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266" r:id="rId5"/>
    <p:sldId id="263" r:id="rId6"/>
    <p:sldId id="258" r:id="rId7"/>
    <p:sldId id="262" r:id="rId8"/>
    <p:sldId id="265" r:id="rId9"/>
    <p:sldId id="260" r:id="rId10"/>
    <p:sldId id="25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9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80FF-1FE8-E34D-8062-6C0C9F8B1F7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4106E-D0F9-3647-B00C-839A079FE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1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4106E-D0F9-3647-B00C-839A079FEE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Haas + local church;   Peter </a:t>
            </a:r>
            <a:r>
              <a:rPr lang="en-US" dirty="0" err="1"/>
              <a:t>Rosell</a:t>
            </a:r>
            <a:r>
              <a:rPr lang="en-US" dirty="0"/>
              <a:t> now in Zurich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4106E-D0F9-3647-B00C-839A079FE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5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ever for our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4106E-D0F9-3647-B00C-839A079FE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6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44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2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036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6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2935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45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6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3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9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3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2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5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2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2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2C3D806-61D4-064B-841F-839120166B2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0393CB-B1FF-754B-B553-E406DAB4A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87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B0A0-046A-CEC4-E727-CBF87D9AC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8907657" cy="2971801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The Rotary Club of Bridgeport’s 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Global Grants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D4C17-ABF4-C1C2-65EB-C3E4955DC6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International Service</a:t>
            </a:r>
          </a:p>
          <a:p>
            <a:r>
              <a:rPr lang="en-US" dirty="0"/>
              <a:t>Jatin Mehta</a:t>
            </a:r>
          </a:p>
          <a:p>
            <a:r>
              <a:rPr lang="en-US" dirty="0"/>
              <a:t>2/20/23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2DAAC-E31D-AD3A-D6AE-2E20DF7D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956" y="4130569"/>
            <a:ext cx="5207508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11989D6-478D-E484-5E90-A68D72906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08" y="2594600"/>
            <a:ext cx="3041781" cy="40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1B442-29AB-B57C-C251-538068DE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4823234"/>
            <a:ext cx="7959012" cy="1507067"/>
          </a:xfrm>
        </p:spPr>
        <p:txBody>
          <a:bodyPr/>
          <a:lstStyle/>
          <a:p>
            <a:r>
              <a:rPr lang="en-US" altLang="en-US" dirty="0">
                <a:latin typeface="Algerian" panose="04020705040A02060702" pitchFamily="82" charset="0"/>
              </a:rPr>
              <a:t>Wilbur Cross School Student Achievement Grant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375F4A6-C24B-936E-F27A-A73A8F28E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" y="410546"/>
            <a:ext cx="3041780" cy="405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A361-035A-C156-B24F-04F40C24197A}"/>
              </a:ext>
            </a:extLst>
          </p:cNvPr>
          <p:cNvSpPr txBox="1"/>
          <p:nvPr/>
        </p:nvSpPr>
        <p:spPr>
          <a:xfrm>
            <a:off x="3685593" y="207690"/>
            <a:ext cx="7375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Book Antiqua" panose="02040602050305030304" pitchFamily="18" charset="0"/>
              </a:rPr>
              <a:t>Working in partnership with other area Rotary Clubs, </a:t>
            </a:r>
          </a:p>
          <a:p>
            <a:r>
              <a:rPr lang="en-US" altLang="en-US" sz="2400" dirty="0">
                <a:latin typeface="Book Antiqua" panose="02040602050305030304" pitchFamily="18" charset="0"/>
              </a:rPr>
              <a:t>Rotary District 7980 and The Rotary Foundation we </a:t>
            </a:r>
          </a:p>
          <a:p>
            <a:r>
              <a:rPr lang="en-US" altLang="en-US" sz="2400" dirty="0">
                <a:latin typeface="Book Antiqua" panose="02040602050305030304" pitchFamily="18" charset="0"/>
              </a:rPr>
              <a:t>purchased and installed “Smart Boards” in </a:t>
            </a:r>
          </a:p>
          <a:p>
            <a:r>
              <a:rPr lang="en-US" altLang="en-US" sz="2400" dirty="0">
                <a:latin typeface="Book Antiqua" panose="02040602050305030304" pitchFamily="18" charset="0"/>
              </a:rPr>
              <a:t>21 classrooms at Wilbur Cross School, </a:t>
            </a:r>
          </a:p>
          <a:p>
            <a:r>
              <a:rPr lang="en-US" altLang="en-US" sz="2400" dirty="0">
                <a:latin typeface="Book Antiqua" panose="02040602050305030304" pitchFamily="18" charset="0"/>
              </a:rPr>
              <a:t>bringing the 21</a:t>
            </a:r>
            <a:r>
              <a:rPr lang="en-US" altLang="en-US" sz="2400" baseline="30000" dirty="0">
                <a:latin typeface="Book Antiqua" panose="02040602050305030304" pitchFamily="18" charset="0"/>
              </a:rPr>
              <a:t>st</a:t>
            </a:r>
            <a:r>
              <a:rPr lang="en-US" altLang="en-US" sz="2400" dirty="0">
                <a:latin typeface="Book Antiqua" panose="02040602050305030304" pitchFamily="18" charset="0"/>
              </a:rPr>
              <a:t> Century to their students.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78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902E-8D18-422E-9AB9-7D1E9030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306" y="4450010"/>
            <a:ext cx="8534400" cy="1507067"/>
          </a:xfrm>
        </p:spPr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Thank you for supporting the Rotary Foundation!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0E9D4-F781-C705-8E70-61BB802F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Unparalleled Success – We are a leader in the District!</a:t>
            </a:r>
          </a:p>
          <a:p>
            <a:r>
              <a:rPr lang="en-US" dirty="0"/>
              <a:t>Fantastic Support from the Indian Community here and abroad</a:t>
            </a:r>
          </a:p>
          <a:p>
            <a:r>
              <a:rPr lang="en-US" dirty="0"/>
              <a:t>We, as Rotarians, should support The Rotary Foundation</a:t>
            </a:r>
          </a:p>
          <a:p>
            <a:r>
              <a:rPr lang="en-US" dirty="0"/>
              <a:t>International Service is most rewarding, serving communities with needs beyond our wildest dreams</a:t>
            </a:r>
          </a:p>
        </p:txBody>
      </p:sp>
    </p:spTree>
    <p:extLst>
      <p:ext uri="{BB962C8B-B14F-4D97-AF65-F5344CB8AC3E}">
        <p14:creationId xmlns:p14="http://schemas.microsoft.com/office/powerpoint/2010/main" val="280939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AA9D-1327-A466-6990-5557914CB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58612"/>
            <a:ext cx="8534400" cy="1235787"/>
          </a:xfrm>
        </p:spPr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What is a Global Grant?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D801B-CD88-7952-EACA-CA8851912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2953139"/>
          </a:xfrm>
        </p:spPr>
        <p:txBody>
          <a:bodyPr/>
          <a:lstStyle/>
          <a:p>
            <a:r>
              <a:rPr lang="en-US" dirty="0"/>
              <a:t>Rotary Foundation + two different Clubs in two different Countries work jointly</a:t>
            </a:r>
          </a:p>
          <a:p>
            <a:r>
              <a:rPr lang="en-US" dirty="0"/>
              <a:t>Seven areas of Focus</a:t>
            </a:r>
          </a:p>
          <a:p>
            <a:r>
              <a:rPr lang="en-US" dirty="0"/>
              <a:t>Large Amount – impact over longer period</a:t>
            </a:r>
          </a:p>
          <a:p>
            <a:r>
              <a:rPr lang="en-US" dirty="0"/>
              <a:t>Power of Rotary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32E9155-06B7-6533-C896-36674A5E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76" y="3003372"/>
            <a:ext cx="7207898" cy="183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4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EA0F-6376-9048-EC3A-540A97BF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06" y="559145"/>
            <a:ext cx="9868710" cy="424612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lgerian" panose="04020705040A02060702" pitchFamily="82" charset="0"/>
              </a:rPr>
              <a:t>The Bridgeport Rotary Club</a:t>
            </a:r>
            <a:br>
              <a:rPr lang="en-US" sz="4800" dirty="0">
                <a:latin typeface="Algerian" panose="04020705040A02060702" pitchFamily="82" charset="0"/>
              </a:rPr>
            </a:br>
            <a:r>
              <a:rPr lang="en-US" sz="4800" dirty="0">
                <a:latin typeface="Algerian" panose="04020705040A02060702" pitchFamily="82" charset="0"/>
              </a:rPr>
              <a:t>Global Grants Approved </a:t>
            </a:r>
            <a:br>
              <a:rPr lang="en-US" sz="4800" dirty="0">
                <a:latin typeface="Algerian" panose="04020705040A02060702" pitchFamily="82" charset="0"/>
              </a:rPr>
            </a:br>
            <a:r>
              <a:rPr lang="en-US" sz="4800" dirty="0">
                <a:latin typeface="Algerian" panose="04020705040A02060702" pitchFamily="82" charset="0"/>
              </a:rPr>
              <a:t>during 2018-23</a:t>
            </a:r>
            <a:br>
              <a:rPr lang="en-US" sz="4800" dirty="0">
                <a:latin typeface="Algerian" panose="04020705040A02060702" pitchFamily="82" charset="0"/>
              </a:rPr>
            </a:br>
            <a:endParaRPr lang="en-US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4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>
            <a:extLst>
              <a:ext uri="{FF2B5EF4-FFF2-40B4-BE49-F238E27FC236}">
                <a16:creationId xmlns:a16="http://schemas.microsoft.com/office/drawing/2014/main" id="{8327887A-3684-4B69-3374-AE74E8B8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55" y="243149"/>
            <a:ext cx="8391953" cy="65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E393-76A3-5604-A543-5E202285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The Bridgeport Rotary Grants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Pending Current Application for GG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C6F0-2E5E-9191-7B6F-F6836DB2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3466322"/>
          </a:xfrm>
        </p:spPr>
        <p:txBody>
          <a:bodyPr/>
          <a:lstStyle/>
          <a:p>
            <a:r>
              <a:rPr lang="en-US" sz="2800" i="1" dirty="0">
                <a:latin typeface="Algerian" panose="04020705040A02060702" pitchFamily="82" charset="0"/>
              </a:rPr>
              <a:t>Late Rotarian F.T. </a:t>
            </a:r>
            <a:r>
              <a:rPr lang="en-US" sz="2800" i="1" dirty="0" err="1">
                <a:latin typeface="Algerian" panose="04020705040A02060702" pitchFamily="82" charset="0"/>
              </a:rPr>
              <a:t>Khorakiwala</a:t>
            </a:r>
            <a:r>
              <a:rPr lang="en-US" sz="2800" i="1" dirty="0">
                <a:latin typeface="Algerian" panose="04020705040A02060702" pitchFamily="82" charset="0"/>
              </a:rPr>
              <a:t> Little Hands &amp; Feet  project- 2</a:t>
            </a:r>
          </a:p>
          <a:p>
            <a:r>
              <a:rPr lang="en-US" dirty="0"/>
              <a:t>Total Budget: $334,146</a:t>
            </a:r>
          </a:p>
          <a:p>
            <a:r>
              <a:rPr lang="en-US" dirty="0"/>
              <a:t>Date: 5/21/23</a:t>
            </a:r>
          </a:p>
          <a:p>
            <a:r>
              <a:rPr lang="en-US" dirty="0"/>
              <a:t>Treat childhood limbs birth defect deformities</a:t>
            </a:r>
          </a:p>
          <a:p>
            <a:r>
              <a:rPr lang="en-US" dirty="0"/>
              <a:t>Largest GG to date</a:t>
            </a:r>
          </a:p>
        </p:txBody>
      </p:sp>
    </p:spTree>
    <p:extLst>
      <p:ext uri="{BB962C8B-B14F-4D97-AF65-F5344CB8AC3E}">
        <p14:creationId xmlns:p14="http://schemas.microsoft.com/office/powerpoint/2010/main" val="340702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B5CB-8175-7894-DECD-62546929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US" sz="5400" dirty="0" err="1"/>
              <a:t>Muskan</a:t>
            </a:r>
            <a:r>
              <a:rPr lang="en-US" sz="5400" dirty="0"/>
              <a:t> Touching Little Hearts…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CE452-A648-67A0-2812-C5415234B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Pediatric Open-Heart Surgeries</a:t>
            </a:r>
          </a:p>
          <a:p>
            <a:r>
              <a:rPr lang="en-US" sz="2200" dirty="0"/>
              <a:t>At no cost to patient families</a:t>
            </a:r>
          </a:p>
          <a:p>
            <a:r>
              <a:rPr lang="en-US" sz="2200" dirty="0"/>
              <a:t>113 Congenital Heart Disease Patients</a:t>
            </a:r>
          </a:p>
          <a:p>
            <a:r>
              <a:rPr lang="en-US" sz="2200" dirty="0"/>
              <a:t>Serving the very underprivileged</a:t>
            </a:r>
          </a:p>
          <a:p>
            <a:r>
              <a:rPr lang="en-US" sz="2200" dirty="0"/>
              <a:t>Total Cost: $101,200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64950-EC90-A296-CA44-010E46197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17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46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471B-89A2-A229-FDFC-719DEA9E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9238"/>
            <a:ext cx="8534400" cy="2298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lgerian" panose="04020705040A02060702" pitchFamily="82" charset="0"/>
              </a:rPr>
              <a:t>Distance learning In </a:t>
            </a:r>
            <a:r>
              <a:rPr lang="en-US" sz="4400" dirty="0" err="1">
                <a:latin typeface="Algerian" panose="04020705040A02060702" pitchFamily="82" charset="0"/>
              </a:rPr>
              <a:t>india</a:t>
            </a:r>
            <a:endParaRPr lang="en-US" sz="4400" dirty="0">
              <a:latin typeface="Algerian" panose="04020705040A02060702" pitchFamily="82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58A02B1-0D9C-424D-86AA-C0C4016C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5" y="3476997"/>
            <a:ext cx="3590907" cy="269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4108BF1-D529-5211-D0AD-4BC93DB86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71" y="3429000"/>
            <a:ext cx="4111691" cy="308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1CCB652-4075-506E-24C9-E0471976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1874" y="1839119"/>
            <a:ext cx="4111691" cy="30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4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3A17-2186-4B6C-DD12-892D8D64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Schools, Pune India – 2023 GG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56CF15-1F76-AC14-7DD1-08414BEAD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87" y="707425"/>
            <a:ext cx="4945209" cy="3713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C61C5-42F8-D0B4-8094-6858E70A5173}"/>
              </a:ext>
            </a:extLst>
          </p:cNvPr>
          <p:cNvSpPr txBox="1"/>
          <p:nvPr/>
        </p:nvSpPr>
        <p:spPr>
          <a:xfrm>
            <a:off x="7112477" y="1865541"/>
            <a:ext cx="4466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Objective: Provide necessary Educational Tools to needy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E.g.: Science Lab equipment; e Learning kits; furniture;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the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Location: Near Pune, India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Date Approved 2/1/23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Cost: $32,988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4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B151-8200-E4C1-55E8-3AE7BD45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74974"/>
            <a:ext cx="6453706" cy="1507067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India pediatric heart 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surgeries grant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F19C842-84D8-996E-7C0E-D5DE45B77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83" y="3588043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45E272E-E559-A8D8-A2F7-FA07E5032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13034"/>
            <a:ext cx="3868512" cy="368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92E69C1-122B-513A-6DD5-6EF8E69D1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23" y="863601"/>
            <a:ext cx="22098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33513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1255</TotalTime>
  <Words>301</Words>
  <Application>Microsoft Office PowerPoint</Application>
  <PresentationFormat>Widescreen</PresentationFormat>
  <Paragraphs>47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Algerian</vt:lpstr>
      <vt:lpstr>Arial</vt:lpstr>
      <vt:lpstr>Book Antiqua</vt:lpstr>
      <vt:lpstr>Calibri</vt:lpstr>
      <vt:lpstr>Century Gothic</vt:lpstr>
      <vt:lpstr>Wingdings 3</vt:lpstr>
      <vt:lpstr>Slice</vt:lpstr>
      <vt:lpstr>The Rotary Club of Bridgeport’s  Global Grants</vt:lpstr>
      <vt:lpstr>What is a Global Grant?</vt:lpstr>
      <vt:lpstr>The Bridgeport Rotary Club Global Grants Approved  during 2018-23 </vt:lpstr>
      <vt:lpstr>PowerPoint Presentation</vt:lpstr>
      <vt:lpstr>The Bridgeport Rotary Grants Pending Current Application for GG</vt:lpstr>
      <vt:lpstr>Muskan Touching Little Hearts…</vt:lpstr>
      <vt:lpstr>PowerPoint Presentation</vt:lpstr>
      <vt:lpstr>Happy Schools, Pune India – 2023 GG</vt:lpstr>
      <vt:lpstr>India pediatric heart  surgeries grant</vt:lpstr>
      <vt:lpstr>Wilbur Cross School Student Achievement Grant</vt:lpstr>
      <vt:lpstr>Thank you for supporting the Rotary Foundation!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Rotary Club of Bridgeport’s Global Grants</dc:title>
  <dc:creator>Jatin Mehta</dc:creator>
  <cp:lastModifiedBy>Ed Davies</cp:lastModifiedBy>
  <cp:revision>13</cp:revision>
  <dcterms:created xsi:type="dcterms:W3CDTF">2023-06-12T16:16:33Z</dcterms:created>
  <dcterms:modified xsi:type="dcterms:W3CDTF">2023-06-14T16:55:27Z</dcterms:modified>
</cp:coreProperties>
</file>