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 id="2147483681" r:id="rId3"/>
  </p:sldMasterIdLst>
  <p:notesMasterIdLst>
    <p:notesMasterId r:id="rId24"/>
  </p:notesMasterIdLst>
  <p:sldIdLst>
    <p:sldId id="256" r:id="rId4"/>
    <p:sldId id="373" r:id="rId5"/>
    <p:sldId id="314" r:id="rId6"/>
    <p:sldId id="266" r:id="rId7"/>
    <p:sldId id="269" r:id="rId8"/>
    <p:sldId id="366" r:id="rId9"/>
    <p:sldId id="370" r:id="rId10"/>
    <p:sldId id="371" r:id="rId11"/>
    <p:sldId id="372" r:id="rId12"/>
    <p:sldId id="368" r:id="rId13"/>
    <p:sldId id="367" r:id="rId14"/>
    <p:sldId id="369" r:id="rId15"/>
    <p:sldId id="340" r:id="rId16"/>
    <p:sldId id="270" r:id="rId17"/>
    <p:sldId id="295" r:id="rId18"/>
    <p:sldId id="296" r:id="rId19"/>
    <p:sldId id="297" r:id="rId20"/>
    <p:sldId id="365" r:id="rId21"/>
    <p:sldId id="363" r:id="rId22"/>
    <p:sldId id="364"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1"/>
    <p:restoredTop sz="94683"/>
  </p:normalViewPr>
  <p:slideViewPr>
    <p:cSldViewPr snapToGrid="0" snapToObjects="1">
      <p:cViewPr varScale="1">
        <p:scale>
          <a:sx n="61" d="100"/>
          <a:sy n="61" d="100"/>
        </p:scale>
        <p:origin x="1493" y="36"/>
      </p:cViewPr>
      <p:guideLst/>
    </p:cSldViewPr>
  </p:slideViewPr>
  <p:notesTextViewPr>
    <p:cViewPr>
      <p:scale>
        <a:sx n="1" d="1"/>
        <a:sy n="1" d="1"/>
      </p:scale>
      <p:origin x="0" y="0"/>
    </p:cViewPr>
  </p:notesTextViewPr>
  <p:sorterViewPr>
    <p:cViewPr>
      <p:scale>
        <a:sx n="135" d="100"/>
        <a:sy n="13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 name="Shape 225"/>
          <p:cNvSpPr>
            <a:spLocks noGrp="1" noRot="1" noChangeAspect="1"/>
          </p:cNvSpPr>
          <p:nvPr>
            <p:ph type="sldImg"/>
          </p:nvPr>
        </p:nvSpPr>
        <p:spPr>
          <a:xfrm>
            <a:off x="1143000" y="685800"/>
            <a:ext cx="4572000" cy="3429000"/>
          </a:xfrm>
          <a:prstGeom prst="rect">
            <a:avLst/>
          </a:prstGeom>
        </p:spPr>
        <p:txBody>
          <a:bodyPr/>
          <a:lstStyle/>
          <a:p>
            <a:endParaRPr/>
          </a:p>
        </p:txBody>
      </p:sp>
      <p:sp>
        <p:nvSpPr>
          <p:cNvPr id="226" name="Shape 22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noRot="1" noChangeAspect="1"/>
          </p:cNvSpPr>
          <p:nvPr>
            <p:ph type="sldImg"/>
          </p:nvPr>
        </p:nvSpPr>
        <p:spPr>
          <a:prstGeom prst="rect">
            <a:avLst/>
          </a:prstGeom>
        </p:spPr>
        <p:txBody>
          <a:bodyPr/>
          <a:lstStyle/>
          <a:p>
            <a:endParaRPr/>
          </a:p>
        </p:txBody>
      </p:sp>
      <p:sp>
        <p:nvSpPr>
          <p:cNvPr id="232" name="Shape 232"/>
          <p:cNvSpPr>
            <a:spLocks noGrp="1"/>
          </p:cNvSpPr>
          <p:nvPr>
            <p:ph type="body" sz="quarter" idx="1"/>
          </p:nvPr>
        </p:nvSpPr>
        <p:spPr>
          <a:prstGeom prst="rect">
            <a:avLst/>
          </a:prstGeom>
        </p:spPr>
        <p:txBody>
          <a:bodyPr/>
          <a:lstStyle/>
          <a:p>
            <a:r>
              <a:t>Review of handout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noRot="1" noChangeAspect="1"/>
          </p:cNvSpPr>
          <p:nvPr>
            <p:ph type="sldImg"/>
          </p:nvPr>
        </p:nvSpPr>
        <p:spPr>
          <a:prstGeom prst="rect">
            <a:avLst/>
          </a:prstGeom>
        </p:spPr>
        <p:txBody>
          <a:bodyPr/>
          <a:lstStyle/>
          <a:p>
            <a:endParaRPr/>
          </a:p>
        </p:txBody>
      </p:sp>
      <p:sp>
        <p:nvSpPr>
          <p:cNvPr id="232" name="Shape 232"/>
          <p:cNvSpPr>
            <a:spLocks noGrp="1"/>
          </p:cNvSpPr>
          <p:nvPr>
            <p:ph type="body" sz="quarter" idx="1"/>
          </p:nvPr>
        </p:nvSpPr>
        <p:spPr>
          <a:prstGeom prst="rect">
            <a:avLst/>
          </a:prstGeom>
        </p:spPr>
        <p:txBody>
          <a:bodyPr/>
          <a:lstStyle/>
          <a:p>
            <a:r>
              <a:t>Review of handout</a:t>
            </a:r>
          </a:p>
        </p:txBody>
      </p:sp>
    </p:spTree>
    <p:extLst>
      <p:ext uri="{BB962C8B-B14F-4D97-AF65-F5344CB8AC3E}">
        <p14:creationId xmlns:p14="http://schemas.microsoft.com/office/powerpoint/2010/main" val="60065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Spending Plan form completion</a:t>
            </a:r>
          </a:p>
        </p:txBody>
      </p:sp>
    </p:spTree>
    <p:extLst>
      <p:ext uri="{BB962C8B-B14F-4D97-AF65-F5344CB8AC3E}">
        <p14:creationId xmlns:p14="http://schemas.microsoft.com/office/powerpoint/2010/main" val="1308782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a:spLocks noGrp="1" noRot="1" noChangeAspect="1"/>
          </p:cNvSpPr>
          <p:nvPr>
            <p:ph type="sldImg"/>
          </p:nvPr>
        </p:nvSpPr>
        <p:spPr>
          <a:prstGeom prst="rect">
            <a:avLst/>
          </a:prstGeom>
        </p:spPr>
        <p:txBody>
          <a:bodyPr/>
          <a:lstStyle/>
          <a:p>
            <a:endParaRPr/>
          </a:p>
        </p:txBody>
      </p:sp>
      <p:sp>
        <p:nvSpPr>
          <p:cNvPr id="316" name="Shape 316"/>
          <p:cNvSpPr>
            <a:spLocks noGrp="1"/>
          </p:cNvSpPr>
          <p:nvPr>
            <p:ph type="body" sz="quarter" idx="1"/>
          </p:nvPr>
        </p:nvSpPr>
        <p:spPr>
          <a:prstGeom prst="rect">
            <a:avLst/>
          </a:prstGeom>
        </p:spPr>
        <p:txBody>
          <a:bodyPr/>
          <a:lstStyle/>
          <a:p>
            <a:r>
              <a:t>Form Handout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Shape 466"/>
          <p:cNvSpPr>
            <a:spLocks noGrp="1" noRot="1" noChangeAspect="1"/>
          </p:cNvSpPr>
          <p:nvPr>
            <p:ph type="sldImg"/>
          </p:nvPr>
        </p:nvSpPr>
        <p:spPr>
          <a:prstGeom prst="rect">
            <a:avLst/>
          </a:prstGeom>
        </p:spPr>
        <p:txBody>
          <a:bodyPr/>
          <a:lstStyle/>
          <a:p>
            <a:endParaRPr/>
          </a:p>
        </p:txBody>
      </p:sp>
      <p:sp>
        <p:nvSpPr>
          <p:cNvPr id="467" name="Shape 467"/>
          <p:cNvSpPr>
            <a:spLocks noGrp="1"/>
          </p:cNvSpPr>
          <p:nvPr>
            <p:ph type="body" sz="quarter" idx="1"/>
          </p:nvPr>
        </p:nvSpPr>
        <p:spPr>
          <a:prstGeom prst="rect">
            <a:avLst/>
          </a:prstGeom>
        </p:spPr>
        <p:txBody>
          <a:bodyPr/>
          <a:lstStyle/>
          <a:p>
            <a:r>
              <a:t>Review of handout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Shape 476"/>
          <p:cNvSpPr>
            <a:spLocks noGrp="1" noRot="1" noChangeAspect="1"/>
          </p:cNvSpPr>
          <p:nvPr>
            <p:ph type="sldImg"/>
          </p:nvPr>
        </p:nvSpPr>
        <p:spPr>
          <a:prstGeom prst="rect">
            <a:avLst/>
          </a:prstGeom>
        </p:spPr>
        <p:txBody>
          <a:bodyPr/>
          <a:lstStyle/>
          <a:p>
            <a:endParaRPr/>
          </a:p>
        </p:txBody>
      </p:sp>
      <p:sp>
        <p:nvSpPr>
          <p:cNvPr id="477" name="Shape 477"/>
          <p:cNvSpPr>
            <a:spLocks noGrp="1"/>
          </p:cNvSpPr>
          <p:nvPr>
            <p:ph type="body" sz="quarter" idx="1"/>
          </p:nvPr>
        </p:nvSpPr>
        <p:spPr>
          <a:prstGeom prst="rect">
            <a:avLst/>
          </a:prstGeom>
        </p:spPr>
        <p:txBody>
          <a:bodyPr/>
          <a:lstStyle/>
          <a:p>
            <a:r>
              <a:t>Contact local RC 2. Complete District 7980 Scholarship application on website.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Shape 476"/>
          <p:cNvSpPr>
            <a:spLocks noGrp="1" noRot="1" noChangeAspect="1"/>
          </p:cNvSpPr>
          <p:nvPr>
            <p:ph type="sldImg"/>
          </p:nvPr>
        </p:nvSpPr>
        <p:spPr>
          <a:prstGeom prst="rect">
            <a:avLst/>
          </a:prstGeom>
        </p:spPr>
        <p:txBody>
          <a:bodyPr/>
          <a:lstStyle/>
          <a:p>
            <a:endParaRPr/>
          </a:p>
        </p:txBody>
      </p:sp>
      <p:sp>
        <p:nvSpPr>
          <p:cNvPr id="477" name="Shape 477"/>
          <p:cNvSpPr>
            <a:spLocks noGrp="1"/>
          </p:cNvSpPr>
          <p:nvPr>
            <p:ph type="body" sz="quarter" idx="1"/>
          </p:nvPr>
        </p:nvSpPr>
        <p:spPr>
          <a:prstGeom prst="rect">
            <a:avLst/>
          </a:prstGeom>
        </p:spPr>
        <p:txBody>
          <a:bodyPr/>
          <a:lstStyle/>
          <a:p>
            <a:r>
              <a:t>Contact local RC 2. Complete District 7980 Scholarship application on website. </a:t>
            </a:r>
          </a:p>
        </p:txBody>
      </p:sp>
    </p:spTree>
    <p:extLst>
      <p:ext uri="{BB962C8B-B14F-4D97-AF65-F5344CB8AC3E}">
        <p14:creationId xmlns:p14="http://schemas.microsoft.com/office/powerpoint/2010/main" val="1311080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95422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6413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3" name="Shape 2"/>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14" name="image1.png" descr="image1.png"/>
          <p:cNvPicPr>
            <a:picLocks noChangeAspect="1"/>
          </p:cNvPicPr>
          <p:nvPr/>
        </p:nvPicPr>
        <p:blipFill>
          <a:blip r:embed="rId2">
            <a:extLst/>
          </a:blip>
          <a:stretch>
            <a:fillRect/>
          </a:stretch>
        </p:blipFill>
        <p:spPr>
          <a:xfrm>
            <a:off x="457200" y="6172201"/>
            <a:ext cx="1953413" cy="457202"/>
          </a:xfrm>
          <a:prstGeom prst="rect">
            <a:avLst/>
          </a:prstGeom>
          <a:ln w="12700">
            <a:miter lim="400000"/>
          </a:ln>
        </p:spPr>
      </p:pic>
      <p:sp>
        <p:nvSpPr>
          <p:cNvPr id="15"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6" name="Title Text"/>
          <p:cNvSpPr txBox="1">
            <a:spLocks noGrp="1"/>
          </p:cNvSpPr>
          <p:nvPr>
            <p:ph type="title"/>
          </p:nvPr>
        </p:nvSpPr>
        <p:spPr>
          <a:prstGeom prst="rect">
            <a:avLst/>
          </a:prstGeom>
        </p:spPr>
        <p:txBody>
          <a:bodyPr/>
          <a:lstStyle/>
          <a:p>
            <a:r>
              <a:t>Title Text</a:t>
            </a:r>
          </a:p>
        </p:txBody>
      </p:sp>
      <p:sp>
        <p:nvSpPr>
          <p:cNvPr id="17"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Default copy">
    <p:spTree>
      <p:nvGrpSpPr>
        <p:cNvPr id="1" name=""/>
        <p:cNvGrpSpPr/>
        <p:nvPr/>
      </p:nvGrpSpPr>
      <p:grpSpPr>
        <a:xfrm>
          <a:off x="0" y="0"/>
          <a:ext cx="0" cy="0"/>
          <a:chOff x="0" y="0"/>
          <a:chExt cx="0" cy="0"/>
        </a:xfrm>
      </p:grpSpPr>
      <p:sp>
        <p:nvSpPr>
          <p:cNvPr id="124" name="Shape 167"/>
          <p:cNvSpPr txBox="1"/>
          <p:nvPr/>
        </p:nvSpPr>
        <p:spPr>
          <a:xfrm>
            <a:off x="5105400" y="6467475"/>
            <a:ext cx="3200400" cy="28882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1400">
                <a:latin typeface="+mj-lt"/>
                <a:ea typeface="+mj-ea"/>
                <a:cs typeface="+mj-cs"/>
                <a:sym typeface="Arial"/>
              </a:defRPr>
            </a:lvl1pPr>
          </a:lstStyle>
          <a:p>
            <a:r>
              <a:t>Grant Management Seminar</a:t>
            </a:r>
          </a:p>
        </p:txBody>
      </p:sp>
      <p:sp>
        <p:nvSpPr>
          <p:cNvPr id="125" name="Slide Number"/>
          <p:cNvSpPr txBox="1">
            <a:spLocks noGrp="1"/>
          </p:cNvSpPr>
          <p:nvPr>
            <p:ph type="sldNum" sz="quarter" idx="2"/>
          </p:nvPr>
        </p:nvSpPr>
        <p:spPr>
          <a:xfrm>
            <a:off x="8384894" y="6477000"/>
            <a:ext cx="301906" cy="288822"/>
          </a:xfrm>
          <a:prstGeom prst="rect">
            <a:avLst/>
          </a:prstGeom>
        </p:spPr>
        <p:txBody>
          <a:bodyPr/>
          <a:lstStyle>
            <a:lvl1pPr algn="r">
              <a:defRPr sz="1400">
                <a:latin typeface="+mj-lt"/>
                <a:ea typeface="+mj-ea"/>
                <a:cs typeface="+mj-cs"/>
                <a:sym typeface="Arial"/>
              </a:defRPr>
            </a:lvl1pPr>
          </a:lstStyle>
          <a:p>
            <a:fld id="{86CB4B4D-7CA3-9044-876B-883B54F8677D}" type="slidenum">
              <a:r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Slide 0">
    <p:spTree>
      <p:nvGrpSpPr>
        <p:cNvPr id="1" name=""/>
        <p:cNvGrpSpPr/>
        <p:nvPr/>
      </p:nvGrpSpPr>
      <p:grpSpPr>
        <a:xfrm>
          <a:off x="0" y="0"/>
          <a:ext cx="0" cy="0"/>
          <a:chOff x="0" y="0"/>
          <a:chExt cx="0" cy="0"/>
        </a:xfrm>
      </p:grpSpPr>
      <p:sp>
        <p:nvSpPr>
          <p:cNvPr id="132" name="Title Text"/>
          <p:cNvSpPr txBox="1">
            <a:spLocks noGrp="1"/>
          </p:cNvSpPr>
          <p:nvPr>
            <p:ph type="title"/>
          </p:nvPr>
        </p:nvSpPr>
        <p:spPr>
          <a:xfrm>
            <a:off x="685800" y="1844675"/>
            <a:ext cx="7772400" cy="2041525"/>
          </a:xfrm>
          <a:prstGeom prst="rect">
            <a:avLst/>
          </a:prstGeom>
        </p:spPr>
        <p:txBody>
          <a:bodyPr anchor="ctr"/>
          <a:lstStyle>
            <a:lvl1pPr algn="ctr" defTabSz="914400">
              <a:defRPr sz="4400" b="0">
                <a:solidFill>
                  <a:srgbClr val="000000"/>
                </a:solidFill>
                <a:latin typeface="Calibri"/>
                <a:ea typeface="Calibri"/>
                <a:cs typeface="Calibri"/>
                <a:sym typeface="Calibri"/>
              </a:defRPr>
            </a:lvl1pPr>
          </a:lstStyle>
          <a:p>
            <a:r>
              <a:t>Title Text</a:t>
            </a:r>
          </a:p>
        </p:txBody>
      </p:sp>
      <p:sp>
        <p:nvSpPr>
          <p:cNvPr id="133" name="Body Level One…"/>
          <p:cNvSpPr txBox="1">
            <a:spLocks noGrp="1"/>
          </p:cNvSpPr>
          <p:nvPr>
            <p:ph type="body" sz="half" idx="1"/>
          </p:nvPr>
        </p:nvSpPr>
        <p:spPr>
          <a:xfrm>
            <a:off x="1371600" y="3886200"/>
            <a:ext cx="6400800" cy="2971800"/>
          </a:xfrm>
          <a:prstGeom prst="rect">
            <a:avLst/>
          </a:prstGeom>
        </p:spPr>
        <p:txBody>
          <a:bodyPr/>
          <a:lstStyle>
            <a:lvl1pPr marL="0" indent="0" algn="ctr" defTabSz="914400">
              <a:buSzTx/>
              <a:buFontTx/>
              <a:buNone/>
              <a:defRPr>
                <a:solidFill>
                  <a:srgbClr val="888888"/>
                </a:solidFill>
                <a:latin typeface="Calibri"/>
                <a:ea typeface="Calibri"/>
                <a:cs typeface="Calibri"/>
                <a:sym typeface="Calibri"/>
              </a:defRPr>
            </a:lvl1pPr>
            <a:lvl2pPr marL="0" indent="0" algn="ctr" defTabSz="914400">
              <a:buSzTx/>
              <a:buFontTx/>
              <a:buNone/>
              <a:defRPr>
                <a:solidFill>
                  <a:srgbClr val="888888"/>
                </a:solidFill>
                <a:latin typeface="Calibri"/>
                <a:ea typeface="Calibri"/>
                <a:cs typeface="Calibri"/>
                <a:sym typeface="Calibri"/>
              </a:defRPr>
            </a:lvl2pPr>
            <a:lvl3pPr marL="0" indent="0" algn="ctr" defTabSz="914400">
              <a:buSzTx/>
              <a:buFontTx/>
              <a:buNone/>
              <a:defRPr>
                <a:solidFill>
                  <a:srgbClr val="888888"/>
                </a:solidFill>
                <a:latin typeface="Calibri"/>
                <a:ea typeface="Calibri"/>
                <a:cs typeface="Calibri"/>
                <a:sym typeface="Calibri"/>
              </a:defRPr>
            </a:lvl3pPr>
            <a:lvl4pPr marL="0" indent="0" algn="ctr" defTabSz="914400">
              <a:buSzTx/>
              <a:buFontTx/>
              <a:buNone/>
              <a:defRPr>
                <a:solidFill>
                  <a:srgbClr val="888888"/>
                </a:solidFill>
                <a:latin typeface="Calibri"/>
                <a:ea typeface="Calibri"/>
                <a:cs typeface="Calibri"/>
                <a:sym typeface="Calibri"/>
              </a:defRPr>
            </a:lvl4pPr>
            <a:lvl5pPr marL="0" indent="0" algn="ctr" defTabSz="914400">
              <a:buSzTx/>
              <a:buFontTx/>
              <a:buNone/>
              <a:defRPr>
                <a:solidFill>
                  <a:srgbClr val="888888"/>
                </a:solidFill>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34" name="Slide Number"/>
          <p:cNvSpPr txBox="1">
            <a:spLocks noGrp="1"/>
          </p:cNvSpPr>
          <p:nvPr>
            <p:ph type="sldNum" sz="quarter" idx="2"/>
          </p:nvPr>
        </p:nvSpPr>
        <p:spPr>
          <a:xfrm>
            <a:off x="8422820" y="6404293"/>
            <a:ext cx="263980" cy="269239"/>
          </a:xfrm>
          <a:prstGeom prst="rect">
            <a:avLst/>
          </a:prstGeom>
        </p:spPr>
        <p:txBody>
          <a:bodyPr anchor="ctr"/>
          <a:lstStyle>
            <a:lvl1pPr algn="r">
              <a:defRPr sz="1200">
                <a:solidFill>
                  <a:srgbClr val="888888"/>
                </a:solidFill>
                <a:latin typeface="Calibri"/>
                <a:ea typeface="Calibri"/>
                <a:cs typeface="Calibri"/>
                <a:sym typeface="Calibri"/>
              </a:defRPr>
            </a:lvl1pPr>
          </a:lstStyle>
          <a:p>
            <a:fld id="{86CB4B4D-7CA3-9044-876B-883B54F8677D}" type="slidenum">
              <a:r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50" name="Rectangle 15"/>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151" name="Picture 10" descr="Picture 10"/>
          <p:cNvPicPr>
            <a:picLocks noChangeAspect="1"/>
          </p:cNvPicPr>
          <p:nvPr/>
        </p:nvPicPr>
        <p:blipFill>
          <a:blip r:embed="rId2">
            <a:extLst/>
          </a:blip>
          <a:stretch>
            <a:fillRect/>
          </a:stretch>
        </p:blipFill>
        <p:spPr>
          <a:xfrm>
            <a:off x="457200" y="6172201"/>
            <a:ext cx="1953413" cy="457201"/>
          </a:xfrm>
          <a:prstGeom prst="rect">
            <a:avLst/>
          </a:prstGeom>
          <a:ln w="12700">
            <a:miter lim="400000"/>
          </a:ln>
        </p:spPr>
      </p:pic>
      <p:sp>
        <p:nvSpPr>
          <p:cNvPr id="152" name="Body Level One…"/>
          <p:cNvSpPr txBox="1">
            <a:spLocks noGrp="1"/>
          </p:cNvSpPr>
          <p:nvPr>
            <p:ph type="body" sz="quarter" idx="1"/>
          </p:nvPr>
        </p:nvSpPr>
        <p:spPr>
          <a:xfrm>
            <a:off x="1371600" y="3886200"/>
            <a:ext cx="6400800" cy="1752600"/>
          </a:xfrm>
          <a:prstGeom prst="rect">
            <a:avLst/>
          </a:prstGeom>
        </p:spPr>
        <p:txBody>
          <a:bodyPr lIns="45719" tIns="45719" rIns="45719" bIns="45719"/>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53" name="Title Text"/>
          <p:cNvSpPr txBox="1">
            <a:spLocks noGrp="1"/>
          </p:cNvSpPr>
          <p:nvPr>
            <p:ph type="title"/>
          </p:nvPr>
        </p:nvSpPr>
        <p:spPr>
          <a:xfrm>
            <a:off x="457200" y="274638"/>
            <a:ext cx="7391400" cy="487363"/>
          </a:xfrm>
          <a:prstGeom prst="rect">
            <a:avLst/>
          </a:prstGeom>
        </p:spPr>
        <p:txBody>
          <a:bodyPr lIns="45719" tIns="45719" rIns="45719" bIns="45719"/>
          <a:lstStyle/>
          <a:p>
            <a:r>
              <a:t>Title Text</a:t>
            </a:r>
          </a:p>
        </p:txBody>
      </p:sp>
      <p:sp>
        <p:nvSpPr>
          <p:cNvPr id="154" name="Slide Number"/>
          <p:cNvSpPr txBox="1">
            <a:spLocks noGrp="1"/>
          </p:cNvSpPr>
          <p:nvPr>
            <p:ph type="sldNum" sz="quarter" idx="2"/>
          </p:nvPr>
        </p:nvSpPr>
        <p:spPr>
          <a:xfrm>
            <a:off x="4419600" y="6172200"/>
            <a:ext cx="2133600" cy="368301"/>
          </a:xfrm>
          <a:prstGeom prst="rect">
            <a:avLst/>
          </a:prstGeom>
        </p:spPr>
        <p:txBody>
          <a:bodyPr anchor="ctr"/>
          <a:lstStyle>
            <a:lvl1pPr algn="r">
              <a:defRPr sz="1200">
                <a:solidFill>
                  <a:srgbClr val="888888"/>
                </a:solidFill>
                <a:latin typeface="Arial Narrow"/>
                <a:ea typeface="Arial Narrow"/>
                <a:cs typeface="Arial Narrow"/>
                <a:sym typeface="Arial Narrow"/>
              </a:defRPr>
            </a:lvl1pPr>
          </a:lstStyle>
          <a:p>
            <a:fld id="{86CB4B4D-7CA3-9044-876B-883B54F8677D}" type="slidenum">
              <a:r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61" name="Rectangle 15"/>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162" name="Picture 10" descr="Picture 10"/>
          <p:cNvPicPr>
            <a:picLocks noChangeAspect="1"/>
          </p:cNvPicPr>
          <p:nvPr/>
        </p:nvPicPr>
        <p:blipFill>
          <a:blip r:embed="rId2">
            <a:extLst/>
          </a:blip>
          <a:stretch>
            <a:fillRect/>
          </a:stretch>
        </p:blipFill>
        <p:spPr>
          <a:xfrm>
            <a:off x="457200" y="6172201"/>
            <a:ext cx="1953413" cy="457201"/>
          </a:xfrm>
          <a:prstGeom prst="rect">
            <a:avLst/>
          </a:prstGeom>
          <a:ln w="12700">
            <a:miter lim="400000"/>
          </a:ln>
        </p:spPr>
      </p:pic>
      <p:sp>
        <p:nvSpPr>
          <p:cNvPr id="163" name="Body Level One…"/>
          <p:cNvSpPr txBox="1">
            <a:spLocks noGrp="1"/>
          </p:cNvSpPr>
          <p:nvPr>
            <p:ph type="body" idx="1"/>
          </p:nvPr>
        </p:nvSpPr>
        <p:spPr>
          <a:prstGeom prst="rect">
            <a:avLst/>
          </a:prstGeom>
        </p:spPr>
        <p:txBody>
          <a:bodyPr lIns="45719" tIns="45719" rIns="45719" bIns="45719"/>
          <a:lstStyle>
            <a:lvl1pPr>
              <a:defRPr>
                <a:solidFill>
                  <a:srgbClr val="17458F"/>
                </a:solidFill>
              </a:defRPr>
            </a:lvl1pPr>
            <a:lvl2pPr marL="783771" indent="-326571">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r>
              <a:t>Body Level One</a:t>
            </a:r>
          </a:p>
          <a:p>
            <a:pPr lvl="1"/>
            <a:r>
              <a:t>Body Level Two</a:t>
            </a:r>
          </a:p>
          <a:p>
            <a:pPr lvl="2"/>
            <a:r>
              <a:t>Body Level Three</a:t>
            </a:r>
          </a:p>
          <a:p>
            <a:pPr lvl="3"/>
            <a:r>
              <a:t>Body Level Four</a:t>
            </a:r>
          </a:p>
          <a:p>
            <a:pPr lvl="4"/>
            <a:r>
              <a:t>Body Level Five</a:t>
            </a:r>
          </a:p>
        </p:txBody>
      </p:sp>
      <p:sp>
        <p:nvSpPr>
          <p:cNvPr id="164" name="Title Text"/>
          <p:cNvSpPr txBox="1">
            <a:spLocks noGrp="1"/>
          </p:cNvSpPr>
          <p:nvPr>
            <p:ph type="title"/>
          </p:nvPr>
        </p:nvSpPr>
        <p:spPr>
          <a:xfrm>
            <a:off x="457200" y="274638"/>
            <a:ext cx="7391400" cy="487363"/>
          </a:xfrm>
          <a:prstGeom prst="rect">
            <a:avLst/>
          </a:prstGeom>
        </p:spPr>
        <p:txBody>
          <a:bodyPr lIns="45719" tIns="45719" rIns="45719" bIns="45719"/>
          <a:lstStyle/>
          <a:p>
            <a:r>
              <a:t>Title Text</a:t>
            </a:r>
          </a:p>
        </p:txBody>
      </p:sp>
      <p:sp>
        <p:nvSpPr>
          <p:cNvPr id="165" name="Slide Number"/>
          <p:cNvSpPr txBox="1">
            <a:spLocks noGrp="1"/>
          </p:cNvSpPr>
          <p:nvPr>
            <p:ph type="sldNum" sz="quarter" idx="2"/>
          </p:nvPr>
        </p:nvSpPr>
        <p:spPr>
          <a:xfrm>
            <a:off x="8443654" y="6404292"/>
            <a:ext cx="243146" cy="269241"/>
          </a:xfrm>
          <a:prstGeom prst="rect">
            <a:avLst/>
          </a:prstGeom>
        </p:spPr>
        <p:txBody>
          <a:bodyPr lIns="45719" tIns="45719" rIns="45719" bIns="45719" anchor="ctr"/>
          <a:lstStyle>
            <a:lvl1pPr algn="r">
              <a:defRPr sz="1200">
                <a:solidFill>
                  <a:srgbClr val="888888"/>
                </a:solidFill>
                <a:latin typeface="Arial Narrow"/>
                <a:ea typeface="Arial Narrow"/>
                <a:cs typeface="Arial Narrow"/>
                <a:sym typeface="Arial Narrow"/>
              </a:defRPr>
            </a:lvl1pPr>
          </a:lstStyle>
          <a:p>
            <a:fld id="{86CB4B4D-7CA3-9044-876B-883B54F8677D}" type="slidenum">
              <a:r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172" name="Rectangle 15"/>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173" name="Picture 10" descr="Picture 10"/>
          <p:cNvPicPr>
            <a:picLocks noChangeAspect="1"/>
          </p:cNvPicPr>
          <p:nvPr/>
        </p:nvPicPr>
        <p:blipFill>
          <a:blip r:embed="rId2">
            <a:extLst/>
          </a:blip>
          <a:stretch>
            <a:fillRect/>
          </a:stretch>
        </p:blipFill>
        <p:spPr>
          <a:xfrm>
            <a:off x="457200" y="6172201"/>
            <a:ext cx="1953413" cy="457201"/>
          </a:xfrm>
          <a:prstGeom prst="rect">
            <a:avLst/>
          </a:prstGeom>
          <a:ln w="12700">
            <a:miter lim="400000"/>
          </a:ln>
        </p:spPr>
      </p:pic>
      <p:sp>
        <p:nvSpPr>
          <p:cNvPr id="174" name="Title Text"/>
          <p:cNvSpPr txBox="1">
            <a:spLocks noGrp="1"/>
          </p:cNvSpPr>
          <p:nvPr>
            <p:ph type="title"/>
          </p:nvPr>
        </p:nvSpPr>
        <p:spPr>
          <a:xfrm>
            <a:off x="722312" y="4406900"/>
            <a:ext cx="7772401" cy="1362075"/>
          </a:xfrm>
          <a:prstGeom prst="rect">
            <a:avLst/>
          </a:prstGeom>
        </p:spPr>
        <p:txBody>
          <a:bodyPr lIns="45719" tIns="45719" rIns="45719" bIns="45719"/>
          <a:lstStyle>
            <a:lvl1pPr>
              <a:defRPr sz="3600" cap="all"/>
            </a:lvl1pPr>
          </a:lstStyle>
          <a:p>
            <a:r>
              <a:t>Title Text</a:t>
            </a:r>
          </a:p>
        </p:txBody>
      </p:sp>
      <p:sp>
        <p:nvSpPr>
          <p:cNvPr id="175" name="Body Level One…"/>
          <p:cNvSpPr txBox="1">
            <a:spLocks noGrp="1"/>
          </p:cNvSpPr>
          <p:nvPr>
            <p:ph type="body" sz="quarter" idx="1"/>
          </p:nvPr>
        </p:nvSpPr>
        <p:spPr>
          <a:xfrm>
            <a:off x="722312" y="2906713"/>
            <a:ext cx="7772401" cy="1500188"/>
          </a:xfrm>
          <a:prstGeom prst="rect">
            <a:avLst/>
          </a:prstGeom>
        </p:spPr>
        <p:txBody>
          <a:bodyPr lIns="45719" tIns="45719" rIns="45719" bIns="45719"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76" name="Title Placeholder 1"/>
          <p:cNvSpPr txBox="1"/>
          <p:nvPr/>
        </p:nvSpPr>
        <p:spPr>
          <a:xfrm>
            <a:off x="457200" y="274638"/>
            <a:ext cx="7391400" cy="4873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lvl1pPr defTabSz="457200">
              <a:defRPr sz="1800">
                <a:solidFill>
                  <a:srgbClr val="16316B"/>
                </a:solidFill>
                <a:latin typeface="Arial Narrow"/>
                <a:ea typeface="Arial Narrow"/>
                <a:cs typeface="Arial Narrow"/>
                <a:sym typeface="Arial Narrow"/>
              </a:defRPr>
            </a:lvl1pPr>
          </a:lstStyle>
          <a:p>
            <a:r>
              <a:t>CLICK TO EDIT MASTER TITLE STYLE</a:t>
            </a:r>
          </a:p>
        </p:txBody>
      </p:sp>
      <p:sp>
        <p:nvSpPr>
          <p:cNvPr id="177" name="Slide Number"/>
          <p:cNvSpPr txBox="1">
            <a:spLocks noGrp="1"/>
          </p:cNvSpPr>
          <p:nvPr>
            <p:ph type="sldNum" sz="quarter" idx="2"/>
          </p:nvPr>
        </p:nvSpPr>
        <p:spPr>
          <a:xfrm>
            <a:off x="4419600" y="6172200"/>
            <a:ext cx="2133600" cy="368301"/>
          </a:xfrm>
          <a:prstGeom prst="rect">
            <a:avLst/>
          </a:prstGeom>
        </p:spPr>
        <p:txBody>
          <a:bodyPr anchor="ctr"/>
          <a:lstStyle>
            <a:lvl1pPr algn="r">
              <a:defRPr sz="1200">
                <a:solidFill>
                  <a:srgbClr val="888888"/>
                </a:solidFill>
                <a:latin typeface="Arial Narrow"/>
                <a:ea typeface="Arial Narrow"/>
                <a:cs typeface="Arial Narrow"/>
                <a:sym typeface="Arial Narrow"/>
              </a:defRPr>
            </a:lvl1pPr>
          </a:lstStyle>
          <a:p>
            <a:fld id="{86CB4B4D-7CA3-9044-876B-883B54F8677D}" type="slidenum">
              <a:r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195" name="Rectangle 15"/>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196" name="Picture 10" descr="Picture 10"/>
          <p:cNvPicPr>
            <a:picLocks noChangeAspect="1"/>
          </p:cNvPicPr>
          <p:nvPr/>
        </p:nvPicPr>
        <p:blipFill>
          <a:blip r:embed="rId2">
            <a:extLst/>
          </a:blip>
          <a:stretch>
            <a:fillRect/>
          </a:stretch>
        </p:blipFill>
        <p:spPr>
          <a:xfrm>
            <a:off x="457200" y="6172201"/>
            <a:ext cx="1953413" cy="457201"/>
          </a:xfrm>
          <a:prstGeom prst="rect">
            <a:avLst/>
          </a:prstGeom>
          <a:ln w="12700">
            <a:miter lim="400000"/>
          </a:ln>
        </p:spPr>
      </p:pic>
      <p:sp>
        <p:nvSpPr>
          <p:cNvPr id="197" name="Body Level One…"/>
          <p:cNvSpPr txBox="1">
            <a:spLocks noGrp="1"/>
          </p:cNvSpPr>
          <p:nvPr>
            <p:ph type="body" sz="quarter" idx="1"/>
          </p:nvPr>
        </p:nvSpPr>
        <p:spPr>
          <a:xfrm>
            <a:off x="457200" y="1535112"/>
            <a:ext cx="4040188" cy="639763"/>
          </a:xfrm>
          <a:prstGeom prst="rect">
            <a:avLst/>
          </a:prstGeom>
        </p:spPr>
        <p:txBody>
          <a:bodyPr lIns="45719" tIns="45719" rIns="45719" bIns="45719" anchor="b"/>
          <a:lstStyle>
            <a:lvl1pPr marL="0" indent="0">
              <a:spcBef>
                <a:spcPts val="400"/>
              </a:spcBef>
              <a:buSzTx/>
              <a:buFontTx/>
              <a:buNone/>
              <a:defRPr sz="2000" b="1">
                <a:solidFill>
                  <a:srgbClr val="005DAA"/>
                </a:solidFill>
                <a:latin typeface="Arial Narrow"/>
                <a:ea typeface="Arial Narrow"/>
                <a:cs typeface="Arial Narrow"/>
                <a:sym typeface="Arial Narrow"/>
              </a:defRPr>
            </a:lvl1pPr>
            <a:lvl2pPr marL="0" indent="457200">
              <a:spcBef>
                <a:spcPts val="400"/>
              </a:spcBef>
              <a:buSzTx/>
              <a:buFontTx/>
              <a:buNone/>
              <a:defRPr sz="2000" b="1">
                <a:solidFill>
                  <a:srgbClr val="005DAA"/>
                </a:solidFill>
                <a:latin typeface="Arial Narrow"/>
                <a:ea typeface="Arial Narrow"/>
                <a:cs typeface="Arial Narrow"/>
                <a:sym typeface="Arial Narrow"/>
              </a:defRPr>
            </a:lvl2pPr>
            <a:lvl3pPr marL="0" indent="914400">
              <a:spcBef>
                <a:spcPts val="400"/>
              </a:spcBef>
              <a:buSzTx/>
              <a:buFontTx/>
              <a:buNone/>
              <a:defRPr sz="2000" b="1">
                <a:solidFill>
                  <a:srgbClr val="005DAA"/>
                </a:solidFill>
                <a:latin typeface="Arial Narrow"/>
                <a:ea typeface="Arial Narrow"/>
                <a:cs typeface="Arial Narrow"/>
                <a:sym typeface="Arial Narrow"/>
              </a:defRPr>
            </a:lvl3pPr>
            <a:lvl4pPr marL="0" indent="1371600">
              <a:spcBef>
                <a:spcPts val="400"/>
              </a:spcBef>
              <a:buSzTx/>
              <a:buFontTx/>
              <a:buNone/>
              <a:defRPr sz="2000" b="1">
                <a:solidFill>
                  <a:srgbClr val="005DAA"/>
                </a:solidFill>
                <a:latin typeface="Arial Narrow"/>
                <a:ea typeface="Arial Narrow"/>
                <a:cs typeface="Arial Narrow"/>
                <a:sym typeface="Arial Narrow"/>
              </a:defRPr>
            </a:lvl4pPr>
            <a:lvl5pPr marL="0" indent="1828800">
              <a:spcBef>
                <a:spcPts val="400"/>
              </a:spcBef>
              <a:buSzTx/>
              <a:buFontTx/>
              <a:buNone/>
              <a:defRPr sz="2000" b="1">
                <a:solidFill>
                  <a:srgbClr val="005DAA"/>
                </a:solidFill>
                <a:latin typeface="Arial Narrow"/>
                <a:ea typeface="Arial Narrow"/>
                <a:cs typeface="Arial Narrow"/>
                <a:sym typeface="Arial Narrow"/>
              </a:defRPr>
            </a:lvl5pPr>
          </a:lstStyle>
          <a:p>
            <a:r>
              <a:t>Body Level One</a:t>
            </a:r>
          </a:p>
          <a:p>
            <a:pPr lvl="1"/>
            <a:r>
              <a:t>Body Level Two</a:t>
            </a:r>
          </a:p>
          <a:p>
            <a:pPr lvl="2"/>
            <a:r>
              <a:t>Body Level Three</a:t>
            </a:r>
          </a:p>
          <a:p>
            <a:pPr lvl="3"/>
            <a:r>
              <a:t>Body Level Four</a:t>
            </a:r>
          </a:p>
          <a:p>
            <a:pPr lvl="4"/>
            <a:r>
              <a:t>Body Level Five</a:t>
            </a:r>
          </a:p>
        </p:txBody>
      </p:sp>
      <p:sp>
        <p:nvSpPr>
          <p:cNvPr id="198" name="Text Placeholder 4"/>
          <p:cNvSpPr>
            <a:spLocks noGrp="1"/>
          </p:cNvSpPr>
          <p:nvPr>
            <p:ph type="body" sz="quarter" idx="13"/>
          </p:nvPr>
        </p:nvSpPr>
        <p:spPr>
          <a:xfrm>
            <a:off x="4645025" y="1535112"/>
            <a:ext cx="4041775" cy="639763"/>
          </a:xfrm>
          <a:prstGeom prst="rect">
            <a:avLst/>
          </a:prstGeom>
        </p:spPr>
        <p:txBody>
          <a:bodyPr lIns="45719" tIns="45719" rIns="45719" bIns="45719" anchor="b"/>
          <a:lstStyle/>
          <a:p>
            <a:pPr marL="0" indent="0">
              <a:spcBef>
                <a:spcPts val="400"/>
              </a:spcBef>
              <a:buSzTx/>
              <a:buFontTx/>
              <a:buNone/>
              <a:defRPr sz="2000" b="1">
                <a:solidFill>
                  <a:srgbClr val="005DAA"/>
                </a:solidFill>
                <a:latin typeface="Arial Narrow"/>
                <a:ea typeface="Arial Narrow"/>
                <a:cs typeface="Arial Narrow"/>
                <a:sym typeface="Arial Narrow"/>
              </a:defRPr>
            </a:pPr>
            <a:endParaRPr/>
          </a:p>
        </p:txBody>
      </p:sp>
      <p:sp>
        <p:nvSpPr>
          <p:cNvPr id="199" name="Title Text"/>
          <p:cNvSpPr txBox="1">
            <a:spLocks noGrp="1"/>
          </p:cNvSpPr>
          <p:nvPr>
            <p:ph type="title"/>
          </p:nvPr>
        </p:nvSpPr>
        <p:spPr>
          <a:xfrm>
            <a:off x="457200" y="274638"/>
            <a:ext cx="7391400" cy="487363"/>
          </a:xfrm>
          <a:prstGeom prst="rect">
            <a:avLst/>
          </a:prstGeom>
        </p:spPr>
        <p:txBody>
          <a:bodyPr lIns="45719" tIns="45719" rIns="45719" bIns="45719"/>
          <a:lstStyle/>
          <a:p>
            <a:r>
              <a:t>Title Text</a:t>
            </a:r>
          </a:p>
        </p:txBody>
      </p:sp>
      <p:sp>
        <p:nvSpPr>
          <p:cNvPr id="200" name="Slide Number"/>
          <p:cNvSpPr txBox="1">
            <a:spLocks noGrp="1"/>
          </p:cNvSpPr>
          <p:nvPr>
            <p:ph type="sldNum" sz="quarter" idx="2"/>
          </p:nvPr>
        </p:nvSpPr>
        <p:spPr>
          <a:xfrm>
            <a:off x="4419600" y="6172200"/>
            <a:ext cx="2133600" cy="368301"/>
          </a:xfrm>
          <a:prstGeom prst="rect">
            <a:avLst/>
          </a:prstGeom>
        </p:spPr>
        <p:txBody>
          <a:bodyPr anchor="ctr"/>
          <a:lstStyle>
            <a:lvl1pPr algn="r">
              <a:defRPr sz="1200">
                <a:solidFill>
                  <a:srgbClr val="888888"/>
                </a:solidFill>
                <a:latin typeface="Arial Narrow"/>
                <a:ea typeface="Arial Narrow"/>
                <a:cs typeface="Arial Narrow"/>
                <a:sym typeface="Arial Narrow"/>
              </a:defRPr>
            </a:lvl1pPr>
          </a:lstStyle>
          <a:p>
            <a:fld id="{86CB4B4D-7CA3-9044-876B-883B54F8677D}" type="slidenum">
              <a:rPr/>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solidFill>
                  <a:prstClr val="black">
                    <a:tint val="75000"/>
                  </a:prstClr>
                </a:solidFill>
              </a:rPr>
              <a:pPr/>
              <a:t>‹#›</a:t>
            </a:fld>
            <a:endParaRPr lang="en-US">
              <a:solidFill>
                <a:prstClr val="black">
                  <a:tint val="75000"/>
                </a:prstClr>
              </a:solidFill>
            </a:endParaRP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pPr fontAlgn="base">
              <a:spcAft>
                <a:spcPct val="0"/>
              </a:spcAft>
            </a:pPr>
            <a:r>
              <a:rPr kumimoji="1" lang="en-US">
                <a:sym typeface="Calibri"/>
              </a:rPr>
              <a:t>CLICK TO EDIT MASTER TITLE STYLE</a:t>
            </a:r>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24" name="Shape 2"/>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25" name="image1.png" descr="image1.png"/>
          <p:cNvPicPr>
            <a:picLocks noChangeAspect="1"/>
          </p:cNvPicPr>
          <p:nvPr/>
        </p:nvPicPr>
        <p:blipFill>
          <a:blip r:embed="rId2">
            <a:extLst/>
          </a:blip>
          <a:stretch>
            <a:fillRect/>
          </a:stretch>
        </p:blipFill>
        <p:spPr>
          <a:xfrm>
            <a:off x="457200" y="6172201"/>
            <a:ext cx="1953413" cy="457202"/>
          </a:xfrm>
          <a:prstGeom prst="rect">
            <a:avLst/>
          </a:prstGeom>
          <a:ln w="12700">
            <a:miter lim="400000"/>
          </a:ln>
        </p:spPr>
      </p:pic>
      <p:sp>
        <p:nvSpPr>
          <p:cNvPr id="26" name="Title Text"/>
          <p:cNvSpPr txBox="1">
            <a:spLocks noGrp="1"/>
          </p:cNvSpPr>
          <p:nvPr>
            <p:ph type="title"/>
          </p:nvPr>
        </p:nvSpPr>
        <p:spPr>
          <a:xfrm>
            <a:off x="722312" y="4406900"/>
            <a:ext cx="7772401" cy="1362075"/>
          </a:xfrm>
          <a:prstGeom prst="rect">
            <a:avLst/>
          </a:prstGeom>
        </p:spPr>
        <p:txBody>
          <a:bodyPr/>
          <a:lstStyle>
            <a:lvl1pPr>
              <a:defRPr sz="3600" cap="all"/>
            </a:lvl1pPr>
          </a:lstStyle>
          <a:p>
            <a:r>
              <a:t>Title Text</a:t>
            </a:r>
          </a:p>
        </p:txBody>
      </p:sp>
      <p:sp>
        <p:nvSpPr>
          <p:cNvPr id="27" name="Body Level One…"/>
          <p:cNvSpPr txBox="1">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8" name="Shape 65"/>
          <p:cNvSpPr txBox="1"/>
          <p:nvPr/>
        </p:nvSpPr>
        <p:spPr>
          <a:xfrm>
            <a:off x="457200" y="274638"/>
            <a:ext cx="7391400" cy="35814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lvl1pPr defTabSz="457200">
              <a:lnSpc>
                <a:spcPct val="90000"/>
              </a:lnSpc>
              <a:defRPr sz="1800">
                <a:solidFill>
                  <a:srgbClr val="16316B"/>
                </a:solidFill>
                <a:latin typeface="Arial Narrow"/>
                <a:ea typeface="Arial Narrow"/>
                <a:cs typeface="Arial Narrow"/>
                <a:sym typeface="Arial Narrow"/>
              </a:defRPr>
            </a:lvl1pPr>
          </a:lstStyle>
          <a:p>
            <a:r>
              <a:t>CLICK TO EDIT MASTER TITLE STYLE</a:t>
            </a:r>
          </a:p>
        </p:txBody>
      </p:sp>
      <p:sp>
        <p:nvSpPr>
          <p:cNvPr id="29"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pPr>
            <a:fld id="{1D8BD707-D9CF-40AE-B4C6-C98DA3205C09}" type="datetimeFigureOut">
              <a:rPr kumimoji="1" lang="en-US">
                <a:solidFill>
                  <a:prstClr val="black"/>
                </a:solidFill>
                <a:latin typeface="Times New Roman" pitchFamily="18" charset="0"/>
                <a:ea typeface="Calibri"/>
                <a:cs typeface="Arial" charset="0"/>
                <a:sym typeface="Calibri"/>
              </a:rPr>
              <a:pPr fontAlgn="base">
                <a:spcBef>
                  <a:spcPct val="0"/>
                </a:spcBef>
                <a:spcAft>
                  <a:spcPct val="0"/>
                </a:spcAft>
              </a:pPr>
              <a:t>10/31/2018</a:t>
            </a:fld>
            <a:endParaRPr kumimoji="1" lang="en-US">
              <a:solidFill>
                <a:prstClr val="black"/>
              </a:solidFill>
              <a:latin typeface="Times New Roman" pitchFamily="18" charset="0"/>
              <a:ea typeface="Calibri"/>
              <a:cs typeface="Arial" charset="0"/>
              <a:sym typeface="Calibri"/>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pPr>
            <a:endParaRPr kumimoji="1" lang="en-US">
              <a:solidFill>
                <a:prstClr val="black"/>
              </a:solidFill>
              <a:latin typeface="Times New Roman" pitchFamily="18" charset="0"/>
              <a:ea typeface="Calibri"/>
              <a:cs typeface="Arial" charset="0"/>
              <a:sym typeface="Calibri"/>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63" name="Shape 63"/>
          <p:cNvSpPr>
            <a:spLocks noGrp="1"/>
          </p:cNvSpPr>
          <p:nvPr>
            <p:ph type="title"/>
          </p:nvPr>
        </p:nvSpPr>
        <p:spPr>
          <a:xfrm>
            <a:off x="722312" y="4406900"/>
            <a:ext cx="7772401" cy="1362075"/>
          </a:xfrm>
          <a:prstGeom prst="rect">
            <a:avLst/>
          </a:prstGeom>
        </p:spPr>
        <p:txBody>
          <a:bodyPr/>
          <a:lstStyle>
            <a:lvl1pPr>
              <a:defRPr sz="3600" cap="all"/>
            </a:lvl1pPr>
          </a:lstStyle>
          <a:p>
            <a:r>
              <a:rPr lang="en-US"/>
              <a:t>Click to edit Master title style</a:t>
            </a:r>
            <a:endParaRPr/>
          </a:p>
        </p:txBody>
      </p:sp>
      <p:sp>
        <p:nvSpPr>
          <p:cNvPr id="64" name="Shape 64"/>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5" name="Shape 65"/>
          <p:cNvSpPr/>
          <p:nvPr/>
        </p:nvSpPr>
        <p:spPr>
          <a:xfrm>
            <a:off x="457200" y="274638"/>
            <a:ext cx="7391400" cy="358141"/>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lnSpcReduction="10000"/>
          </a:bodyPr>
          <a:lstStyle>
            <a:lvl1pPr defTabSz="457200">
              <a:defRPr sz="1800">
                <a:solidFill>
                  <a:srgbClr val="16316B"/>
                </a:solidFill>
                <a:latin typeface="Arial Narrow"/>
                <a:ea typeface="Arial Narrow"/>
                <a:cs typeface="Arial Narrow"/>
                <a:sym typeface="Arial Narrow"/>
              </a:defRPr>
            </a:lvl1pPr>
          </a:lstStyle>
          <a:p>
            <a:r>
              <a:t>CLICK TO EDIT MASTER TITLE STYLE</a:t>
            </a:r>
          </a:p>
        </p:txBody>
      </p:sp>
      <p:sp>
        <p:nvSpPr>
          <p:cNvPr id="66" name="Shape 66"/>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73" name="Shape 73"/>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4" name="Shape 74"/>
          <p:cNvSpPr>
            <a:spLocks noGrp="1"/>
          </p:cNvSpPr>
          <p:nvPr>
            <p:ph type="title"/>
          </p:nvPr>
        </p:nvSpPr>
        <p:spPr>
          <a:prstGeom prst="rect">
            <a:avLst/>
          </a:prstGeom>
        </p:spPr>
        <p:txBody>
          <a:bodyPr/>
          <a:lstStyle/>
          <a:p>
            <a:r>
              <a:rPr lang="en-US"/>
              <a:t>Click to edit Master title style</a:t>
            </a:r>
            <a:endParaRPr/>
          </a:p>
        </p:txBody>
      </p:sp>
      <p:sp>
        <p:nvSpPr>
          <p:cNvPr id="75" name="Shape 75"/>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82" name="Shape 82"/>
          <p:cNvSpPr>
            <a:spLocks noGrp="1"/>
          </p:cNvSpPr>
          <p:nvPr>
            <p:ph type="body" sz="quarter" idx="1"/>
          </p:nvPr>
        </p:nvSpPr>
        <p:spPr>
          <a:xfrm>
            <a:off x="457200" y="1535112"/>
            <a:ext cx="4040188" cy="639763"/>
          </a:xfrm>
          <a:prstGeom prst="rect">
            <a:avLst/>
          </a:prstGeom>
        </p:spPr>
        <p:txBody>
          <a:bodyPr anchor="b"/>
          <a:lstStyle>
            <a:lvl1pPr marL="0" indent="0">
              <a:spcBef>
                <a:spcPts val="400"/>
              </a:spcBef>
              <a:buSzTx/>
              <a:buFontTx/>
              <a:buNone/>
              <a:defRPr sz="2000" b="1">
                <a:solidFill>
                  <a:srgbClr val="005DAA"/>
                </a:solidFill>
                <a:latin typeface="Arial Narrow"/>
                <a:ea typeface="Arial Narrow"/>
                <a:cs typeface="Arial Narrow"/>
                <a:sym typeface="Arial Narrow"/>
              </a:defRPr>
            </a:lvl1pPr>
            <a:lvl2pPr marL="0" indent="457200">
              <a:spcBef>
                <a:spcPts val="400"/>
              </a:spcBef>
              <a:buSzTx/>
              <a:buFontTx/>
              <a:buNone/>
              <a:defRPr sz="2000" b="1">
                <a:solidFill>
                  <a:srgbClr val="005DAA"/>
                </a:solidFill>
                <a:latin typeface="Arial Narrow"/>
                <a:ea typeface="Arial Narrow"/>
                <a:cs typeface="Arial Narrow"/>
                <a:sym typeface="Arial Narrow"/>
              </a:defRPr>
            </a:lvl2pPr>
            <a:lvl3pPr marL="0" indent="914400">
              <a:spcBef>
                <a:spcPts val="400"/>
              </a:spcBef>
              <a:buSzTx/>
              <a:buFontTx/>
              <a:buNone/>
              <a:defRPr sz="2000" b="1">
                <a:solidFill>
                  <a:srgbClr val="005DAA"/>
                </a:solidFill>
                <a:latin typeface="Arial Narrow"/>
                <a:ea typeface="Arial Narrow"/>
                <a:cs typeface="Arial Narrow"/>
                <a:sym typeface="Arial Narrow"/>
              </a:defRPr>
            </a:lvl3pPr>
            <a:lvl4pPr marL="0" indent="1371600">
              <a:spcBef>
                <a:spcPts val="400"/>
              </a:spcBef>
              <a:buSzTx/>
              <a:buFontTx/>
              <a:buNone/>
              <a:defRPr sz="2000" b="1">
                <a:solidFill>
                  <a:srgbClr val="005DAA"/>
                </a:solidFill>
                <a:latin typeface="Arial Narrow"/>
                <a:ea typeface="Arial Narrow"/>
                <a:cs typeface="Arial Narrow"/>
                <a:sym typeface="Arial Narrow"/>
              </a:defRPr>
            </a:lvl4pPr>
            <a:lvl5pPr marL="0" indent="1828800">
              <a:spcBef>
                <a:spcPts val="400"/>
              </a:spcBef>
              <a:buSzTx/>
              <a:buFontTx/>
              <a:buNone/>
              <a:defRPr sz="2000" b="1">
                <a:solidFill>
                  <a:srgbClr val="005DAA"/>
                </a:solidFill>
                <a:latin typeface="Arial Narrow"/>
                <a:ea typeface="Arial Narrow"/>
                <a:cs typeface="Arial Narrow"/>
                <a:sym typeface="Arial Narrow"/>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3" name="Shape 83"/>
          <p:cNvSpPr>
            <a:spLocks noGrp="1"/>
          </p:cNvSpPr>
          <p:nvPr>
            <p:ph type="body" sz="quarter" idx="13"/>
          </p:nvPr>
        </p:nvSpPr>
        <p:spPr>
          <a:xfrm>
            <a:off x="4645025" y="1535112"/>
            <a:ext cx="4041775" cy="639763"/>
          </a:xfrm>
          <a:prstGeom prst="rect">
            <a:avLst/>
          </a:prstGeom>
        </p:spPr>
        <p:txBody>
          <a:bodyPr anchor="b"/>
          <a:lstStyle/>
          <a:p>
            <a:pPr marL="0" lvl="0" indent="0">
              <a:spcBef>
                <a:spcPts val="400"/>
              </a:spcBef>
              <a:buSzTx/>
              <a:buFontTx/>
              <a:buNone/>
              <a:defRPr sz="2000" b="1">
                <a:solidFill>
                  <a:srgbClr val="005DAA"/>
                </a:solidFill>
                <a:latin typeface="Arial Narrow"/>
                <a:ea typeface="Arial Narrow"/>
                <a:cs typeface="Arial Narrow"/>
                <a:sym typeface="Arial Narrow"/>
              </a:defRPr>
            </a:pPr>
            <a:r>
              <a:rPr lang="en-US"/>
              <a:t>Click to edit Master text styles</a:t>
            </a:r>
          </a:p>
        </p:txBody>
      </p:sp>
      <p:sp>
        <p:nvSpPr>
          <p:cNvPr id="84" name="Shape 84"/>
          <p:cNvSpPr>
            <a:spLocks noGrp="1"/>
          </p:cNvSpPr>
          <p:nvPr>
            <p:ph type="title"/>
          </p:nvPr>
        </p:nvSpPr>
        <p:spPr>
          <a:prstGeom prst="rect">
            <a:avLst/>
          </a:prstGeom>
        </p:spPr>
        <p:txBody>
          <a:bodyPr/>
          <a:lstStyle/>
          <a:p>
            <a:r>
              <a:rPr lang="en-US"/>
              <a:t>Click to edit Master title style</a:t>
            </a:r>
            <a:endParaRPr/>
          </a:p>
        </p:txBody>
      </p:sp>
      <p:sp>
        <p:nvSpPr>
          <p:cNvPr id="85" name="Shape 85"/>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rPr lang="en-US"/>
              <a:t>Click to edit Master title style</a:t>
            </a:r>
            <a:endParaRPr/>
          </a:p>
        </p:txBody>
      </p:sp>
      <p:sp>
        <p:nvSpPr>
          <p:cNvPr id="93" name="Shape 93"/>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7" name="Shape 2"/>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48" name="image1.png" descr="image1.png"/>
          <p:cNvPicPr>
            <a:picLocks noChangeAspect="1"/>
          </p:cNvPicPr>
          <p:nvPr/>
        </p:nvPicPr>
        <p:blipFill>
          <a:blip r:embed="rId2">
            <a:extLst/>
          </a:blip>
          <a:stretch>
            <a:fillRect/>
          </a:stretch>
        </p:blipFill>
        <p:spPr>
          <a:xfrm>
            <a:off x="457200" y="6172201"/>
            <a:ext cx="1953413" cy="457202"/>
          </a:xfrm>
          <a:prstGeom prst="rect">
            <a:avLst/>
          </a:prstGeom>
          <a:ln w="12700">
            <a:miter lim="400000"/>
          </a:ln>
        </p:spPr>
      </p:pic>
      <p:sp>
        <p:nvSpPr>
          <p:cNvPr id="49"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400"/>
              </a:spcBef>
              <a:buSzTx/>
              <a:buFontTx/>
              <a:buNone/>
              <a:defRPr sz="2000" b="1">
                <a:solidFill>
                  <a:srgbClr val="005DAA"/>
                </a:solidFill>
                <a:latin typeface="Arial Narrow"/>
                <a:ea typeface="Arial Narrow"/>
                <a:cs typeface="Arial Narrow"/>
                <a:sym typeface="Arial Narrow"/>
              </a:defRPr>
            </a:lvl1pPr>
            <a:lvl2pPr marL="0" indent="0">
              <a:spcBef>
                <a:spcPts val="400"/>
              </a:spcBef>
              <a:buSzTx/>
              <a:buFontTx/>
              <a:buNone/>
              <a:defRPr sz="2000" b="1">
                <a:solidFill>
                  <a:srgbClr val="005DAA"/>
                </a:solidFill>
                <a:latin typeface="Arial Narrow"/>
                <a:ea typeface="Arial Narrow"/>
                <a:cs typeface="Arial Narrow"/>
                <a:sym typeface="Arial Narrow"/>
              </a:defRPr>
            </a:lvl2pPr>
            <a:lvl3pPr marL="0" indent="0">
              <a:spcBef>
                <a:spcPts val="400"/>
              </a:spcBef>
              <a:buSzTx/>
              <a:buFontTx/>
              <a:buNone/>
              <a:defRPr sz="2000" b="1">
                <a:solidFill>
                  <a:srgbClr val="005DAA"/>
                </a:solidFill>
                <a:latin typeface="Arial Narrow"/>
                <a:ea typeface="Arial Narrow"/>
                <a:cs typeface="Arial Narrow"/>
                <a:sym typeface="Arial Narrow"/>
              </a:defRPr>
            </a:lvl3pPr>
            <a:lvl4pPr marL="0" indent="0">
              <a:spcBef>
                <a:spcPts val="400"/>
              </a:spcBef>
              <a:buSzTx/>
              <a:buFontTx/>
              <a:buNone/>
              <a:defRPr sz="2000" b="1">
                <a:solidFill>
                  <a:srgbClr val="005DAA"/>
                </a:solidFill>
                <a:latin typeface="Arial Narrow"/>
                <a:ea typeface="Arial Narrow"/>
                <a:cs typeface="Arial Narrow"/>
                <a:sym typeface="Arial Narrow"/>
              </a:defRPr>
            </a:lvl4pPr>
            <a:lvl5pPr marL="0" indent="0">
              <a:spcBef>
                <a:spcPts val="400"/>
              </a:spcBef>
              <a:buSzTx/>
              <a:buFontTx/>
              <a:buNone/>
              <a:defRPr sz="2000" b="1">
                <a:solidFill>
                  <a:srgbClr val="005DAA"/>
                </a:solidFill>
                <a:latin typeface="Arial Narrow"/>
                <a:ea typeface="Arial Narrow"/>
                <a:cs typeface="Arial Narrow"/>
                <a:sym typeface="Arial Narrow"/>
              </a:defRPr>
            </a:lvl5pPr>
          </a:lstStyle>
          <a:p>
            <a:r>
              <a:t>Body Level One</a:t>
            </a:r>
          </a:p>
          <a:p>
            <a:pPr lvl="1"/>
            <a:r>
              <a:t>Body Level Two</a:t>
            </a:r>
          </a:p>
          <a:p>
            <a:pPr lvl="2"/>
            <a:r>
              <a:t>Body Level Three</a:t>
            </a:r>
          </a:p>
          <a:p>
            <a:pPr lvl="3"/>
            <a:r>
              <a:t>Body Level Four</a:t>
            </a:r>
          </a:p>
          <a:p>
            <a:pPr lvl="4"/>
            <a:r>
              <a:t>Body Level Five</a:t>
            </a:r>
          </a:p>
        </p:txBody>
      </p:sp>
      <p:sp>
        <p:nvSpPr>
          <p:cNvPr id="50" name="Shape 83"/>
          <p:cNvSpPr>
            <a:spLocks noGrp="1"/>
          </p:cNvSpPr>
          <p:nvPr>
            <p:ph type="body" sz="quarter" idx="13"/>
          </p:nvPr>
        </p:nvSpPr>
        <p:spPr>
          <a:xfrm>
            <a:off x="4645025" y="1535112"/>
            <a:ext cx="4041775" cy="639764"/>
          </a:xfrm>
          <a:prstGeom prst="rect">
            <a:avLst/>
          </a:prstGeom>
        </p:spPr>
        <p:txBody>
          <a:bodyPr anchor="b"/>
          <a:lstStyle/>
          <a:p>
            <a:pPr marL="0" indent="0">
              <a:spcBef>
                <a:spcPts val="400"/>
              </a:spcBef>
              <a:buSzTx/>
              <a:buFontTx/>
              <a:buNone/>
              <a:defRPr sz="2000" b="1">
                <a:solidFill>
                  <a:srgbClr val="005DAA"/>
                </a:solidFill>
                <a:latin typeface="Arial Narrow"/>
                <a:ea typeface="Arial Narrow"/>
                <a:cs typeface="Arial Narrow"/>
                <a:sym typeface="Arial Narrow"/>
              </a:defRPr>
            </a:pPr>
            <a:endParaRPr/>
          </a:p>
        </p:txBody>
      </p:sp>
      <p:sp>
        <p:nvSpPr>
          <p:cNvPr id="51" name="Title Text"/>
          <p:cNvSpPr txBox="1">
            <a:spLocks noGrp="1"/>
          </p:cNvSpPr>
          <p:nvPr>
            <p:ph type="title"/>
          </p:nvPr>
        </p:nvSpPr>
        <p:spPr>
          <a:prstGeom prst="rect">
            <a:avLst/>
          </a:prstGeom>
        </p:spPr>
        <p:txBody>
          <a:bodyPr/>
          <a:lstStyle/>
          <a:p>
            <a:r>
              <a:t>Title Text</a:t>
            </a:r>
          </a:p>
        </p:txBody>
      </p:sp>
      <p:sp>
        <p:nvSpPr>
          <p:cNvPr id="52"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00" name="Shape 100"/>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01"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02" name="Shape 102"/>
          <p:cNvSpPr>
            <a:spLocks noGrp="1"/>
          </p:cNvSpPr>
          <p:nvPr>
            <p:ph type="body" sz="quarter" idx="1"/>
          </p:nvPr>
        </p:nvSpPr>
        <p:spPr>
          <a:xfrm>
            <a:off x="2895600" y="6172200"/>
            <a:ext cx="6019800" cy="1752600"/>
          </a:xfrm>
          <a:prstGeom prst="rect">
            <a:avLst/>
          </a:prstGeom>
        </p:spPr>
        <p:txBody>
          <a:bodyPr lIns="0" tIns="0" rIns="0" bIns="0"/>
          <a:lstStyle>
            <a:lvl1pPr marL="0" indent="0" algn="r">
              <a:spcBef>
                <a:spcPts val="300"/>
              </a:spcBef>
              <a:buSzTx/>
              <a:buFontTx/>
              <a:buNone/>
              <a:defRPr sz="1400" b="1">
                <a:solidFill>
                  <a:srgbClr val="01B4E7"/>
                </a:solidFill>
                <a:latin typeface="Arial Narrow"/>
                <a:ea typeface="Arial Narrow"/>
                <a:cs typeface="Arial Narrow"/>
                <a:sym typeface="Arial Narrow"/>
              </a:defRPr>
            </a:lvl1pPr>
            <a:lvl2pPr marL="0" indent="457200" algn="r">
              <a:spcBef>
                <a:spcPts val="300"/>
              </a:spcBef>
              <a:buSzTx/>
              <a:buFontTx/>
              <a:buNone/>
              <a:defRPr sz="1400" b="1">
                <a:solidFill>
                  <a:srgbClr val="01B4E7"/>
                </a:solidFill>
                <a:latin typeface="Arial Narrow"/>
                <a:ea typeface="Arial Narrow"/>
                <a:cs typeface="Arial Narrow"/>
                <a:sym typeface="Arial Narrow"/>
              </a:defRPr>
            </a:lvl2pPr>
            <a:lvl3pPr marL="0" indent="914400" algn="r">
              <a:spcBef>
                <a:spcPts val="300"/>
              </a:spcBef>
              <a:buSzTx/>
              <a:buFontTx/>
              <a:buNone/>
              <a:defRPr sz="1400" b="1">
                <a:solidFill>
                  <a:srgbClr val="01B4E7"/>
                </a:solidFill>
                <a:latin typeface="Arial Narrow"/>
                <a:ea typeface="Arial Narrow"/>
                <a:cs typeface="Arial Narrow"/>
                <a:sym typeface="Arial Narrow"/>
              </a:defRPr>
            </a:lvl3pPr>
            <a:lvl4pPr marL="0" indent="1371600" algn="r">
              <a:spcBef>
                <a:spcPts val="300"/>
              </a:spcBef>
              <a:buSzTx/>
              <a:buFontTx/>
              <a:buNone/>
              <a:defRPr sz="1400" b="1">
                <a:solidFill>
                  <a:srgbClr val="01B4E7"/>
                </a:solidFill>
                <a:latin typeface="Arial Narrow"/>
                <a:ea typeface="Arial Narrow"/>
                <a:cs typeface="Arial Narrow"/>
                <a:sym typeface="Arial Narrow"/>
              </a:defRPr>
            </a:lvl4pPr>
            <a:lvl5pPr marL="0" indent="1828800" algn="r">
              <a:spcBef>
                <a:spcPts val="300"/>
              </a:spcBef>
              <a:buSzTx/>
              <a:buFontTx/>
              <a:buNone/>
              <a:defRPr sz="1400" b="1">
                <a:solidFill>
                  <a:srgbClr val="01B4E7"/>
                </a:solidFill>
                <a:latin typeface="Arial Narrow"/>
                <a:ea typeface="Arial Narrow"/>
                <a:cs typeface="Arial Narrow"/>
                <a:sym typeface="Arial Narrow"/>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3" name="Shape 103"/>
          <p:cNvSpPr>
            <a:spLocks noGrp="1"/>
          </p:cNvSpPr>
          <p:nvPr>
            <p:ph type="title"/>
          </p:nvPr>
        </p:nvSpPr>
        <p:spPr>
          <a:prstGeom prst="rect">
            <a:avLst/>
          </a:prstGeom>
        </p:spPr>
        <p:txBody>
          <a:bodyPr/>
          <a:lstStyle/>
          <a:p>
            <a:r>
              <a:rPr lang="en-US"/>
              <a:t>Click to edit Master title style</a:t>
            </a:r>
            <a:endParaRPr/>
          </a:p>
        </p:txBody>
      </p:sp>
      <p:sp>
        <p:nvSpPr>
          <p:cNvPr id="104" name="Shape 104"/>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11" name="Shape 111"/>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12"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13" name="Shape 113"/>
          <p:cNvSpPr>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4" name="Shape 114"/>
          <p:cNvSpPr>
            <a:spLocks noGrp="1"/>
          </p:cNvSpPr>
          <p:nvPr>
            <p:ph type="title"/>
          </p:nvPr>
        </p:nvSpPr>
        <p:spPr>
          <a:prstGeom prst="rect">
            <a:avLst/>
          </a:prstGeom>
        </p:spPr>
        <p:txBody>
          <a:bodyPr/>
          <a:lstStyle/>
          <a:p>
            <a:r>
              <a:rPr lang="en-US"/>
              <a:t>Click to edit Master title style</a:t>
            </a:r>
            <a:endParaRPr/>
          </a:p>
        </p:txBody>
      </p:sp>
      <p:sp>
        <p:nvSpPr>
          <p:cNvPr id="115" name="Shape 115"/>
          <p:cNvSpPr>
            <a:spLocks noGrp="1"/>
          </p:cNvSpPr>
          <p:nvPr>
            <p:ph type="sldNum" sz="quarter" idx="2"/>
          </p:nvPr>
        </p:nvSpPr>
        <p:spPr>
          <a:xfrm>
            <a:off x="6553200" y="6356350"/>
            <a:ext cx="408940" cy="421392"/>
          </a:xfrm>
          <a:prstGeom prst="rect">
            <a:avLst/>
          </a:prstGeom>
        </p:spPr>
        <p:txBody>
          <a:bodyPr anchor="t"/>
          <a:lstStyle>
            <a:lvl1pPr algn="l">
              <a:defRPr sz="2400">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1_Section Header">
    <p:spTree>
      <p:nvGrpSpPr>
        <p:cNvPr id="1" name=""/>
        <p:cNvGrpSpPr/>
        <p:nvPr/>
      </p:nvGrpSpPr>
      <p:grpSpPr>
        <a:xfrm>
          <a:off x="0" y="0"/>
          <a:ext cx="0" cy="0"/>
          <a:chOff x="0" y="0"/>
          <a:chExt cx="0" cy="0"/>
        </a:xfrm>
      </p:grpSpPr>
      <p:sp>
        <p:nvSpPr>
          <p:cNvPr id="122" name="Shape 122"/>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23"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24" name="Shape 124"/>
          <p:cNvSpPr>
            <a:spLocks noGrp="1"/>
          </p:cNvSpPr>
          <p:nvPr>
            <p:ph type="title"/>
          </p:nvPr>
        </p:nvSpPr>
        <p:spPr>
          <a:xfrm>
            <a:off x="722312" y="4406900"/>
            <a:ext cx="7772401" cy="1362075"/>
          </a:xfrm>
          <a:prstGeom prst="rect">
            <a:avLst/>
          </a:prstGeom>
        </p:spPr>
        <p:txBody>
          <a:bodyPr/>
          <a:lstStyle>
            <a:lvl1pPr>
              <a:defRPr sz="3600" cap="all"/>
            </a:lvl1pPr>
          </a:lstStyle>
          <a:p>
            <a:r>
              <a:rPr lang="en-US"/>
              <a:t>Click to edit Master title style</a:t>
            </a:r>
            <a:endParaRPr/>
          </a:p>
        </p:txBody>
      </p:sp>
      <p:sp>
        <p:nvSpPr>
          <p:cNvPr id="125" name="Shape 125"/>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6" name="Shape 126"/>
          <p:cNvSpPr/>
          <p:nvPr/>
        </p:nvSpPr>
        <p:spPr>
          <a:xfrm>
            <a:off x="457200" y="274638"/>
            <a:ext cx="7391400" cy="358141"/>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lnSpcReduction="10000"/>
          </a:bodyPr>
          <a:lstStyle>
            <a:lvl1pPr defTabSz="457200">
              <a:defRPr sz="1800">
                <a:solidFill>
                  <a:srgbClr val="FFFFFF"/>
                </a:solidFill>
                <a:latin typeface="Arial Narrow"/>
                <a:ea typeface="Arial Narrow"/>
                <a:cs typeface="Arial Narrow"/>
                <a:sym typeface="Arial Narrow"/>
              </a:defRPr>
            </a:lvl1pPr>
          </a:lstStyle>
          <a:p>
            <a:r>
              <a:t>CLICK TO EDIT MASTER TITLE STYLE</a:t>
            </a:r>
          </a:p>
        </p:txBody>
      </p:sp>
      <p:sp>
        <p:nvSpPr>
          <p:cNvPr id="127" name="Shape 127"/>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1_Two Content">
    <p:spTree>
      <p:nvGrpSpPr>
        <p:cNvPr id="1" name=""/>
        <p:cNvGrpSpPr/>
        <p:nvPr/>
      </p:nvGrpSpPr>
      <p:grpSpPr>
        <a:xfrm>
          <a:off x="0" y="0"/>
          <a:ext cx="0" cy="0"/>
          <a:chOff x="0" y="0"/>
          <a:chExt cx="0" cy="0"/>
        </a:xfrm>
      </p:grpSpPr>
      <p:sp>
        <p:nvSpPr>
          <p:cNvPr id="134" name="Shape 134"/>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35"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36" name="Shape 136"/>
          <p:cNvSpPr>
            <a:spLocks noGrp="1"/>
          </p:cNvSpPr>
          <p:nvPr>
            <p:ph type="body" sz="half" idx="1"/>
          </p:nvPr>
        </p:nvSpPr>
        <p:spPr>
          <a:xfrm>
            <a:off x="457200" y="1600200"/>
            <a:ext cx="4038600" cy="4525963"/>
          </a:xfrm>
          <a:prstGeom prst="rect">
            <a:avLst/>
          </a:prstGeom>
        </p:spPr>
        <p:txBody>
          <a:bodyPr/>
          <a:lstStyle>
            <a:lvl1pPr>
              <a:spcBef>
                <a:spcPts val="600"/>
              </a:spcBef>
              <a:defRPr sz="2800">
                <a:solidFill>
                  <a:srgbClr val="FFFFFF"/>
                </a:solidFill>
              </a:defRPr>
            </a:lvl1pPr>
            <a:lvl2pPr marL="790575" indent="-333375">
              <a:spcBef>
                <a:spcPts val="600"/>
              </a:spcBef>
              <a:defRPr sz="2800">
                <a:solidFill>
                  <a:srgbClr val="FFFFFF"/>
                </a:solidFill>
              </a:defRPr>
            </a:lvl2pPr>
            <a:lvl3pPr marL="1234439" indent="-320039">
              <a:spcBef>
                <a:spcPts val="600"/>
              </a:spcBef>
              <a:defRPr sz="2800">
                <a:solidFill>
                  <a:srgbClr val="FFFFFF"/>
                </a:solidFill>
              </a:defRPr>
            </a:lvl3pPr>
            <a:lvl4pPr marL="1727200" indent="-355600">
              <a:spcBef>
                <a:spcPts val="600"/>
              </a:spcBef>
              <a:defRPr sz="2800">
                <a:solidFill>
                  <a:srgbClr val="FFFFFF"/>
                </a:solidFill>
              </a:defRPr>
            </a:lvl4pPr>
            <a:lvl5pPr marL="2184400" indent="-355600">
              <a:spcBef>
                <a:spcPts val="600"/>
              </a:spcBef>
              <a:defRPr sz="2800">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37" name="Shape 137"/>
          <p:cNvSpPr>
            <a:spLocks noGrp="1"/>
          </p:cNvSpPr>
          <p:nvPr>
            <p:ph type="title"/>
          </p:nvPr>
        </p:nvSpPr>
        <p:spPr>
          <a:prstGeom prst="rect">
            <a:avLst/>
          </a:prstGeom>
        </p:spPr>
        <p:txBody>
          <a:bodyPr/>
          <a:lstStyle/>
          <a:p>
            <a:r>
              <a:rPr lang="en-US"/>
              <a:t>Click to edit Master title style</a:t>
            </a:r>
            <a:endParaRPr/>
          </a:p>
        </p:txBody>
      </p:sp>
      <p:sp>
        <p:nvSpPr>
          <p:cNvPr id="138" name="Shape 138"/>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1_Comparison">
    <p:spTree>
      <p:nvGrpSpPr>
        <p:cNvPr id="1" name=""/>
        <p:cNvGrpSpPr/>
        <p:nvPr/>
      </p:nvGrpSpPr>
      <p:grpSpPr>
        <a:xfrm>
          <a:off x="0" y="0"/>
          <a:ext cx="0" cy="0"/>
          <a:chOff x="0" y="0"/>
          <a:chExt cx="0" cy="0"/>
        </a:xfrm>
      </p:grpSpPr>
      <p:sp>
        <p:nvSpPr>
          <p:cNvPr id="145" name="Shape 145"/>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46"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47" name="Shape 147"/>
          <p:cNvSpPr>
            <a:spLocks noGrp="1"/>
          </p:cNvSpPr>
          <p:nvPr>
            <p:ph type="body" sz="quarter" idx="1"/>
          </p:nvPr>
        </p:nvSpPr>
        <p:spPr>
          <a:xfrm>
            <a:off x="457200" y="1535112"/>
            <a:ext cx="4040188" cy="639763"/>
          </a:xfrm>
          <a:prstGeom prst="rect">
            <a:avLst/>
          </a:prstGeom>
        </p:spPr>
        <p:txBody>
          <a:bodyPr anchor="b"/>
          <a:lstStyle>
            <a:lvl1pPr marL="0" indent="0">
              <a:spcBef>
                <a:spcPts val="400"/>
              </a:spcBef>
              <a:buSzTx/>
              <a:buFontTx/>
              <a:buNone/>
              <a:defRPr sz="2000" b="1">
                <a:solidFill>
                  <a:srgbClr val="FFFFFF"/>
                </a:solidFill>
                <a:latin typeface="Arial Narrow"/>
                <a:ea typeface="Arial Narrow"/>
                <a:cs typeface="Arial Narrow"/>
                <a:sym typeface="Arial Narrow"/>
              </a:defRPr>
            </a:lvl1pPr>
            <a:lvl2pPr marL="0" indent="457200">
              <a:spcBef>
                <a:spcPts val="400"/>
              </a:spcBef>
              <a:buSzTx/>
              <a:buFontTx/>
              <a:buNone/>
              <a:defRPr sz="2000" b="1">
                <a:solidFill>
                  <a:srgbClr val="FFFFFF"/>
                </a:solidFill>
                <a:latin typeface="Arial Narrow"/>
                <a:ea typeface="Arial Narrow"/>
                <a:cs typeface="Arial Narrow"/>
                <a:sym typeface="Arial Narrow"/>
              </a:defRPr>
            </a:lvl2pPr>
            <a:lvl3pPr marL="0" indent="914400">
              <a:spcBef>
                <a:spcPts val="400"/>
              </a:spcBef>
              <a:buSzTx/>
              <a:buFontTx/>
              <a:buNone/>
              <a:defRPr sz="2000" b="1">
                <a:solidFill>
                  <a:srgbClr val="FFFFFF"/>
                </a:solidFill>
                <a:latin typeface="Arial Narrow"/>
                <a:ea typeface="Arial Narrow"/>
                <a:cs typeface="Arial Narrow"/>
                <a:sym typeface="Arial Narrow"/>
              </a:defRPr>
            </a:lvl3pPr>
            <a:lvl4pPr marL="0" indent="1371600">
              <a:spcBef>
                <a:spcPts val="400"/>
              </a:spcBef>
              <a:buSzTx/>
              <a:buFontTx/>
              <a:buNone/>
              <a:defRPr sz="2000" b="1">
                <a:solidFill>
                  <a:srgbClr val="FFFFFF"/>
                </a:solidFill>
                <a:latin typeface="Arial Narrow"/>
                <a:ea typeface="Arial Narrow"/>
                <a:cs typeface="Arial Narrow"/>
                <a:sym typeface="Arial Narrow"/>
              </a:defRPr>
            </a:lvl4pPr>
            <a:lvl5pPr marL="0" indent="1828800">
              <a:spcBef>
                <a:spcPts val="400"/>
              </a:spcBef>
              <a:buSzTx/>
              <a:buFontTx/>
              <a:buNone/>
              <a:defRPr sz="2000" b="1">
                <a:solidFill>
                  <a:srgbClr val="FFFFFF"/>
                </a:solidFill>
                <a:latin typeface="Arial Narrow"/>
                <a:ea typeface="Arial Narrow"/>
                <a:cs typeface="Arial Narrow"/>
                <a:sym typeface="Arial Narrow"/>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8" name="Shape 148"/>
          <p:cNvSpPr>
            <a:spLocks noGrp="1"/>
          </p:cNvSpPr>
          <p:nvPr>
            <p:ph type="body" sz="quarter" idx="13"/>
          </p:nvPr>
        </p:nvSpPr>
        <p:spPr>
          <a:xfrm>
            <a:off x="4645025" y="1535112"/>
            <a:ext cx="4041775" cy="639763"/>
          </a:xfrm>
          <a:prstGeom prst="rect">
            <a:avLst/>
          </a:prstGeom>
        </p:spPr>
        <p:txBody>
          <a:bodyPr anchor="b"/>
          <a:lstStyle/>
          <a:p>
            <a:pPr marL="0" lvl="0" indent="0">
              <a:spcBef>
                <a:spcPts val="400"/>
              </a:spcBef>
              <a:buSzTx/>
              <a:buFontTx/>
              <a:buNone/>
              <a:defRPr sz="2000" b="1">
                <a:solidFill>
                  <a:srgbClr val="FFFFFF"/>
                </a:solidFill>
                <a:latin typeface="Arial Narrow"/>
                <a:ea typeface="Arial Narrow"/>
                <a:cs typeface="Arial Narrow"/>
                <a:sym typeface="Arial Narrow"/>
              </a:defRPr>
            </a:pPr>
            <a:r>
              <a:rPr lang="en-US"/>
              <a:t>Click to edit Master text styles</a:t>
            </a:r>
          </a:p>
        </p:txBody>
      </p:sp>
      <p:sp>
        <p:nvSpPr>
          <p:cNvPr id="149" name="Shape 149"/>
          <p:cNvSpPr>
            <a:spLocks noGrp="1"/>
          </p:cNvSpPr>
          <p:nvPr>
            <p:ph type="title"/>
          </p:nvPr>
        </p:nvSpPr>
        <p:spPr>
          <a:prstGeom prst="rect">
            <a:avLst/>
          </a:prstGeom>
        </p:spPr>
        <p:txBody>
          <a:bodyPr/>
          <a:lstStyle/>
          <a:p>
            <a:r>
              <a:rPr lang="en-US"/>
              <a:t>Click to edit Master title style</a:t>
            </a:r>
            <a:endParaRPr/>
          </a:p>
        </p:txBody>
      </p:sp>
      <p:sp>
        <p:nvSpPr>
          <p:cNvPr id="150" name="Shape 150"/>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1_Title Only">
    <p:spTree>
      <p:nvGrpSpPr>
        <p:cNvPr id="1" name=""/>
        <p:cNvGrpSpPr/>
        <p:nvPr/>
      </p:nvGrpSpPr>
      <p:grpSpPr>
        <a:xfrm>
          <a:off x="0" y="0"/>
          <a:ext cx="0" cy="0"/>
          <a:chOff x="0" y="0"/>
          <a:chExt cx="0" cy="0"/>
        </a:xfrm>
      </p:grpSpPr>
      <p:sp>
        <p:nvSpPr>
          <p:cNvPr id="157" name="Shape 157"/>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158" name="image2.pdf" descr="IC16-Seoul_lockup_PMS_C.eps"/>
          <p:cNvPicPr>
            <a:picLocks noChangeAspect="1"/>
          </p:cNvPicPr>
          <p:nvPr/>
        </p:nvPicPr>
        <p:blipFill>
          <a:blip r:embed="rId2">
            <a:extLst/>
          </a:blip>
          <a:stretch>
            <a:fillRect/>
          </a:stretch>
        </p:blipFill>
        <p:spPr>
          <a:xfrm>
            <a:off x="457200" y="6172200"/>
            <a:ext cx="2088001" cy="433176"/>
          </a:xfrm>
          <a:prstGeom prst="rect">
            <a:avLst/>
          </a:prstGeom>
          <a:ln w="12700">
            <a:miter lim="400000"/>
          </a:ln>
        </p:spPr>
      </p:pic>
      <p:sp>
        <p:nvSpPr>
          <p:cNvPr id="159" name="Shape 159"/>
          <p:cNvSpPr>
            <a:spLocks noGrp="1"/>
          </p:cNvSpPr>
          <p:nvPr>
            <p:ph type="title"/>
          </p:nvPr>
        </p:nvSpPr>
        <p:spPr>
          <a:prstGeom prst="rect">
            <a:avLst/>
          </a:prstGeom>
        </p:spPr>
        <p:txBody>
          <a:bodyPr/>
          <a:lstStyle/>
          <a:p>
            <a:r>
              <a:rPr lang="en-US"/>
              <a:t>Click to edit Master title style</a:t>
            </a:r>
            <a:endParaRPr/>
          </a:p>
        </p:txBody>
      </p:sp>
      <p:sp>
        <p:nvSpPr>
          <p:cNvPr id="160" name="Shape 160"/>
          <p:cNvSpPr>
            <a:spLocks noGrp="1"/>
          </p:cNvSpPr>
          <p:nvPr>
            <p:ph type="sldNum" sz="quarter" idx="2"/>
          </p:nvPr>
        </p:nvSpPr>
        <p:spPr>
          <a:xfrm>
            <a:off x="4419600" y="6172200"/>
            <a:ext cx="2133600" cy="368301"/>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fld id="{86CB4B4D-7CA3-9044-876B-883B54F8677D}" type="slidenum">
              <a:rPr/>
              <a:pPr/>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Default copy">
    <p:spTree>
      <p:nvGrpSpPr>
        <p:cNvPr id="1" name=""/>
        <p:cNvGrpSpPr/>
        <p:nvPr/>
      </p:nvGrpSpPr>
      <p:grpSpPr>
        <a:xfrm>
          <a:off x="0" y="0"/>
          <a:ext cx="0" cy="0"/>
          <a:chOff x="0" y="0"/>
          <a:chExt cx="0" cy="0"/>
        </a:xfrm>
      </p:grpSpPr>
      <p:sp>
        <p:nvSpPr>
          <p:cNvPr id="167" name="Shape 167"/>
          <p:cNvSpPr/>
          <p:nvPr/>
        </p:nvSpPr>
        <p:spPr>
          <a:xfrm>
            <a:off x="5105400" y="6467475"/>
            <a:ext cx="32004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1400">
                <a:latin typeface="+mj-lt"/>
                <a:ea typeface="+mj-ea"/>
                <a:cs typeface="+mj-cs"/>
                <a:sym typeface="Arial"/>
              </a:defRPr>
            </a:lvl1pPr>
          </a:lstStyle>
          <a:p>
            <a:pPr>
              <a:defRPr sz="1800"/>
            </a:pPr>
            <a:r>
              <a:t>Grant Management Seminar</a:t>
            </a:r>
          </a:p>
        </p:txBody>
      </p:sp>
      <p:sp>
        <p:nvSpPr>
          <p:cNvPr id="168" name="Shape 168"/>
          <p:cNvSpPr>
            <a:spLocks noGrp="1"/>
          </p:cNvSpPr>
          <p:nvPr>
            <p:ph type="sldNum" sz="quarter" idx="2"/>
          </p:nvPr>
        </p:nvSpPr>
        <p:spPr>
          <a:xfrm>
            <a:off x="6553200" y="6477000"/>
            <a:ext cx="2133600" cy="288824"/>
          </a:xfrm>
          <a:prstGeom prst="rect">
            <a:avLst/>
          </a:prstGeom>
        </p:spPr>
        <p:txBody>
          <a:bodyPr wrap="square" anchor="t"/>
          <a:lstStyle>
            <a:lvl1pPr>
              <a:defRPr sz="1400">
                <a:solidFill>
                  <a:srgbClr val="000000"/>
                </a:solidFill>
                <a:latin typeface="+mj-lt"/>
                <a:ea typeface="+mj-ea"/>
                <a:cs typeface="+mj-cs"/>
                <a:sym typeface="Arial"/>
              </a:defRPr>
            </a:lvl1pPr>
          </a:lstStyle>
          <a:p>
            <a:fld id="{86CB4B4D-7CA3-9044-876B-883B54F8677D}" type="slidenum">
              <a:rPr/>
              <a:pPr/>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Title Slide 0">
    <p:spTree>
      <p:nvGrpSpPr>
        <p:cNvPr id="1" name=""/>
        <p:cNvGrpSpPr/>
        <p:nvPr/>
      </p:nvGrpSpPr>
      <p:grpSpPr>
        <a:xfrm>
          <a:off x="0" y="0"/>
          <a:ext cx="0" cy="0"/>
          <a:chOff x="0" y="0"/>
          <a:chExt cx="0" cy="0"/>
        </a:xfrm>
      </p:grpSpPr>
      <p:sp>
        <p:nvSpPr>
          <p:cNvPr id="175" name="Shape 175"/>
          <p:cNvSpPr>
            <a:spLocks noGrp="1"/>
          </p:cNvSpPr>
          <p:nvPr>
            <p:ph type="title"/>
          </p:nvPr>
        </p:nvSpPr>
        <p:spPr>
          <a:xfrm>
            <a:off x="685800" y="1844675"/>
            <a:ext cx="7772400" cy="2041525"/>
          </a:xfrm>
          <a:prstGeom prst="rect">
            <a:avLst/>
          </a:prstGeom>
        </p:spPr>
        <p:txBody>
          <a:bodyPr anchor="ctr"/>
          <a:lstStyle>
            <a:lvl1pPr algn="ctr" defTabSz="914400">
              <a:defRPr sz="4400" b="0">
                <a:solidFill>
                  <a:srgbClr val="000000"/>
                </a:solidFill>
                <a:latin typeface="Calibri"/>
                <a:ea typeface="Calibri"/>
                <a:cs typeface="Calibri"/>
                <a:sym typeface="Calibri"/>
              </a:defRPr>
            </a:lvl1pPr>
          </a:lstStyle>
          <a:p>
            <a:r>
              <a:rPr lang="en-US"/>
              <a:t>Click to edit Master title style</a:t>
            </a:r>
            <a:endParaRPr/>
          </a:p>
        </p:txBody>
      </p:sp>
      <p:sp>
        <p:nvSpPr>
          <p:cNvPr id="176" name="Shape 176"/>
          <p:cNvSpPr>
            <a:spLocks noGrp="1"/>
          </p:cNvSpPr>
          <p:nvPr>
            <p:ph type="body" sz="half" idx="1"/>
          </p:nvPr>
        </p:nvSpPr>
        <p:spPr>
          <a:xfrm>
            <a:off x="1371600" y="3886200"/>
            <a:ext cx="6400800" cy="2971800"/>
          </a:xfrm>
          <a:prstGeom prst="rect">
            <a:avLst/>
          </a:prstGeom>
        </p:spPr>
        <p:txBody>
          <a:bodyPr/>
          <a:lstStyle>
            <a:lvl1pPr marL="0" indent="0" algn="ctr" defTabSz="914400">
              <a:buSzTx/>
              <a:buFontTx/>
              <a:buNone/>
              <a:defRPr>
                <a:solidFill>
                  <a:srgbClr val="888888"/>
                </a:solidFill>
                <a:latin typeface="Calibri"/>
                <a:ea typeface="Calibri"/>
                <a:cs typeface="Calibri"/>
                <a:sym typeface="Calibri"/>
              </a:defRPr>
            </a:lvl1pPr>
            <a:lvl2pPr marL="0" indent="457200" algn="ctr" defTabSz="914400">
              <a:buSzTx/>
              <a:buFontTx/>
              <a:buNone/>
              <a:defRPr>
                <a:solidFill>
                  <a:srgbClr val="888888"/>
                </a:solidFill>
                <a:latin typeface="Calibri"/>
                <a:ea typeface="Calibri"/>
                <a:cs typeface="Calibri"/>
                <a:sym typeface="Calibri"/>
              </a:defRPr>
            </a:lvl2pPr>
            <a:lvl3pPr marL="0" indent="914400" algn="ctr" defTabSz="914400">
              <a:buSzTx/>
              <a:buFontTx/>
              <a:buNone/>
              <a:defRPr>
                <a:solidFill>
                  <a:srgbClr val="888888"/>
                </a:solidFill>
                <a:latin typeface="Calibri"/>
                <a:ea typeface="Calibri"/>
                <a:cs typeface="Calibri"/>
                <a:sym typeface="Calibri"/>
              </a:defRPr>
            </a:lvl3pPr>
            <a:lvl4pPr marL="0" indent="1371600" algn="ctr" defTabSz="914400">
              <a:buSzTx/>
              <a:buFontTx/>
              <a:buNone/>
              <a:defRPr>
                <a:solidFill>
                  <a:srgbClr val="888888"/>
                </a:solidFill>
                <a:latin typeface="Calibri"/>
                <a:ea typeface="Calibri"/>
                <a:cs typeface="Calibri"/>
                <a:sym typeface="Calibri"/>
              </a:defRPr>
            </a:lvl4pPr>
            <a:lvl5pPr marL="0" indent="1828800" algn="ctr" defTabSz="914400">
              <a:buSzTx/>
              <a:buFontTx/>
              <a:buNone/>
              <a:defRPr>
                <a:solidFill>
                  <a:srgbClr val="888888"/>
                </a:solidFill>
                <a:latin typeface="Calibri"/>
                <a:ea typeface="Calibri"/>
                <a:cs typeface="Calibri"/>
                <a:sym typeface="Calibri"/>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77" name="Shape 177"/>
          <p:cNvSpPr>
            <a:spLocks noGrp="1"/>
          </p:cNvSpPr>
          <p:nvPr>
            <p:ph type="sldNum" sz="quarter" idx="2"/>
          </p:nvPr>
        </p:nvSpPr>
        <p:spPr>
          <a:xfrm>
            <a:off x="6553200" y="6404292"/>
            <a:ext cx="2133600" cy="269241"/>
          </a:xfrm>
          <a:prstGeom prst="rect">
            <a:avLst/>
          </a:prstGeom>
        </p:spPr>
        <p:txBody>
          <a:bodyPr wrap="square"/>
          <a:lstStyle>
            <a:lvl1pPr>
              <a:defRPr>
                <a:latin typeface="Calibri"/>
                <a:ea typeface="Calibri"/>
                <a:cs typeface="Calibri"/>
                <a:sym typeface="Calibri"/>
              </a:defRPr>
            </a:lvl1p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59" name="Shape 2"/>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60" name="image1.png" descr="image1.png"/>
          <p:cNvPicPr>
            <a:picLocks noChangeAspect="1"/>
          </p:cNvPicPr>
          <p:nvPr/>
        </p:nvPicPr>
        <p:blipFill>
          <a:blip r:embed="rId2">
            <a:extLst/>
          </a:blip>
          <a:stretch>
            <a:fillRect/>
          </a:stretch>
        </p:blipFill>
        <p:spPr>
          <a:xfrm>
            <a:off x="457200" y="6172201"/>
            <a:ext cx="1953413" cy="457202"/>
          </a:xfrm>
          <a:prstGeom prst="rect">
            <a:avLst/>
          </a:prstGeom>
          <a:ln w="12700">
            <a:miter lim="400000"/>
          </a:ln>
        </p:spPr>
      </p:pic>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9" name="Body Level One…"/>
          <p:cNvSpPr txBox="1">
            <a:spLocks noGrp="1"/>
          </p:cNvSpPr>
          <p:nvPr>
            <p:ph type="body" sz="quarter" idx="1"/>
          </p:nvPr>
        </p:nvSpPr>
        <p:spPr>
          <a:xfrm>
            <a:off x="2895600" y="6172200"/>
            <a:ext cx="6019800" cy="1752600"/>
          </a:xfrm>
          <a:prstGeom prst="rect">
            <a:avLst/>
          </a:prstGeom>
        </p:spPr>
        <p:txBody>
          <a:bodyPr lIns="0" tIns="0" rIns="0" bIns="0"/>
          <a:lstStyle>
            <a:lvl1pPr marL="0" indent="0" algn="r">
              <a:spcBef>
                <a:spcPts val="300"/>
              </a:spcBef>
              <a:buSzTx/>
              <a:buFontTx/>
              <a:buNone/>
              <a:defRPr sz="1400" b="1">
                <a:solidFill>
                  <a:srgbClr val="01B4E7"/>
                </a:solidFill>
                <a:latin typeface="Arial Narrow"/>
                <a:ea typeface="Arial Narrow"/>
                <a:cs typeface="Arial Narrow"/>
                <a:sym typeface="Arial Narrow"/>
              </a:defRPr>
            </a:lvl1pPr>
            <a:lvl2pPr marL="0" indent="0" algn="r">
              <a:spcBef>
                <a:spcPts val="300"/>
              </a:spcBef>
              <a:buSzTx/>
              <a:buFontTx/>
              <a:buNone/>
              <a:defRPr sz="1400" b="1">
                <a:solidFill>
                  <a:srgbClr val="01B4E7"/>
                </a:solidFill>
                <a:latin typeface="Arial Narrow"/>
                <a:ea typeface="Arial Narrow"/>
                <a:cs typeface="Arial Narrow"/>
                <a:sym typeface="Arial Narrow"/>
              </a:defRPr>
            </a:lvl2pPr>
            <a:lvl3pPr marL="0" indent="0" algn="r">
              <a:spcBef>
                <a:spcPts val="300"/>
              </a:spcBef>
              <a:buSzTx/>
              <a:buFontTx/>
              <a:buNone/>
              <a:defRPr sz="1400" b="1">
                <a:solidFill>
                  <a:srgbClr val="01B4E7"/>
                </a:solidFill>
                <a:latin typeface="Arial Narrow"/>
                <a:ea typeface="Arial Narrow"/>
                <a:cs typeface="Arial Narrow"/>
                <a:sym typeface="Arial Narrow"/>
              </a:defRPr>
            </a:lvl3pPr>
            <a:lvl4pPr marL="0" indent="0" algn="r">
              <a:spcBef>
                <a:spcPts val="300"/>
              </a:spcBef>
              <a:buSzTx/>
              <a:buFontTx/>
              <a:buNone/>
              <a:defRPr sz="1400" b="1">
                <a:solidFill>
                  <a:srgbClr val="01B4E7"/>
                </a:solidFill>
                <a:latin typeface="Arial Narrow"/>
                <a:ea typeface="Arial Narrow"/>
                <a:cs typeface="Arial Narrow"/>
                <a:sym typeface="Arial Narrow"/>
              </a:defRPr>
            </a:lvl4pPr>
            <a:lvl5pPr marL="0" indent="0" algn="r">
              <a:spcBef>
                <a:spcPts val="300"/>
              </a:spcBef>
              <a:buSzTx/>
              <a:buFontTx/>
              <a:buNone/>
              <a:defRPr sz="1400" b="1">
                <a:solidFill>
                  <a:srgbClr val="01B4E7"/>
                </a:solidFill>
                <a:latin typeface="Arial Narrow"/>
                <a:ea typeface="Arial Narrow"/>
                <a:cs typeface="Arial Narrow"/>
                <a:sym typeface="Arial Narrow"/>
              </a:defRPr>
            </a:lvl5pPr>
          </a:lstStyle>
          <a:p>
            <a:r>
              <a:t>Body Level One</a:t>
            </a:r>
          </a:p>
          <a:p>
            <a:pPr lvl="1"/>
            <a:r>
              <a:t>Body Level Two</a:t>
            </a:r>
          </a:p>
          <a:p>
            <a:pPr lvl="2"/>
            <a:r>
              <a:t>Body Level Three</a:t>
            </a:r>
          </a:p>
          <a:p>
            <a:pPr lvl="3"/>
            <a:r>
              <a:t>Body Level Four</a:t>
            </a:r>
          </a:p>
          <a:p>
            <a:pPr lvl="4"/>
            <a:r>
              <a:t>Body Level Five</a:t>
            </a:r>
          </a:p>
        </p:txBody>
      </p:sp>
      <p:sp>
        <p:nvSpPr>
          <p:cNvPr id="70" name="Title Text"/>
          <p:cNvSpPr txBox="1">
            <a:spLocks noGrp="1"/>
          </p:cNvSpPr>
          <p:nvPr>
            <p:ph type="title"/>
          </p:nvPr>
        </p:nvSpPr>
        <p:spPr>
          <a:prstGeom prst="rect">
            <a:avLst/>
          </a:prstGeom>
        </p:spPr>
        <p:txBody>
          <a:bodyPr/>
          <a:lstStyle/>
          <a:p>
            <a:r>
              <a:t>Title Text</a:t>
            </a:r>
          </a:p>
        </p:txBody>
      </p:sp>
      <p:sp>
        <p:nvSpPr>
          <p:cNvPr id="71"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87" name="Title Text"/>
          <p:cNvSpPr txBox="1">
            <a:spLocks noGrp="1"/>
          </p:cNvSpPr>
          <p:nvPr>
            <p:ph type="title"/>
          </p:nvPr>
        </p:nvSpPr>
        <p:spPr>
          <a:xfrm>
            <a:off x="722312" y="4406900"/>
            <a:ext cx="7772401" cy="1362075"/>
          </a:xfrm>
          <a:prstGeom prst="rect">
            <a:avLst/>
          </a:prstGeom>
        </p:spPr>
        <p:txBody>
          <a:bodyPr/>
          <a:lstStyle>
            <a:lvl1pPr>
              <a:defRPr sz="3600" cap="all"/>
            </a:lvl1pPr>
          </a:lstStyle>
          <a:p>
            <a:r>
              <a:t>Title Text</a:t>
            </a:r>
          </a:p>
        </p:txBody>
      </p:sp>
      <p:sp>
        <p:nvSpPr>
          <p:cNvPr id="88" name="Body Level One…"/>
          <p:cNvSpPr txBox="1">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89" name="Shape 126"/>
          <p:cNvSpPr txBox="1"/>
          <p:nvPr/>
        </p:nvSpPr>
        <p:spPr>
          <a:xfrm>
            <a:off x="457200" y="274638"/>
            <a:ext cx="7391400" cy="35814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lvl1pPr defTabSz="457200">
              <a:lnSpc>
                <a:spcPct val="90000"/>
              </a:lnSpc>
              <a:defRPr sz="1800">
                <a:solidFill>
                  <a:srgbClr val="FFFFFF"/>
                </a:solidFill>
                <a:latin typeface="Arial Narrow"/>
                <a:ea typeface="Arial Narrow"/>
                <a:cs typeface="Arial Narrow"/>
                <a:sym typeface="Arial Narrow"/>
              </a:defRPr>
            </a:lvl1pPr>
          </a:lstStyle>
          <a:p>
            <a:r>
              <a:t>CLICK TO EDIT MASTER TITLE STYLE</a:t>
            </a:r>
          </a:p>
        </p:txBody>
      </p:sp>
      <p:sp>
        <p:nvSpPr>
          <p:cNvPr id="90"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97"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98" name="Title Text"/>
          <p:cNvSpPr txBox="1">
            <a:spLocks noGrp="1"/>
          </p:cNvSpPr>
          <p:nvPr>
            <p:ph type="title"/>
          </p:nvPr>
        </p:nvSpPr>
        <p:spPr>
          <a:prstGeom prst="rect">
            <a:avLst/>
          </a:prstGeom>
        </p:spPr>
        <p:txBody>
          <a:bodyPr/>
          <a:lstStyle/>
          <a:p>
            <a:r>
              <a:t>Title Text</a:t>
            </a:r>
          </a:p>
        </p:txBody>
      </p:sp>
      <p:sp>
        <p:nvSpPr>
          <p:cNvPr id="99"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06"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400"/>
              </a:spcBef>
              <a:buSzTx/>
              <a:buFontTx/>
              <a:buNone/>
              <a:defRPr sz="2000" b="1">
                <a:latin typeface="Arial Narrow"/>
                <a:ea typeface="Arial Narrow"/>
                <a:cs typeface="Arial Narrow"/>
                <a:sym typeface="Arial Narrow"/>
              </a:defRPr>
            </a:lvl1pPr>
            <a:lvl2pPr marL="0" indent="0">
              <a:spcBef>
                <a:spcPts val="400"/>
              </a:spcBef>
              <a:buSzTx/>
              <a:buFontTx/>
              <a:buNone/>
              <a:defRPr sz="2000" b="1">
                <a:latin typeface="Arial Narrow"/>
                <a:ea typeface="Arial Narrow"/>
                <a:cs typeface="Arial Narrow"/>
                <a:sym typeface="Arial Narrow"/>
              </a:defRPr>
            </a:lvl2pPr>
            <a:lvl3pPr marL="0" indent="0">
              <a:spcBef>
                <a:spcPts val="400"/>
              </a:spcBef>
              <a:buSzTx/>
              <a:buFontTx/>
              <a:buNone/>
              <a:defRPr sz="2000" b="1">
                <a:latin typeface="Arial Narrow"/>
                <a:ea typeface="Arial Narrow"/>
                <a:cs typeface="Arial Narrow"/>
                <a:sym typeface="Arial Narrow"/>
              </a:defRPr>
            </a:lvl3pPr>
            <a:lvl4pPr marL="0" indent="0">
              <a:spcBef>
                <a:spcPts val="400"/>
              </a:spcBef>
              <a:buSzTx/>
              <a:buFontTx/>
              <a:buNone/>
              <a:defRPr sz="2000" b="1">
                <a:latin typeface="Arial Narrow"/>
                <a:ea typeface="Arial Narrow"/>
                <a:cs typeface="Arial Narrow"/>
                <a:sym typeface="Arial Narrow"/>
              </a:defRPr>
            </a:lvl4pPr>
            <a:lvl5pPr marL="0" indent="0">
              <a:spcBef>
                <a:spcPts val="400"/>
              </a:spcBef>
              <a:buSzTx/>
              <a:buFontTx/>
              <a:buNone/>
              <a:defRPr sz="2000" b="1">
                <a:latin typeface="Arial Narrow"/>
                <a:ea typeface="Arial Narrow"/>
                <a:cs typeface="Arial Narrow"/>
                <a:sym typeface="Arial Narrow"/>
              </a:defRPr>
            </a:lvl5pPr>
          </a:lstStyle>
          <a:p>
            <a:r>
              <a:t>Body Level One</a:t>
            </a:r>
          </a:p>
          <a:p>
            <a:pPr lvl="1"/>
            <a:r>
              <a:t>Body Level Two</a:t>
            </a:r>
          </a:p>
          <a:p>
            <a:pPr lvl="2"/>
            <a:r>
              <a:t>Body Level Three</a:t>
            </a:r>
          </a:p>
          <a:p>
            <a:pPr lvl="3"/>
            <a:r>
              <a:t>Body Level Four</a:t>
            </a:r>
          </a:p>
          <a:p>
            <a:pPr lvl="4"/>
            <a:r>
              <a:t>Body Level Five</a:t>
            </a:r>
          </a:p>
        </p:txBody>
      </p:sp>
      <p:sp>
        <p:nvSpPr>
          <p:cNvPr id="107" name="Shape 148"/>
          <p:cNvSpPr>
            <a:spLocks noGrp="1"/>
          </p:cNvSpPr>
          <p:nvPr>
            <p:ph type="body" sz="quarter" idx="13"/>
          </p:nvPr>
        </p:nvSpPr>
        <p:spPr>
          <a:xfrm>
            <a:off x="4645025" y="1535112"/>
            <a:ext cx="4041775" cy="639764"/>
          </a:xfrm>
          <a:prstGeom prst="rect">
            <a:avLst/>
          </a:prstGeom>
        </p:spPr>
        <p:txBody>
          <a:bodyPr anchor="b"/>
          <a:lstStyle/>
          <a:p>
            <a:pPr marL="0" indent="0">
              <a:spcBef>
                <a:spcPts val="400"/>
              </a:spcBef>
              <a:buSzTx/>
              <a:buFontTx/>
              <a:buNone/>
              <a:defRPr sz="2000" b="1">
                <a:latin typeface="Arial Narrow"/>
                <a:ea typeface="Arial Narrow"/>
                <a:cs typeface="Arial Narrow"/>
                <a:sym typeface="Arial Narrow"/>
              </a:defRPr>
            </a:pPr>
            <a:endParaRPr/>
          </a:p>
        </p:txBody>
      </p:sp>
      <p:sp>
        <p:nvSpPr>
          <p:cNvPr id="108" name="Title Text"/>
          <p:cNvSpPr txBox="1">
            <a:spLocks noGrp="1"/>
          </p:cNvSpPr>
          <p:nvPr>
            <p:ph type="title"/>
          </p:nvPr>
        </p:nvSpPr>
        <p:spPr>
          <a:prstGeom prst="rect">
            <a:avLst/>
          </a:prstGeom>
        </p:spPr>
        <p:txBody>
          <a:bodyPr/>
          <a:lstStyle/>
          <a:p>
            <a:r>
              <a:t>Title Text</a:t>
            </a:r>
          </a:p>
        </p:txBody>
      </p:sp>
      <p:sp>
        <p:nvSpPr>
          <p:cNvPr id="109"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16" name="Title Text"/>
          <p:cNvSpPr txBox="1">
            <a:spLocks noGrp="1"/>
          </p:cNvSpPr>
          <p:nvPr>
            <p:ph type="title"/>
          </p:nvPr>
        </p:nvSpPr>
        <p:spPr>
          <a:prstGeom prst="rect">
            <a:avLst/>
          </a:prstGeom>
        </p:spPr>
        <p:txBody>
          <a:bodyPr/>
          <a:lstStyle/>
          <a:p>
            <a:r>
              <a:t>Title Text</a:t>
            </a:r>
          </a:p>
        </p:txBody>
      </p:sp>
      <p:sp>
        <p:nvSpPr>
          <p:cNvPr id="117" name="Slide Number"/>
          <p:cNvSpPr txBox="1">
            <a:spLocks noGrp="1"/>
          </p:cNvSpPr>
          <p:nvPr>
            <p:ph type="sldNum" sz="quarter" idx="2"/>
          </p:nvPr>
        </p:nvSpPr>
        <p:spPr>
          <a:xfrm>
            <a:off x="6296661" y="6218618"/>
            <a:ext cx="256539" cy="275465"/>
          </a:xfrm>
          <a:prstGeom prst="rect">
            <a:avLst/>
          </a:prstGeom>
        </p:spPr>
        <p:txBody>
          <a:bodyPr anchor="ctr"/>
          <a:lstStyle>
            <a:lvl1pPr algn="r">
              <a:defRPr sz="1200"/>
            </a:lvl1p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3.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2.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111"/>
          <p:cNvSpPr/>
          <p:nvPr/>
        </p:nvSpPr>
        <p:spPr>
          <a:xfrm>
            <a:off x="0" y="0"/>
            <a:ext cx="9144000" cy="5867400"/>
          </a:xfrm>
          <a:prstGeom prst="rect">
            <a:avLst/>
          </a:prstGeom>
          <a:solidFill>
            <a:srgbClr val="00B4E7"/>
          </a:solidFill>
          <a:ln w="12700">
            <a:miter lim="400000"/>
          </a:ln>
          <a:effectLst>
            <a:outerShdw blurRad="38100" dist="23000" dir="5400000" rotWithShape="0">
              <a:srgbClr val="000000">
                <a:alpha val="35000"/>
              </a:srgbClr>
            </a:outerShdw>
          </a:effectLst>
        </p:spPr>
        <p:txBody>
          <a:bodyPr lIns="45718" tIns="45718" rIns="45718" bIns="45718"/>
          <a:lstStyle/>
          <a:p>
            <a:pPr algn="ctr">
              <a:defRPr>
                <a:solidFill>
                  <a:srgbClr val="E7E7E8"/>
                </a:solidFill>
                <a:latin typeface="Calibri"/>
                <a:ea typeface="Calibri"/>
                <a:cs typeface="Calibri"/>
                <a:sym typeface="Calibri"/>
              </a:defRPr>
            </a:pPr>
            <a:endParaRPr/>
          </a:p>
        </p:txBody>
      </p:sp>
      <p:pic>
        <p:nvPicPr>
          <p:cNvPr id="3" name="image2.pdf" descr="image2.pdf"/>
          <p:cNvPicPr>
            <a:picLocks noChangeAspect="1"/>
          </p:cNvPicPr>
          <p:nvPr/>
        </p:nvPicPr>
        <p:blipFill>
          <a:blip r:embed="rId17">
            <a:extLst/>
          </a:blip>
          <a:stretch>
            <a:fillRect/>
          </a:stretch>
        </p:blipFill>
        <p:spPr>
          <a:xfrm>
            <a:off x="457200" y="6172200"/>
            <a:ext cx="2088002" cy="433176"/>
          </a:xfrm>
          <a:prstGeom prst="rect">
            <a:avLst/>
          </a:prstGeom>
          <a:ln w="12700">
            <a:miter lim="400000"/>
          </a:ln>
        </p:spPr>
      </p:pic>
      <p:sp>
        <p:nvSpPr>
          <p:cNvPr id="4"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5" name="Title Text"/>
          <p:cNvSpPr txBox="1">
            <a:spLocks noGrp="1"/>
          </p:cNvSpPr>
          <p:nvPr>
            <p:ph type="title"/>
          </p:nvPr>
        </p:nvSpPr>
        <p:spPr>
          <a:xfrm>
            <a:off x="457200" y="274638"/>
            <a:ext cx="7391400" cy="48736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Title Text</a:t>
            </a:r>
          </a:p>
        </p:txBody>
      </p:sp>
      <p:sp>
        <p:nvSpPr>
          <p:cNvPr id="6" name="Slide Number"/>
          <p:cNvSpPr txBox="1">
            <a:spLocks noGrp="1"/>
          </p:cNvSpPr>
          <p:nvPr>
            <p:ph type="sldNum" sz="quarter" idx="2"/>
          </p:nvPr>
        </p:nvSpPr>
        <p:spPr>
          <a:xfrm>
            <a:off x="6553200" y="6356350"/>
            <a:ext cx="408938" cy="421390"/>
          </a:xfrm>
          <a:prstGeom prst="rect">
            <a:avLst/>
          </a:prstGeom>
          <a:ln w="12700">
            <a:miter lim="400000"/>
          </a:ln>
        </p:spPr>
        <p:txBody>
          <a:bodyPr wrap="none" lIns="45718" tIns="45718" rIns="45718" bIns="45718">
            <a:spAutoFit/>
          </a:bodyPr>
          <a:lstStyle>
            <a:lvl1pPr>
              <a:defRPr>
                <a:latin typeface="Times New Roman"/>
                <a:ea typeface="Times New Roman"/>
                <a:cs typeface="Times New Roman"/>
                <a:sym typeface="Times New Roman"/>
              </a:defRPr>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59" r:id="rId9"/>
    <p:sldLayoutId id="2147483660" r:id="rId10"/>
    <p:sldLayoutId id="2147483661" r:id="rId11"/>
    <p:sldLayoutId id="2147483663" r:id="rId12"/>
    <p:sldLayoutId id="2147483664" r:id="rId13"/>
    <p:sldLayoutId id="2147483665" r:id="rId14"/>
    <p:sldLayoutId id="2147483667" r:id="rId15"/>
  </p:sldLayoutIdLst>
  <p:transition spd="med"/>
  <p:txStyles>
    <p:titleStyle>
      <a:lvl1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1pPr>
      <a:lvl2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2pPr>
      <a:lvl3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3pPr>
      <a:lvl4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4pPr>
      <a:lvl5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5pPr>
      <a:lvl6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6pPr>
      <a:lvl7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7pPr>
      <a:lvl8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8pPr>
      <a:lvl9pPr marL="0" marR="0" indent="0" algn="l" defTabSz="457200" rtl="0" latinLnBrk="0">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FFFFFF"/>
          </a:solidFill>
          <a:uFillTx/>
          <a:latin typeface="Georgia"/>
          <a:ea typeface="Georgia"/>
          <a:cs typeface="Georgia"/>
          <a:sym typeface="Georgia"/>
        </a:defRPr>
      </a:lvl9pPr>
    </p:bodyStyle>
    <p:otherStyle>
      <a:lvl1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1pPr>
      <a:lvl2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2pPr>
      <a:lvl3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3pPr>
      <a:lvl4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4pPr>
      <a:lvl5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5pPr>
      <a:lvl6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6pPr>
      <a:lvl7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7pPr>
      <a:lvl8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8pPr>
      <a:lvl9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Times New Roman"/>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fontAlgn="base">
              <a:spcBef>
                <a:spcPct val="0"/>
              </a:spcBef>
              <a:spcAft>
                <a:spcPct val="0"/>
              </a:spcAft>
            </a:pPr>
            <a:endParaRPr kumimoji="1" lang="en-US">
              <a:solidFill>
                <a:srgbClr val="E7E7E8"/>
              </a:solidFill>
              <a:sym typeface="Calibri"/>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a:cs typeface="Arial Narrow"/>
              </a:defRPr>
            </a:lvl1pPr>
          </a:lstStyle>
          <a:p>
            <a:pPr fontAlgn="base">
              <a:spcBef>
                <a:spcPct val="0"/>
              </a:spcBef>
              <a:spcAft>
                <a:spcPct val="0"/>
              </a:spcAft>
            </a:pPr>
            <a:fld id="{CAB2FCF9-CE33-3847-9706-1046D2EB27A1}" type="slidenum">
              <a:rPr kumimoji="1" lang="en-US" smtClean="0">
                <a:solidFill>
                  <a:prstClr val="black">
                    <a:tint val="75000"/>
                  </a:prstClr>
                </a:solidFill>
                <a:ea typeface="Calibri"/>
                <a:sym typeface="Calibri"/>
              </a:rPr>
              <a:pPr fontAlgn="base">
                <a:spcBef>
                  <a:spcPct val="0"/>
                </a:spcBef>
                <a:spcAft>
                  <a:spcPct val="0"/>
                </a:spcAft>
              </a:pPr>
              <a:t>‹#›</a:t>
            </a:fld>
            <a:endParaRPr kumimoji="1" lang="en-US">
              <a:solidFill>
                <a:prstClr val="black">
                  <a:tint val="75000"/>
                </a:prstClr>
              </a:solidFill>
              <a:ea typeface="Calibri"/>
              <a:sym typeface="Calibri"/>
            </a:endParaRPr>
          </a:p>
        </p:txBody>
      </p:sp>
      <p:pic>
        <p:nvPicPr>
          <p:cNvPr id="11" name="Picture 10" descr="TRF100_lockup_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26571638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914400"/>
          </a:xfrm>
          <a:prstGeom prst="rect">
            <a:avLst/>
          </a:prstGeom>
          <a:solidFill>
            <a:srgbClr val="005DAA"/>
          </a:solidFill>
          <a:ln w="12700">
            <a:miter lim="400000"/>
          </a:ln>
          <a:effectLst>
            <a:outerShdw blurRad="38100" dist="23000" dir="5400000" rotWithShape="0">
              <a:srgbClr val="000000">
                <a:alpha val="35000"/>
              </a:srgbClr>
            </a:outerShdw>
          </a:effectLst>
        </p:spPr>
        <p:txBody>
          <a:bodyPr lIns="45719" rIns="45719"/>
          <a:lstStyle/>
          <a:p>
            <a:pPr algn="ctr">
              <a:defRPr>
                <a:solidFill>
                  <a:srgbClr val="E7E7E8"/>
                </a:solidFill>
              </a:defRPr>
            </a:pPr>
            <a:endParaRPr>
              <a:solidFill>
                <a:srgbClr val="E7E7E8"/>
              </a:solidFill>
              <a:latin typeface="Calibri"/>
              <a:ea typeface="Calibri"/>
              <a:cs typeface="Calibri"/>
              <a:sym typeface="Calibri"/>
            </a:endParaRPr>
          </a:p>
        </p:txBody>
      </p:sp>
      <p:pic>
        <p:nvPicPr>
          <p:cNvPr id="3" name="image1.png" descr="TRF100_lockup_R.png"/>
          <p:cNvPicPr>
            <a:picLocks noChangeAspect="1"/>
          </p:cNvPicPr>
          <p:nvPr/>
        </p:nvPicPr>
        <p:blipFill>
          <a:blip r:embed="rId14">
            <a:extLst/>
          </a:blip>
          <a:stretch>
            <a:fillRect/>
          </a:stretch>
        </p:blipFill>
        <p:spPr>
          <a:xfrm>
            <a:off x="457200" y="6172201"/>
            <a:ext cx="1953413" cy="457201"/>
          </a:xfrm>
          <a:prstGeom prst="rect">
            <a:avLst/>
          </a:prstGeom>
          <a:ln w="12700">
            <a:miter lim="400000"/>
          </a:ln>
        </p:spPr>
      </p:pic>
      <p:sp>
        <p:nvSpPr>
          <p:cNvPr id="4" name="Shape 4"/>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title"/>
          </p:nvPr>
        </p:nvSpPr>
        <p:spPr>
          <a:xfrm>
            <a:off x="457200" y="274638"/>
            <a:ext cx="7391400" cy="4873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Title Text</a:t>
            </a:r>
          </a:p>
        </p:txBody>
      </p:sp>
      <p:sp>
        <p:nvSpPr>
          <p:cNvPr id="6" name="Shape 6"/>
          <p:cNvSpPr>
            <a:spLocks noGrp="1"/>
          </p:cNvSpPr>
          <p:nvPr>
            <p:ph type="sldNum" sz="quarter" idx="2"/>
          </p:nvPr>
        </p:nvSpPr>
        <p:spPr>
          <a:xfrm>
            <a:off x="8443654" y="6404292"/>
            <a:ext cx="243146" cy="269241"/>
          </a:xfrm>
          <a:prstGeom prst="rect">
            <a:avLst/>
          </a:prstGeom>
          <a:ln w="12700">
            <a:miter lim="400000"/>
          </a:ln>
        </p:spPr>
        <p:txBody>
          <a:bodyPr wrap="none" lIns="45719" rIns="45719" anchor="ctr">
            <a:spAutoFit/>
          </a:bodyPr>
          <a:lstStyle>
            <a:lvl1pPr algn="r">
              <a:defRPr sz="1200">
                <a:solidFill>
                  <a:srgbClr val="888888"/>
                </a:solidFill>
                <a:latin typeface="Arial Narrow"/>
                <a:ea typeface="Arial Narrow"/>
                <a:cs typeface="Arial Narrow"/>
                <a:sym typeface="Arial Narrow"/>
              </a:defRPr>
            </a:lvl1pPr>
          </a:lstStyle>
          <a:p>
            <a:fld id="{86CB4B4D-7CA3-9044-876B-883B54F8677D}" type="slidenum">
              <a:rPr/>
              <a:pPr/>
              <a:t>‹#›</a:t>
            </a:fld>
            <a:endParaRPr/>
          </a:p>
        </p:txBody>
      </p:sp>
    </p:spTree>
    <p:extLst>
      <p:ext uri="{BB962C8B-B14F-4D97-AF65-F5344CB8AC3E}">
        <p14:creationId xmlns:p14="http://schemas.microsoft.com/office/powerpoint/2010/main" val="65145543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ransition spd="med"/>
  <p:txStyles>
    <p:titleStyle>
      <a:lvl1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1pPr>
      <a:lvl2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2pPr>
      <a:lvl3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3pPr>
      <a:lvl4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4pPr>
      <a:lvl5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5pPr>
      <a:lvl6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6pPr>
      <a:lvl7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7pPr>
      <a:lvl8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8pPr>
      <a:lvl9pPr marL="0" marR="0" indent="0" algn="l" defTabSz="457200" rtl="0" eaLnBrk="1" latinLnBrk="0" hangingPunct="1">
        <a:lnSpc>
          <a:spcPct val="100000"/>
        </a:lnSpc>
        <a:spcBef>
          <a:spcPts val="0"/>
        </a:spcBef>
        <a:spcAft>
          <a:spcPts val="0"/>
        </a:spcAft>
        <a:buClrTx/>
        <a:buSzTx/>
        <a:buFontTx/>
        <a:buNone/>
        <a:tabLst/>
        <a:defRPr sz="1800" b="1" i="0" u="none" strike="noStrike" cap="none" spc="0" baseline="0">
          <a:ln>
            <a:noFill/>
          </a:ln>
          <a:solidFill>
            <a:srgbClr val="FFFFFF"/>
          </a:solidFill>
          <a:uFillTx/>
          <a:latin typeface="Arial Narrow"/>
          <a:ea typeface="Arial Narrow"/>
          <a:cs typeface="Arial Narrow"/>
          <a:sym typeface="Arial Narrow"/>
        </a:defRPr>
      </a:lvl9pPr>
    </p:titleStyle>
    <p:bodyStyle>
      <a:lvl1pPr marL="342900" marR="0" indent="-34290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1pPr>
      <a:lvl2pPr marL="783771" marR="0" indent="-326571"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2pPr>
      <a:lvl3pPr marL="1219200" marR="0" indent="-30480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3pPr>
      <a:lvl4pPr marL="1737360" marR="0" indent="-36576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4pPr>
      <a:lvl5pPr marL="2194560" marR="0" indent="-36576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5pPr>
      <a:lvl6pPr marL="2651760" marR="0" indent="-36576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6pPr>
      <a:lvl7pPr marL="3108960" marR="0" indent="-365760"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7pPr>
      <a:lvl8pPr marL="3566159" marR="0" indent="-365759"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8pPr>
      <a:lvl9pPr marL="4023359" marR="0" indent="-365759" algn="l" defTabSz="457200" rtl="0" eaLnBrk="1" latinLnBrk="0" hangingPunct="1">
        <a:lnSpc>
          <a:spcPct val="100000"/>
        </a:lnSpc>
        <a:spcBef>
          <a:spcPts val="700"/>
        </a:spcBef>
        <a:spcAft>
          <a:spcPts val="0"/>
        </a:spcAft>
        <a:buClrTx/>
        <a:buSzPct val="100000"/>
        <a:buFont typeface="Arial"/>
        <a:buChar char="•"/>
        <a:tabLst/>
        <a:defRPr sz="3200" b="0" i="0" u="none" strike="noStrike" cap="none" spc="0" baseline="0">
          <a:ln>
            <a:noFill/>
          </a:ln>
          <a:solidFill>
            <a:srgbClr val="17458F"/>
          </a:solidFill>
          <a:uFillTx/>
          <a:latin typeface="Georgia"/>
          <a:ea typeface="Georgia"/>
          <a:cs typeface="Georgia"/>
          <a:sym typeface="Georgia"/>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Narrow"/>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hyperlink" Target="mailto:lynda.hammond1@sbcglobal.net" TargetMode="External"/><Relationship Id="rId4" Type="http://schemas.openxmlformats.org/officeDocument/2006/relationships/hyperlink" Target="http://www.rotary7980.or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ismyrotaryclub.org/Click/?_ctid=1027210&amp;redirec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9.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9.xml"/><Relationship Id="rId5" Type="http://schemas.openxmlformats.org/officeDocument/2006/relationships/image" Target="../media/image20.jpg"/><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8" name="image1.png" descr="image1.png"/>
          <p:cNvPicPr>
            <a:picLocks noChangeAspect="1"/>
          </p:cNvPicPr>
          <p:nvPr/>
        </p:nvPicPr>
        <p:blipFill>
          <a:blip r:embed="rId3">
            <a:extLst/>
          </a:blip>
          <a:stretch>
            <a:fillRect/>
          </a:stretch>
        </p:blipFill>
        <p:spPr>
          <a:xfrm>
            <a:off x="596526" y="1682469"/>
            <a:ext cx="3537147" cy="1332939"/>
          </a:xfrm>
          <a:prstGeom prst="rect">
            <a:avLst/>
          </a:prstGeom>
          <a:ln w="12700">
            <a:miter lim="400000"/>
          </a:ln>
        </p:spPr>
      </p:pic>
      <p:sp>
        <p:nvSpPr>
          <p:cNvPr id="229" name="Shape 203"/>
          <p:cNvSpPr txBox="1"/>
          <p:nvPr/>
        </p:nvSpPr>
        <p:spPr>
          <a:xfrm>
            <a:off x="215340" y="3622307"/>
            <a:ext cx="4299520" cy="1200325"/>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algn="ctr">
              <a:defRPr>
                <a:solidFill>
                  <a:srgbClr val="FF2600"/>
                </a:solidFill>
                <a:latin typeface="+mj-lt"/>
                <a:ea typeface="+mj-ea"/>
                <a:cs typeface="+mj-cs"/>
                <a:sym typeface="Arial"/>
              </a:defRPr>
            </a:pPr>
            <a:r>
              <a:rPr dirty="0"/>
              <a:t>Lynda Hammond</a:t>
            </a:r>
            <a:r>
              <a:rPr lang="en-US" dirty="0"/>
              <a:t>, </a:t>
            </a:r>
            <a:r>
              <a:rPr lang="en-US" dirty="0">
                <a:solidFill>
                  <a:srgbClr val="FF2600"/>
                </a:solidFill>
                <a:sym typeface="Arial"/>
              </a:rPr>
              <a:t>District Grants Chair</a:t>
            </a:r>
            <a:endParaRPr dirty="0"/>
          </a:p>
          <a:p>
            <a:pPr algn="ctr">
              <a:defRPr>
                <a:solidFill>
                  <a:srgbClr val="FF2600"/>
                </a:solidFill>
                <a:latin typeface="+mj-lt"/>
                <a:ea typeface="+mj-ea"/>
                <a:cs typeface="+mj-cs"/>
                <a:sym typeface="Arial"/>
              </a:defRPr>
            </a:pPr>
            <a:r>
              <a:rPr dirty="0"/>
              <a:t>Rotary Club of Orange</a:t>
            </a:r>
            <a:endParaRPr dirty="0">
              <a:latin typeface="Calibri"/>
              <a:ea typeface="Calibri"/>
              <a:cs typeface="Calibri"/>
              <a:sym typeface="Calibri"/>
            </a:endParaRPr>
          </a:p>
        </p:txBody>
      </p:sp>
      <p:pic>
        <p:nvPicPr>
          <p:cNvPr id="230" name="Picture 6" descr="Picture 6"/>
          <p:cNvPicPr>
            <a:picLocks noChangeAspect="1"/>
          </p:cNvPicPr>
          <p:nvPr/>
        </p:nvPicPr>
        <p:blipFill>
          <a:blip r:embed="rId4">
            <a:extLst/>
          </a:blip>
          <a:stretch>
            <a:fillRect/>
          </a:stretch>
        </p:blipFill>
        <p:spPr>
          <a:xfrm>
            <a:off x="174525" y="6096000"/>
            <a:ext cx="2286001" cy="524814"/>
          </a:xfrm>
          <a:prstGeom prst="rect">
            <a:avLst/>
          </a:prstGeom>
          <a:ln w="12700">
            <a:miter lim="400000"/>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14860" y="2053239"/>
            <a:ext cx="4114800" cy="3138135"/>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a:t>
            </a:r>
            <a:r>
              <a:rPr lang="mr-IN" dirty="0"/>
              <a:t>–</a:t>
            </a:r>
            <a:r>
              <a:rPr lang="en-US" dirty="0"/>
              <a:t> Reminders</a:t>
            </a:r>
            <a:endParaRPr dirty="0"/>
          </a:p>
        </p:txBody>
      </p:sp>
      <p:sp>
        <p:nvSpPr>
          <p:cNvPr id="310" name="Shape 331"/>
          <p:cNvSpPr txBox="1"/>
          <p:nvPr/>
        </p:nvSpPr>
        <p:spPr>
          <a:xfrm>
            <a:off x="580460" y="2293202"/>
            <a:ext cx="3928914" cy="224676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buClr>
                <a:srgbClr val="FF0000"/>
              </a:buClr>
              <a:buSzPct val="125000"/>
            </a:pPr>
            <a:r>
              <a:rPr lang="en-US" sz="2800" dirty="0">
                <a:latin typeface="Arial Narrow" charset="0"/>
                <a:ea typeface="Arial Narrow" charset="0"/>
                <a:cs typeface="Arial Narrow" charset="0"/>
              </a:rPr>
              <a:t>Expenses incurred prior to the approval date will not be considered part of the project, therefore they will  not be </a:t>
            </a:r>
            <a:r>
              <a:rPr lang="en-US" sz="2800">
                <a:latin typeface="Arial Narrow" charset="0"/>
                <a:ea typeface="Arial Narrow" charset="0"/>
                <a:cs typeface="Arial Narrow" charset="0"/>
              </a:rPr>
              <a:t>funded!</a:t>
            </a:r>
            <a:endParaRPr lang="en-US" sz="2800" dirty="0">
              <a:latin typeface="Arial Narrow" charset="0"/>
              <a:ea typeface="Arial Narrow" charset="0"/>
              <a:cs typeface="Arial Narrow"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9487" y="1270000"/>
            <a:ext cx="3108960" cy="4671934"/>
          </a:xfrm>
          <a:prstGeom prst="rect">
            <a:avLst/>
          </a:prstGeom>
        </p:spPr>
      </p:pic>
    </p:spTree>
    <p:extLst>
      <p:ext uri="{BB962C8B-B14F-4D97-AF65-F5344CB8AC3E}">
        <p14:creationId xmlns:p14="http://schemas.microsoft.com/office/powerpoint/2010/main" val="86521146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a:t>
            </a:r>
            <a:r>
              <a:rPr lang="mr-IN" dirty="0"/>
              <a:t>–</a:t>
            </a:r>
            <a:r>
              <a:rPr lang="en-US" dirty="0"/>
              <a:t> Reminders</a:t>
            </a:r>
            <a:endParaRPr dirty="0"/>
          </a:p>
        </p:txBody>
      </p:sp>
      <p:pic>
        <p:nvPicPr>
          <p:cNvPr id="309" name="Picture 9" descr="Picture 9"/>
          <p:cNvPicPr>
            <a:picLocks noChangeAspect="1"/>
          </p:cNvPicPr>
          <p:nvPr/>
        </p:nvPicPr>
        <p:blipFill>
          <a:blip r:embed="rId3">
            <a:extLst/>
          </a:blip>
          <a:stretch>
            <a:fillRect/>
          </a:stretch>
        </p:blipFill>
        <p:spPr>
          <a:xfrm>
            <a:off x="4648199" y="1793312"/>
            <a:ext cx="4190163" cy="2743200"/>
          </a:xfrm>
          <a:prstGeom prst="rect">
            <a:avLst/>
          </a:prstGeom>
          <a:ln w="12700">
            <a:miter lim="400000"/>
          </a:ln>
        </p:spPr>
      </p:pic>
      <p:sp>
        <p:nvSpPr>
          <p:cNvPr id="310" name="Shape 331"/>
          <p:cNvSpPr txBox="1"/>
          <p:nvPr/>
        </p:nvSpPr>
        <p:spPr>
          <a:xfrm>
            <a:off x="546631" y="2508646"/>
            <a:ext cx="3827789" cy="181588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12700">
              <a:spcBef>
                <a:spcPts val="1000"/>
              </a:spcBef>
              <a:buClr>
                <a:srgbClr val="FF2600"/>
              </a:buClr>
              <a:buSzPct val="125000"/>
              <a:defRPr sz="3000">
                <a:latin typeface="Arial Narrow"/>
                <a:ea typeface="Arial Narrow"/>
                <a:cs typeface="Arial Narrow"/>
                <a:sym typeface="Arial Narrow"/>
              </a:defRPr>
            </a:pPr>
            <a:r>
              <a:rPr lang="en-US" sz="2800" dirty="0">
                <a:latin typeface="Arial Narrow"/>
                <a:ea typeface="Arial Narrow"/>
                <a:cs typeface="Arial Narrow"/>
                <a:sym typeface="Arial Narrow"/>
              </a:rPr>
              <a:t>Family members of Rotarians may NOT be awarded a Youth or Global Scholarship </a:t>
            </a:r>
            <a:r>
              <a:rPr lang="mr-IN" sz="2800" dirty="0">
                <a:latin typeface="Arial Narrow"/>
                <a:ea typeface="Arial Narrow"/>
                <a:cs typeface="Arial Narrow"/>
                <a:sym typeface="Arial Narrow"/>
              </a:rPr>
              <a:t>–</a:t>
            </a:r>
            <a:r>
              <a:rPr lang="en-US" sz="2800" dirty="0">
                <a:latin typeface="Arial Narrow"/>
                <a:ea typeface="Arial Narrow"/>
                <a:cs typeface="Arial Narrow"/>
                <a:sym typeface="Arial Narrow"/>
              </a:rPr>
              <a:t> IRS Rules.</a:t>
            </a:r>
            <a:endParaRPr sz="2800" dirty="0">
              <a:latin typeface="+mj-lt"/>
              <a:ea typeface="+mj-ea"/>
              <a:cs typeface="+mj-cs"/>
              <a:sym typeface="Arial"/>
            </a:endParaRPr>
          </a:p>
        </p:txBody>
      </p:sp>
    </p:spTree>
    <p:extLst>
      <p:ext uri="{BB962C8B-B14F-4D97-AF65-F5344CB8AC3E}">
        <p14:creationId xmlns:p14="http://schemas.microsoft.com/office/powerpoint/2010/main" val="210282492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a:t>
            </a:r>
            <a:r>
              <a:rPr lang="mr-IN" dirty="0"/>
              <a:t>–</a:t>
            </a:r>
            <a:r>
              <a:rPr lang="en-US" dirty="0"/>
              <a:t> Reminders</a:t>
            </a:r>
            <a:endParaRPr dirty="0"/>
          </a:p>
        </p:txBody>
      </p:sp>
      <p:sp>
        <p:nvSpPr>
          <p:cNvPr id="310" name="Shape 331"/>
          <p:cNvSpPr txBox="1"/>
          <p:nvPr/>
        </p:nvSpPr>
        <p:spPr>
          <a:xfrm>
            <a:off x="555180" y="2262425"/>
            <a:ext cx="3954194" cy="230832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buClr>
                <a:srgbClr val="FF0000"/>
              </a:buClr>
              <a:buSzPct val="125000"/>
            </a:pPr>
            <a:r>
              <a:rPr lang="en-US" dirty="0">
                <a:solidFill>
                  <a:prstClr val="black"/>
                </a:solidFill>
                <a:latin typeface="Arial" charset="0"/>
                <a:ea typeface="Arial" charset="0"/>
                <a:cs typeface="Arial" charset="0"/>
                <a:sym typeface="Calibri"/>
              </a:rPr>
              <a:t>All projects must be completed by September 15th, 2019. </a:t>
            </a:r>
            <a:r>
              <a:rPr lang="en-US" dirty="0">
                <a:latin typeface="Arial" charset="0"/>
                <a:ea typeface="Arial" charset="0"/>
                <a:cs typeface="Arial" charset="0"/>
                <a:sym typeface="Calibri"/>
              </a:rPr>
              <a:t>The final report must be filed within 60 days or by September 30, 2019 whichever is sooner.</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000" y="2145049"/>
            <a:ext cx="3352800" cy="2425700"/>
          </a:xfrm>
          <a:prstGeom prst="rect">
            <a:avLst/>
          </a:prstGeom>
        </p:spPr>
      </p:pic>
    </p:spTree>
    <p:extLst>
      <p:ext uri="{BB962C8B-B14F-4D97-AF65-F5344CB8AC3E}">
        <p14:creationId xmlns:p14="http://schemas.microsoft.com/office/powerpoint/2010/main" val="170154411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5"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2" name="TextBox 1"/>
          <p:cNvSpPr txBox="1"/>
          <p:nvPr/>
        </p:nvSpPr>
        <p:spPr>
          <a:xfrm>
            <a:off x="725714" y="3061531"/>
            <a:ext cx="2873828" cy="5232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2800" b="0" i="0" u="none" strike="noStrike" cap="none" spc="0" normalizeH="0" baseline="0" dirty="0">
                <a:ln>
                  <a:noFill/>
                </a:ln>
                <a:solidFill>
                  <a:srgbClr val="000000"/>
                </a:solidFill>
                <a:effectLst/>
                <a:uFillTx/>
                <a:latin typeface="Arial Narrow" charset="0"/>
                <a:ea typeface="Arial Narrow" charset="0"/>
                <a:cs typeface="Arial Narrow" charset="0"/>
                <a:sym typeface="Helvetica"/>
              </a:rPr>
              <a:t>Avoid the</a:t>
            </a:r>
            <a:r>
              <a:rPr kumimoji="0" lang="en-US" sz="2800" b="0" i="0" u="none" strike="noStrike" cap="none" spc="0" normalizeH="0" dirty="0">
                <a:ln>
                  <a:noFill/>
                </a:ln>
                <a:solidFill>
                  <a:srgbClr val="000000"/>
                </a:solidFill>
                <a:effectLst/>
                <a:uFillTx/>
                <a:latin typeface="Arial Narrow" charset="0"/>
                <a:ea typeface="Arial Narrow" charset="0"/>
                <a:cs typeface="Arial Narrow" charset="0"/>
                <a:sym typeface="Helvetica"/>
              </a:rPr>
              <a:t> melt down!</a:t>
            </a:r>
            <a:endParaRPr kumimoji="0" lang="en-US" sz="2800" b="1" i="0" u="none" strike="noStrike" cap="none" spc="0" normalizeH="0" baseline="0" dirty="0">
              <a:ln>
                <a:noFill/>
              </a:ln>
              <a:solidFill>
                <a:srgbClr val="FF0000"/>
              </a:solidFill>
              <a:effectLst/>
              <a:uFillTx/>
              <a:latin typeface="Arial Narrow" charset="0"/>
              <a:ea typeface="Arial Narrow" charset="0"/>
              <a:cs typeface="Arial Narrow" charset="0"/>
              <a:sym typeface="Helvetica"/>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8472" y="1624130"/>
            <a:ext cx="3841315" cy="3657600"/>
          </a:xfrm>
          <a:prstGeom prst="rect">
            <a:avLst/>
          </a:prstGeom>
        </p:spPr>
      </p:pic>
    </p:spTree>
    <p:extLst>
      <p:ext uri="{BB962C8B-B14F-4D97-AF65-F5344CB8AC3E}">
        <p14:creationId xmlns:p14="http://schemas.microsoft.com/office/powerpoint/2010/main" val="151212831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2" name="Picture 6" descr="Picture 6"/>
          <p:cNvPicPr>
            <a:picLocks noChangeAspect="1"/>
          </p:cNvPicPr>
          <p:nvPr/>
        </p:nvPicPr>
        <p:blipFill>
          <a:blip r:embed="rId3">
            <a:extLst/>
          </a:blip>
          <a:stretch>
            <a:fillRect/>
          </a:stretch>
        </p:blipFill>
        <p:spPr>
          <a:xfrm>
            <a:off x="174525" y="6096000"/>
            <a:ext cx="2286001" cy="524814"/>
          </a:xfrm>
          <a:prstGeom prst="rect">
            <a:avLst/>
          </a:prstGeom>
          <a:ln w="12700">
            <a:miter lim="400000"/>
          </a:ln>
        </p:spPr>
      </p:pic>
      <p:sp>
        <p:nvSpPr>
          <p:cNvPr id="313" name="Rectangle 2"/>
          <p:cNvSpPr txBox="1"/>
          <p:nvPr/>
        </p:nvSpPr>
        <p:spPr>
          <a:xfrm>
            <a:off x="180388" y="152399"/>
            <a:ext cx="7820612"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3200" b="1">
                <a:solidFill>
                  <a:srgbClr val="FFFFFF"/>
                </a:solidFill>
                <a:latin typeface="Arial Narrow"/>
                <a:ea typeface="Arial Narrow"/>
                <a:cs typeface="Arial Narrow"/>
                <a:sym typeface="Arial Narrow"/>
              </a:defRPr>
            </a:pPr>
            <a:r>
              <a:rPr dirty="0"/>
              <a:t>DMG– How to apply!</a:t>
            </a:r>
          </a:p>
        </p:txBody>
      </p:sp>
      <p:sp>
        <p:nvSpPr>
          <p:cNvPr id="314" name="Rectangle 1"/>
          <p:cNvSpPr txBox="1"/>
          <p:nvPr/>
        </p:nvSpPr>
        <p:spPr>
          <a:xfrm>
            <a:off x="921657" y="1375227"/>
            <a:ext cx="6858000" cy="3795911"/>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514350" indent="-514350" defTabSz="12700">
              <a:spcBef>
                <a:spcPts val="1000"/>
              </a:spcBef>
              <a:buClr>
                <a:srgbClr val="000000"/>
              </a:buClr>
              <a:buSzPct val="100000"/>
              <a:buAutoNum type="arabicPeriod"/>
              <a:defRPr sz="3200">
                <a:effectLst>
                  <a:outerShdw blurRad="12700" dist="25400" dir="2700000" rotWithShape="0">
                    <a:srgbClr val="DDDDDD"/>
                  </a:outerShdw>
                </a:effectLst>
                <a:latin typeface="Arial Narrow"/>
                <a:ea typeface="Arial Narrow"/>
                <a:cs typeface="Arial Narrow"/>
                <a:sym typeface="Arial Narrow"/>
              </a:defRPr>
            </a:pPr>
            <a:r>
              <a:rPr sz="2800" dirty="0"/>
              <a:t>Download DMG Instructions &amp; Application- </a:t>
            </a:r>
            <a:r>
              <a:rPr sz="2800" u="sng" dirty="0">
                <a:solidFill>
                  <a:srgbClr val="0000FF"/>
                </a:solidFill>
                <a:uFill>
                  <a:solidFill>
                    <a:srgbClr val="0000FF"/>
                  </a:solidFill>
                </a:uFill>
                <a:hlinkClick r:id="rId4"/>
              </a:rPr>
              <a:t>www.rotary7980.org</a:t>
            </a:r>
            <a:r>
              <a:rPr sz="2800" dirty="0"/>
              <a:t>  (2018-19)</a:t>
            </a:r>
            <a:endParaRPr lang="en-US" sz="2800" dirty="0"/>
          </a:p>
          <a:p>
            <a:pPr marL="514350" indent="-514350" defTabSz="12700">
              <a:spcBef>
                <a:spcPts val="1000"/>
              </a:spcBef>
              <a:buClr>
                <a:srgbClr val="000000"/>
              </a:buClr>
              <a:buSzPct val="100000"/>
              <a:buFontTx/>
              <a:buAutoNum type="arabicPeriod"/>
              <a:defRPr sz="3200">
                <a:effectLst>
                  <a:outerShdw blurRad="12700" dist="25400" dir="2700000" rotWithShape="0">
                    <a:srgbClr val="DDDDDD"/>
                  </a:outerShdw>
                </a:effectLst>
                <a:latin typeface="Arial Narrow"/>
                <a:ea typeface="Arial Narrow"/>
                <a:cs typeface="Arial Narrow"/>
                <a:sym typeface="Arial Narrow"/>
              </a:defRPr>
            </a:pPr>
            <a:r>
              <a:rPr lang="en-US" sz="2800" dirty="0"/>
              <a:t>Download District 7980 Youth Scholarship  -RYLA or WAS -Application- </a:t>
            </a:r>
            <a:r>
              <a:rPr lang="en-US" sz="2800" u="sng" dirty="0">
                <a:solidFill>
                  <a:srgbClr val="0000FF"/>
                </a:solidFill>
                <a:uFill>
                  <a:solidFill>
                    <a:srgbClr val="0000FF"/>
                  </a:solidFill>
                </a:uFill>
                <a:hlinkClick r:id="rId4"/>
              </a:rPr>
              <a:t>www.rotary7980.org</a:t>
            </a:r>
            <a:r>
              <a:rPr lang="en-US" sz="2800" dirty="0"/>
              <a:t>  (2018-19). </a:t>
            </a:r>
          </a:p>
          <a:p>
            <a:pPr marL="514350" indent="-514350" defTabSz="12700">
              <a:spcBef>
                <a:spcPts val="1000"/>
              </a:spcBef>
              <a:buClr>
                <a:srgbClr val="000000"/>
              </a:buClr>
              <a:buSzPct val="100000"/>
              <a:buAutoNum type="arabicPeriod"/>
              <a:defRPr sz="3200">
                <a:effectLst>
                  <a:outerShdw blurRad="12700" dist="25400" dir="2700000" rotWithShape="0">
                    <a:srgbClr val="DDDDDD"/>
                  </a:outerShdw>
                </a:effectLst>
                <a:latin typeface="Arial Narrow"/>
                <a:ea typeface="Arial Narrow"/>
                <a:cs typeface="Arial Narrow"/>
                <a:sym typeface="Arial Narrow"/>
              </a:defRPr>
            </a:pPr>
            <a:r>
              <a:rPr sz="2800" dirty="0"/>
              <a:t>Completed application is submitted to Lynda Hammond, District Grants Chair at </a:t>
            </a:r>
            <a:r>
              <a:rPr sz="2800" u="sng" dirty="0">
                <a:solidFill>
                  <a:srgbClr val="0000FF"/>
                </a:solidFill>
                <a:uFill>
                  <a:solidFill>
                    <a:srgbClr val="0000FF"/>
                  </a:solidFill>
                </a:uFill>
                <a:hlinkClick r:id="rId5"/>
              </a:rPr>
              <a:t>lynda.hammond1@sbcglobal.net</a:t>
            </a:r>
            <a:endParaRPr sz="2800"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Shape 203"/>
          <p:cNvSpPr txBox="1"/>
          <p:nvPr/>
        </p:nvSpPr>
        <p:spPr>
          <a:xfrm>
            <a:off x="1161143" y="2641397"/>
            <a:ext cx="6545943" cy="1200325"/>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algn="ctr">
              <a:defRPr>
                <a:solidFill>
                  <a:srgbClr val="FF2600"/>
                </a:solidFill>
                <a:latin typeface="+mj-lt"/>
                <a:ea typeface="+mj-ea"/>
                <a:cs typeface="+mj-cs"/>
                <a:sym typeface="Arial"/>
              </a:defRPr>
            </a:pPr>
            <a:r>
              <a:t>Nancy Riella, President</a:t>
            </a:r>
          </a:p>
          <a:p>
            <a:pPr algn="ctr">
              <a:defRPr>
                <a:solidFill>
                  <a:srgbClr val="FF2600"/>
                </a:solidFill>
                <a:latin typeface="+mj-lt"/>
                <a:ea typeface="+mj-ea"/>
                <a:cs typeface="+mj-cs"/>
                <a:sym typeface="Arial"/>
              </a:defRPr>
            </a:pPr>
            <a:r>
              <a:rPr dirty="0"/>
              <a:t>Rotary Club of Colchester</a:t>
            </a:r>
            <a:endParaRPr dirty="0">
              <a:latin typeface="Calibri"/>
              <a:ea typeface="Calibri"/>
              <a:cs typeface="Calibri"/>
              <a:sym typeface="Calibri"/>
            </a:endParaRPr>
          </a:p>
          <a:p>
            <a:pPr algn="ctr">
              <a:defRPr>
                <a:solidFill>
                  <a:srgbClr val="FF2600"/>
                </a:solidFill>
                <a:latin typeface="+mj-lt"/>
                <a:ea typeface="+mj-ea"/>
                <a:cs typeface="+mj-cs"/>
                <a:sym typeface="Arial"/>
              </a:defRPr>
            </a:pPr>
            <a:r>
              <a:rPr dirty="0"/>
              <a:t>District 7980 Global &amp; Peace Scholarship Chair</a:t>
            </a:r>
          </a:p>
        </p:txBody>
      </p:sp>
      <p:pic>
        <p:nvPicPr>
          <p:cNvPr id="465" name="Picture 6" descr="Picture 6"/>
          <p:cNvPicPr>
            <a:picLocks noChangeAspect="1"/>
          </p:cNvPicPr>
          <p:nvPr/>
        </p:nvPicPr>
        <p:blipFill>
          <a:blip r:embed="rId3">
            <a:extLst/>
          </a:blip>
          <a:stretch>
            <a:fillRect/>
          </a:stretch>
        </p:blipFill>
        <p:spPr>
          <a:xfrm>
            <a:off x="174525" y="6096000"/>
            <a:ext cx="2286001" cy="524814"/>
          </a:xfrm>
          <a:prstGeom prst="rect">
            <a:avLst/>
          </a:prstGeom>
          <a:ln w="12700">
            <a:miter lim="400000"/>
          </a:ln>
        </p:spPr>
      </p:pic>
      <p:sp>
        <p:nvSpPr>
          <p:cNvPr id="3" name="Rectangle 2"/>
          <p:cNvSpPr/>
          <p:nvPr/>
        </p:nvSpPr>
        <p:spPr>
          <a:xfrm>
            <a:off x="174525" y="178661"/>
            <a:ext cx="5173211" cy="584775"/>
          </a:xfrm>
          <a:prstGeom prst="rect">
            <a:avLst/>
          </a:prstGeom>
        </p:spPr>
        <p:txBody>
          <a:bodyPr wrap="none">
            <a:spAutoFit/>
          </a:bodyPr>
          <a:lstStyle/>
          <a:p>
            <a:r>
              <a:rPr lang="en-US" sz="3200">
                <a:solidFill>
                  <a:schemeClr val="bg1"/>
                </a:solidFill>
                <a:latin typeface="+mj-lt"/>
              </a:rPr>
              <a:t>Global Grants Scholarships</a:t>
            </a:r>
            <a:endParaRPr lang="en-US" sz="3200" dirty="0">
              <a:solidFill>
                <a:schemeClr val="bg1"/>
              </a:solidFill>
              <a:latin typeface="+mj-lt"/>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9"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470" name="Rectangle 2"/>
          <p:cNvSpPr txBox="1"/>
          <p:nvPr/>
        </p:nvSpPr>
        <p:spPr>
          <a:xfrm>
            <a:off x="180387" y="152399"/>
            <a:ext cx="4772614" cy="561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dirty="0"/>
              <a:t>Global Grants Scholarships</a:t>
            </a:r>
          </a:p>
        </p:txBody>
      </p:sp>
      <p:sp>
        <p:nvSpPr>
          <p:cNvPr id="471" name="Shape 307"/>
          <p:cNvSpPr txBox="1"/>
          <p:nvPr/>
        </p:nvSpPr>
        <p:spPr>
          <a:xfrm>
            <a:off x="631370" y="1504043"/>
            <a:ext cx="6146801" cy="423962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457200">
              <a:spcBef>
                <a:spcPts val="700"/>
              </a:spcBef>
              <a:defRPr sz="2800">
                <a:latin typeface="Arial Narrow"/>
                <a:ea typeface="Arial Narrow"/>
                <a:cs typeface="Arial Narrow"/>
                <a:sym typeface="Arial Narrow"/>
              </a:defRPr>
            </a:pPr>
            <a:r>
              <a:rPr dirty="0"/>
              <a:t>The purpose of the Global Grant Scholarship is to foster international understanding through graduate study in a foreign university with a concentration in one or more of Rotary International's Six Areas of Focus. </a:t>
            </a:r>
            <a:endParaRPr lang="en-US" dirty="0">
              <a:solidFill>
                <a:srgbClr val="3E0000"/>
              </a:solidFill>
            </a:endParaRPr>
          </a:p>
          <a:p>
            <a:pPr defTabSz="457200">
              <a:spcBef>
                <a:spcPts val="700"/>
              </a:spcBef>
              <a:defRPr sz="2800">
                <a:latin typeface="Arial Narrow"/>
                <a:ea typeface="Arial Narrow"/>
                <a:cs typeface="Arial Narrow"/>
                <a:sym typeface="Arial Narrow"/>
              </a:defRPr>
            </a:pPr>
            <a:endParaRPr dirty="0">
              <a:solidFill>
                <a:srgbClr val="3E0000"/>
              </a:solidFill>
            </a:endParaRPr>
          </a:p>
          <a:p>
            <a:pPr defTabSz="457200">
              <a:spcBef>
                <a:spcPts val="700"/>
              </a:spcBef>
              <a:defRPr sz="2800">
                <a:latin typeface="Arial Narrow"/>
                <a:ea typeface="Arial Narrow"/>
                <a:cs typeface="Arial Narrow"/>
                <a:sym typeface="Arial Narrow"/>
              </a:defRPr>
            </a:pPr>
            <a:r>
              <a:rPr dirty="0"/>
              <a:t>2018-19 Two GG Scholarships Available @ $30K each</a:t>
            </a:r>
            <a:endParaRPr dirty="0">
              <a:solidFill>
                <a:srgbClr val="3E0000"/>
              </a:solidFill>
            </a:endParaRPr>
          </a:p>
          <a:p>
            <a:pPr algn="ctr" defTabSz="457200">
              <a:spcBef>
                <a:spcPts val="700"/>
              </a:spcBef>
              <a:defRPr sz="2800">
                <a:solidFill>
                  <a:srgbClr val="FF0000"/>
                </a:solidFill>
                <a:latin typeface="Arial Narrow"/>
                <a:ea typeface="Arial Narrow"/>
                <a:cs typeface="Arial Narrow"/>
                <a:sym typeface="Arial Narrow"/>
              </a:defRPr>
            </a:pPr>
            <a:r>
              <a:rPr dirty="0"/>
              <a:t>NO COST TO THE CLUB!</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3" name="Picture 6" descr="Picture 6"/>
          <p:cNvPicPr>
            <a:picLocks noChangeAspect="1"/>
          </p:cNvPicPr>
          <p:nvPr/>
        </p:nvPicPr>
        <p:blipFill>
          <a:blip r:embed="rId3">
            <a:extLst/>
          </a:blip>
          <a:stretch>
            <a:fillRect/>
          </a:stretch>
        </p:blipFill>
        <p:spPr>
          <a:xfrm>
            <a:off x="174525" y="6096000"/>
            <a:ext cx="2286001" cy="524814"/>
          </a:xfrm>
          <a:prstGeom prst="rect">
            <a:avLst/>
          </a:prstGeom>
          <a:ln w="12700">
            <a:miter lim="400000"/>
          </a:ln>
        </p:spPr>
      </p:pic>
      <p:sp>
        <p:nvSpPr>
          <p:cNvPr id="474" name="Rectangle 2"/>
          <p:cNvSpPr txBox="1"/>
          <p:nvPr/>
        </p:nvSpPr>
        <p:spPr>
          <a:xfrm>
            <a:off x="180387" y="152399"/>
            <a:ext cx="4772614" cy="561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t>Global Grants Scholarships</a:t>
            </a:r>
          </a:p>
        </p:txBody>
      </p:sp>
      <p:sp>
        <p:nvSpPr>
          <p:cNvPr id="475" name="Shape 310"/>
          <p:cNvSpPr txBox="1"/>
          <p:nvPr/>
        </p:nvSpPr>
        <p:spPr>
          <a:xfrm>
            <a:off x="478905" y="1422400"/>
            <a:ext cx="8048968" cy="39268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indent="-342900" defTabSz="457200">
              <a:spcBef>
                <a:spcPts val="700"/>
              </a:spcBef>
              <a:buSzPct val="100000"/>
              <a:buFont typeface="Arial"/>
              <a:buChar char="•"/>
              <a:defRPr sz="2800">
                <a:solidFill>
                  <a:srgbClr val="17458F"/>
                </a:solidFill>
                <a:latin typeface="Arial Narrow"/>
                <a:ea typeface="Arial Narrow"/>
                <a:cs typeface="Arial Narrow"/>
                <a:sym typeface="Arial Narrow"/>
              </a:defRPr>
            </a:pPr>
            <a:r>
              <a:t>Candidates must apply through, be interviewed by, and be endorsed by a District 7980 Rotary Club prior to being interviewed by the District Scholarship Committee.   </a:t>
            </a:r>
          </a:p>
          <a:p>
            <a:pPr marL="342900" indent="-342900" defTabSz="457200">
              <a:spcBef>
                <a:spcPts val="700"/>
              </a:spcBef>
              <a:buSzPct val="100000"/>
              <a:buFont typeface="Arial"/>
              <a:buChar char="•"/>
              <a:defRPr sz="2800">
                <a:solidFill>
                  <a:srgbClr val="084899"/>
                </a:solidFill>
                <a:latin typeface="Arial Narrow"/>
                <a:ea typeface="Arial Narrow"/>
                <a:cs typeface="Arial Narrow"/>
                <a:sym typeface="Arial Narrow"/>
              </a:defRPr>
            </a:pPr>
            <a:endParaRPr/>
          </a:p>
          <a:p>
            <a:pPr marL="342900" indent="-342900" defTabSz="457200">
              <a:spcBef>
                <a:spcPts val="700"/>
              </a:spcBef>
              <a:buSzPct val="100000"/>
              <a:buFont typeface="Arial"/>
              <a:buChar char="•"/>
              <a:defRPr sz="2800">
                <a:solidFill>
                  <a:srgbClr val="084899"/>
                </a:solidFill>
                <a:latin typeface="Arial Narrow"/>
                <a:ea typeface="Arial Narrow"/>
                <a:cs typeface="Arial Narrow"/>
                <a:sym typeface="Arial Narrow"/>
              </a:defRPr>
            </a:pPr>
            <a:r>
              <a:t>The final decision regarding Global Grant Scholarship recipients is made by The Rotary Foundation.  Sponsoring clubs will be responsible for submitting Global Grant Scholarship to TRF, and when approved be responsible for financial stewardship.</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3" name="Picture 6" descr="Picture 6"/>
          <p:cNvPicPr>
            <a:picLocks noChangeAspect="1"/>
          </p:cNvPicPr>
          <p:nvPr/>
        </p:nvPicPr>
        <p:blipFill>
          <a:blip r:embed="rId3">
            <a:extLst/>
          </a:blip>
          <a:stretch>
            <a:fillRect/>
          </a:stretch>
        </p:blipFill>
        <p:spPr>
          <a:xfrm>
            <a:off x="174525" y="6096000"/>
            <a:ext cx="2286001" cy="524814"/>
          </a:xfrm>
          <a:prstGeom prst="rect">
            <a:avLst/>
          </a:prstGeom>
          <a:ln w="12700">
            <a:miter lim="400000"/>
          </a:ln>
        </p:spPr>
      </p:pic>
      <p:sp>
        <p:nvSpPr>
          <p:cNvPr id="474" name="Rectangle 2"/>
          <p:cNvSpPr txBox="1"/>
          <p:nvPr/>
        </p:nvSpPr>
        <p:spPr>
          <a:xfrm>
            <a:off x="180387" y="152399"/>
            <a:ext cx="4772614" cy="561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t>Global Grants Scholarships</a:t>
            </a:r>
          </a:p>
        </p:txBody>
      </p:sp>
      <p:sp>
        <p:nvSpPr>
          <p:cNvPr id="475" name="Shape 310"/>
          <p:cNvSpPr txBox="1"/>
          <p:nvPr/>
        </p:nvSpPr>
        <p:spPr>
          <a:xfrm>
            <a:off x="478905" y="1422400"/>
            <a:ext cx="8048968" cy="304698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r>
              <a:rPr lang="en-US" dirty="0"/>
              <a:t>Deadline for applications to the District Scholarship Committee:  January 30, 2019. Clubs will determine dates for applications to their local scholarship committee. District interviews will be held in mid February 2018. </a:t>
            </a:r>
          </a:p>
          <a:p>
            <a:r>
              <a:rPr lang="en-US" dirty="0"/>
              <a:t> </a:t>
            </a:r>
          </a:p>
          <a:p>
            <a:r>
              <a:rPr lang="en-US" dirty="0"/>
              <a:t>Applications can be found on the Rotary District 7980 website. Please call me at 860.334.9433 (my cell) or e-mail me at: </a:t>
            </a:r>
            <a:r>
              <a:rPr lang="en-US" u="sng" dirty="0">
                <a:hlinkClick r:id="rId4"/>
              </a:rPr>
              <a:t>nriella@riellalepak.com</a:t>
            </a:r>
            <a:r>
              <a:rPr lang="en-US" dirty="0"/>
              <a:t> with any questions.</a:t>
            </a:r>
          </a:p>
        </p:txBody>
      </p:sp>
    </p:spTree>
    <p:extLst>
      <p:ext uri="{BB962C8B-B14F-4D97-AF65-F5344CB8AC3E}">
        <p14:creationId xmlns:p14="http://schemas.microsoft.com/office/powerpoint/2010/main" val="45213947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526" y="6096000"/>
            <a:ext cx="2286000" cy="524814"/>
          </a:xfrm>
          <a:prstGeom prst="rect">
            <a:avLst/>
          </a:prstGeom>
        </p:spPr>
      </p:pic>
      <p:sp>
        <p:nvSpPr>
          <p:cNvPr id="3" name="Rectangle 2"/>
          <p:cNvSpPr/>
          <p:nvPr/>
        </p:nvSpPr>
        <p:spPr>
          <a:xfrm>
            <a:off x="174526" y="152400"/>
            <a:ext cx="7820612" cy="646331"/>
          </a:xfrm>
          <a:prstGeom prst="rect">
            <a:avLst/>
          </a:prstGeom>
        </p:spPr>
        <p:txBody>
          <a:bodyPr wrap="square">
            <a:spAutoFit/>
          </a:bodyPr>
          <a:lstStyle/>
          <a:p>
            <a:pPr algn="ctr"/>
            <a:r>
              <a:rPr lang="en-US" sz="3600" b="1" dirty="0">
                <a:solidFill>
                  <a:prstClr val="white"/>
                </a:solidFill>
                <a:latin typeface="Arial" charset="0"/>
                <a:ea typeface="Arial" charset="0"/>
                <a:cs typeface="Arial" charset="0"/>
                <a:sym typeface="Calibri"/>
              </a:rPr>
              <a:t>Grant Management </a:t>
            </a:r>
            <a:r>
              <a:rPr lang="mr-IN" sz="3600" b="1" dirty="0">
                <a:solidFill>
                  <a:prstClr val="white"/>
                </a:solidFill>
                <a:latin typeface="Arial" charset="0"/>
                <a:ea typeface="Arial" charset="0"/>
                <a:cs typeface="Arial" charset="0"/>
                <a:sym typeface="Calibri"/>
              </a:rPr>
              <a:t>–</a:t>
            </a:r>
            <a:r>
              <a:rPr lang="en-US" sz="3600" b="1" dirty="0">
                <a:solidFill>
                  <a:prstClr val="white"/>
                </a:solidFill>
                <a:latin typeface="Arial" charset="0"/>
                <a:ea typeface="Arial" charset="0"/>
                <a:cs typeface="Arial" charset="0"/>
                <a:sym typeface="Calibri"/>
              </a:rPr>
              <a:t> On Line</a:t>
            </a:r>
          </a:p>
        </p:txBody>
      </p:sp>
      <p:grpSp>
        <p:nvGrpSpPr>
          <p:cNvPr id="4" name="Group 3"/>
          <p:cNvGrpSpPr/>
          <p:nvPr/>
        </p:nvGrpSpPr>
        <p:grpSpPr>
          <a:xfrm flipH="1">
            <a:off x="-457200" y="1981200"/>
            <a:ext cx="0" cy="2563892"/>
            <a:chOff x="-1640186" y="1505320"/>
            <a:chExt cx="9144000" cy="3418523"/>
          </a:xfrm>
        </p:grpSpPr>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1505320"/>
              <a:ext cx="9144000" cy="165811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3265731"/>
              <a:ext cx="9144000" cy="1658112"/>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2334376"/>
              <a:ext cx="9144000" cy="1658112"/>
            </a:xfrm>
            <a:prstGeom prst="rect">
              <a:avLst/>
            </a:prstGeom>
          </p:spPr>
        </p:pic>
      </p:gr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56669" y="1981200"/>
            <a:ext cx="4572000" cy="3248526"/>
          </a:xfrm>
          <a:prstGeom prst="rect">
            <a:avLst/>
          </a:prstGeom>
        </p:spPr>
      </p:pic>
      <p:sp>
        <p:nvSpPr>
          <p:cNvPr id="9" name="TextBox 8"/>
          <p:cNvSpPr txBox="1"/>
          <p:nvPr/>
        </p:nvSpPr>
        <p:spPr>
          <a:xfrm>
            <a:off x="370469" y="2906917"/>
            <a:ext cx="3886200" cy="923330"/>
          </a:xfrm>
          <a:prstGeom prst="rect">
            <a:avLst/>
          </a:prstGeom>
          <a:noFill/>
        </p:spPr>
        <p:txBody>
          <a:bodyPr wrap="square" rtlCol="0">
            <a:spAutoFit/>
          </a:bodyPr>
          <a:lstStyle/>
          <a:p>
            <a:r>
              <a:rPr lang="en-US" sz="5400" dirty="0">
                <a:solidFill>
                  <a:srgbClr val="FF0000"/>
                </a:solidFill>
                <a:latin typeface="Bernard MT Condensed" charset="0"/>
                <a:ea typeface="Bernard MT Condensed" charset="0"/>
                <a:cs typeface="Bernard MT Condensed" charset="0"/>
                <a:sym typeface="Calibri"/>
              </a:rPr>
              <a:t>Coming Soon!</a:t>
            </a:r>
          </a:p>
        </p:txBody>
      </p:sp>
    </p:spTree>
    <p:extLst>
      <p:ext uri="{BB962C8B-B14F-4D97-AF65-F5344CB8AC3E}">
        <p14:creationId xmlns:p14="http://schemas.microsoft.com/office/powerpoint/2010/main" val="179628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0" name="Picture 6" descr="Picture 6"/>
          <p:cNvPicPr>
            <a:picLocks noChangeAspect="1"/>
          </p:cNvPicPr>
          <p:nvPr/>
        </p:nvPicPr>
        <p:blipFill>
          <a:blip r:embed="rId3">
            <a:extLst/>
          </a:blip>
          <a:stretch>
            <a:fillRect/>
          </a:stretch>
        </p:blipFill>
        <p:spPr>
          <a:xfrm>
            <a:off x="174525" y="6096000"/>
            <a:ext cx="2286001" cy="524814"/>
          </a:xfrm>
          <a:prstGeom prst="rect">
            <a:avLst/>
          </a:prstGeom>
          <a:ln w="12700">
            <a:miter lim="400000"/>
          </a:ln>
        </p:spPr>
      </p:pic>
      <p:sp>
        <p:nvSpPr>
          <p:cNvPr id="6" name="TextBox 5"/>
          <p:cNvSpPr txBox="1"/>
          <p:nvPr/>
        </p:nvSpPr>
        <p:spPr>
          <a:xfrm>
            <a:off x="723227" y="3044210"/>
            <a:ext cx="3474598" cy="5482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t">
            <a:spAutoFit/>
          </a:bodyPr>
          <a:lstStyle/>
          <a:p>
            <a:pPr algn="ctr" defTabSz="410751" hangingPunct="0"/>
            <a:r>
              <a:rPr lang="en-US" sz="3094" dirty="0">
                <a:solidFill>
                  <a:srgbClr val="FF0000"/>
                </a:solidFill>
                <a:latin typeface="Chalkboard" charset="0"/>
                <a:ea typeface="Chalkboard" charset="0"/>
                <a:cs typeface="Chalkboard" charset="0"/>
                <a:sym typeface="Helvetica Neue"/>
              </a:rPr>
              <a:t>Thank You!</a:t>
            </a:r>
            <a:endParaRPr lang="en-US" sz="3094" dirty="0">
              <a:solidFill>
                <a:srgbClr val="FF0000"/>
              </a:solidFill>
              <a:latin typeface="Chalkboard" charset="0"/>
              <a:ea typeface="Chalkboard" charset="0"/>
              <a:cs typeface="Chalkboard"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5489" y="1535102"/>
            <a:ext cx="3392769" cy="4114800"/>
          </a:xfrm>
          <a:prstGeom prst="rect">
            <a:avLst/>
          </a:prstGeom>
          <a:ln>
            <a:solidFill>
              <a:schemeClr val="bg2"/>
            </a:solidFill>
          </a:ln>
        </p:spPr>
      </p:pic>
    </p:spTree>
    <p:extLst>
      <p:ext uri="{BB962C8B-B14F-4D97-AF65-F5344CB8AC3E}">
        <p14:creationId xmlns:p14="http://schemas.microsoft.com/office/powerpoint/2010/main" val="20779491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096000"/>
            <a:ext cx="2286000" cy="524814"/>
          </a:xfrm>
          <a:prstGeom prst="rect">
            <a:avLst/>
          </a:prstGeom>
        </p:spPr>
      </p:pic>
      <p:sp>
        <p:nvSpPr>
          <p:cNvPr id="3" name="Rectangle 2"/>
          <p:cNvSpPr/>
          <p:nvPr/>
        </p:nvSpPr>
        <p:spPr>
          <a:xfrm>
            <a:off x="180388" y="152400"/>
            <a:ext cx="4620212" cy="584775"/>
          </a:xfrm>
          <a:prstGeom prst="rect">
            <a:avLst/>
          </a:prstGeom>
        </p:spPr>
        <p:txBody>
          <a:bodyPr wrap="square">
            <a:spAutoFit/>
          </a:bodyPr>
          <a:lstStyle/>
          <a:p>
            <a:r>
              <a:rPr lang="en-US" sz="3200" b="1" dirty="0">
                <a:solidFill>
                  <a:srgbClr val="FFFFFF"/>
                </a:solidFill>
                <a:latin typeface="Arial Narrow" charset="0"/>
                <a:ea typeface="Arial Narrow" charset="0"/>
                <a:cs typeface="Arial Narrow" charset="0"/>
                <a:sym typeface="Trebuchet MS"/>
              </a:rPr>
              <a:t>District </a:t>
            </a:r>
            <a:r>
              <a:rPr lang="en-US" sz="3200" b="1">
                <a:solidFill>
                  <a:srgbClr val="FFFFFF"/>
                </a:solidFill>
                <a:latin typeface="Arial Narrow" charset="0"/>
                <a:ea typeface="Arial Narrow" charset="0"/>
                <a:cs typeface="Arial Narrow" charset="0"/>
                <a:sym typeface="Trebuchet MS"/>
              </a:rPr>
              <a:t>7980 Rotarians</a:t>
            </a:r>
            <a:endParaRPr lang="en-US" sz="3200" b="1" dirty="0">
              <a:solidFill>
                <a:srgbClr val="FFFFFF"/>
              </a:solidFill>
              <a:latin typeface="Arial Narrow" charset="0"/>
              <a:ea typeface="Arial Narrow" charset="0"/>
              <a:cs typeface="Arial Narrow" charset="0"/>
              <a:sym typeface="Calibri"/>
            </a:endParaRPr>
          </a:p>
        </p:txBody>
      </p:sp>
      <p:grpSp>
        <p:nvGrpSpPr>
          <p:cNvPr id="4" name="Group 3"/>
          <p:cNvGrpSpPr/>
          <p:nvPr/>
        </p:nvGrpSpPr>
        <p:grpSpPr>
          <a:xfrm flipH="1">
            <a:off x="-457200" y="1981200"/>
            <a:ext cx="0" cy="2563892"/>
            <a:chOff x="-1640186" y="1505320"/>
            <a:chExt cx="9144000" cy="3418523"/>
          </a:xfrm>
        </p:grpSpPr>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1505320"/>
              <a:ext cx="9144000" cy="165811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3265731"/>
              <a:ext cx="9144000" cy="1658112"/>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40186" y="2334376"/>
              <a:ext cx="9144000" cy="1658112"/>
            </a:xfrm>
            <a:prstGeom prst="rect">
              <a:avLst/>
            </a:prstGeom>
          </p:spPr>
        </p:pic>
      </p:grpSp>
      <p:sp>
        <p:nvSpPr>
          <p:cNvPr id="9" name="TextBox 8"/>
          <p:cNvSpPr txBox="1"/>
          <p:nvPr/>
        </p:nvSpPr>
        <p:spPr>
          <a:xfrm>
            <a:off x="685800" y="2153807"/>
            <a:ext cx="3178274" cy="16927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sz="3200" dirty="0">
                <a:solidFill>
                  <a:srgbClr val="FF0000"/>
                </a:solidFill>
                <a:latin typeface="Chalkboard SE" charset="0"/>
                <a:ea typeface="Chalkboard SE" charset="0"/>
                <a:cs typeface="Chalkboard SE" charset="0"/>
                <a:sym typeface="Calibri"/>
              </a:rPr>
              <a:t>Together</a:t>
            </a:r>
            <a:r>
              <a:rPr lang="en-US" sz="3200" dirty="0">
                <a:latin typeface="Chalkboard SE" charset="0"/>
                <a:ea typeface="Chalkboard SE" charset="0"/>
                <a:cs typeface="Chalkboard SE" charset="0"/>
                <a:sym typeface="Calibri"/>
              </a:rPr>
              <a:t> </a:t>
            </a:r>
            <a:r>
              <a:rPr lang="en-US" sz="4000" dirty="0">
                <a:solidFill>
                  <a:srgbClr val="0070C0"/>
                </a:solidFill>
                <a:latin typeface="Chalkboard SE" charset="0"/>
                <a:ea typeface="Chalkboard SE" charset="0"/>
                <a:cs typeface="Chalkboard SE" charset="0"/>
                <a:sym typeface="Calibri"/>
              </a:rPr>
              <a:t>WE</a:t>
            </a:r>
            <a:r>
              <a:rPr lang="en-US" sz="3200" dirty="0">
                <a:latin typeface="Chalkboard SE" charset="0"/>
                <a:ea typeface="Chalkboard SE" charset="0"/>
                <a:cs typeface="Chalkboard SE" charset="0"/>
                <a:sym typeface="Calibri"/>
              </a:rPr>
              <a:t> </a:t>
            </a:r>
            <a:r>
              <a:rPr lang="en-US" sz="3200" dirty="0">
                <a:solidFill>
                  <a:srgbClr val="006F33"/>
                </a:solidFill>
                <a:latin typeface="Chalkboard SE" charset="0"/>
                <a:ea typeface="Chalkboard SE" charset="0"/>
                <a:cs typeface="Chalkboard SE" charset="0"/>
                <a:sym typeface="Calibri"/>
              </a:rPr>
              <a:t>change </a:t>
            </a:r>
            <a:r>
              <a:rPr lang="en-US" sz="3200" dirty="0">
                <a:solidFill>
                  <a:srgbClr val="7030A0"/>
                </a:solidFill>
                <a:latin typeface="Chalkboard SE" charset="0"/>
                <a:ea typeface="Chalkboard SE" charset="0"/>
                <a:cs typeface="Chalkboard SE" charset="0"/>
                <a:sym typeface="Calibri"/>
              </a:rPr>
              <a:t>and</a:t>
            </a:r>
            <a:r>
              <a:rPr lang="en-US" sz="3200" dirty="0">
                <a:latin typeface="Chalkboard SE" charset="0"/>
                <a:ea typeface="Chalkboard SE" charset="0"/>
                <a:cs typeface="Chalkboard SE" charset="0"/>
                <a:sym typeface="Calibri"/>
              </a:rPr>
              <a:t> </a:t>
            </a:r>
            <a:r>
              <a:rPr lang="en-US" sz="3200" dirty="0">
                <a:solidFill>
                  <a:srgbClr val="FF0000"/>
                </a:solidFill>
                <a:latin typeface="Chalkboard SE" charset="0"/>
                <a:ea typeface="Chalkboard SE" charset="0"/>
                <a:cs typeface="Chalkboard SE" charset="0"/>
                <a:sym typeface="Calibri"/>
              </a:rPr>
              <a:t>save</a:t>
            </a:r>
            <a:r>
              <a:rPr lang="en-US" sz="3200" dirty="0">
                <a:latin typeface="Chalkboard SE" charset="0"/>
                <a:ea typeface="Chalkboard SE" charset="0"/>
                <a:cs typeface="Chalkboard SE" charset="0"/>
                <a:sym typeface="Calibri"/>
              </a:rPr>
              <a:t> </a:t>
            </a:r>
            <a:r>
              <a:rPr lang="en-US" sz="3200" dirty="0">
                <a:solidFill>
                  <a:srgbClr val="0070C0"/>
                </a:solidFill>
                <a:latin typeface="Chalkboard SE" charset="0"/>
                <a:ea typeface="Chalkboard SE" charset="0"/>
                <a:cs typeface="Chalkboard SE" charset="0"/>
                <a:sym typeface="Calibri"/>
              </a:rPr>
              <a:t>lives</a:t>
            </a:r>
            <a:r>
              <a:rPr lang="en-US" sz="3200" dirty="0">
                <a:latin typeface="Chalkboard SE" charset="0"/>
                <a:ea typeface="Chalkboard SE" charset="0"/>
                <a:cs typeface="Chalkboard SE" charset="0"/>
                <a:sym typeface="Calibri"/>
              </a:rPr>
              <a:t> </a:t>
            </a:r>
            <a:r>
              <a:rPr lang="en-US" sz="3200" dirty="0">
                <a:solidFill>
                  <a:srgbClr val="007F3C"/>
                </a:solidFill>
                <a:latin typeface="Chalkboard SE" charset="0"/>
                <a:ea typeface="Chalkboard SE" charset="0"/>
                <a:cs typeface="Chalkboard SE" charset="0"/>
                <a:sym typeface="Calibri"/>
              </a:rPr>
              <a:t>everyday!</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5800" y="1180100"/>
            <a:ext cx="4378611" cy="5486400"/>
          </a:xfrm>
          <a:prstGeom prst="rect">
            <a:avLst/>
          </a:prstGeom>
        </p:spPr>
      </p:pic>
    </p:spTree>
    <p:extLst>
      <p:ext uri="{BB962C8B-B14F-4D97-AF65-F5344CB8AC3E}">
        <p14:creationId xmlns:p14="http://schemas.microsoft.com/office/powerpoint/2010/main" val="58201966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526" y="6096000"/>
            <a:ext cx="2286000" cy="524814"/>
          </a:xfrm>
          <a:prstGeom prst="rect">
            <a:avLst/>
          </a:prstGeom>
        </p:spPr>
      </p:pic>
      <p:sp>
        <p:nvSpPr>
          <p:cNvPr id="3" name="Rectangle 2"/>
          <p:cNvSpPr/>
          <p:nvPr/>
        </p:nvSpPr>
        <p:spPr>
          <a:xfrm>
            <a:off x="1317526" y="228600"/>
            <a:ext cx="6172199" cy="523220"/>
          </a:xfrm>
          <a:prstGeom prst="rect">
            <a:avLst/>
          </a:prstGeom>
        </p:spPr>
        <p:txBody>
          <a:bodyPr wrap="square">
            <a:spAutoFit/>
          </a:bodyPr>
          <a:lstStyle/>
          <a:p>
            <a:r>
              <a:rPr lang="en-US" sz="2800" b="1" dirty="0">
                <a:solidFill>
                  <a:schemeClr val="bg1"/>
                </a:solidFill>
                <a:latin typeface="Arial Narrow" charset="0"/>
                <a:ea typeface="Arial Narrow" charset="0"/>
                <a:cs typeface="Arial Narrow" charset="0"/>
              </a:rPr>
              <a:t>D7980 TRF Program DDF Budget 2018-19</a:t>
            </a:r>
          </a:p>
        </p:txBody>
      </p:sp>
      <p:graphicFrame>
        <p:nvGraphicFramePr>
          <p:cNvPr id="4" name="Table 3"/>
          <p:cNvGraphicFramePr>
            <a:graphicFrameLocks noGrp="1"/>
          </p:cNvGraphicFramePr>
          <p:nvPr>
            <p:extLst>
              <p:ext uri="{D42A27DB-BD31-4B8C-83A1-F6EECF244321}">
                <p14:modId xmlns:p14="http://schemas.microsoft.com/office/powerpoint/2010/main" val="1354487277"/>
              </p:ext>
            </p:extLst>
          </p:nvPr>
        </p:nvGraphicFramePr>
        <p:xfrm>
          <a:off x="577296" y="1600200"/>
          <a:ext cx="8001000" cy="4074960"/>
        </p:xfrm>
        <a:graphic>
          <a:graphicData uri="http://schemas.openxmlformats.org/drawingml/2006/table">
            <a:tbl>
              <a:tblPr>
                <a:noFill/>
              </a:tblPr>
              <a:tblGrid>
                <a:gridCol w="565829">
                  <a:extLst>
                    <a:ext uri="{9D8B030D-6E8A-4147-A177-3AD203B41FA5}">
                      <a16:colId xmlns:a16="http://schemas.microsoft.com/office/drawing/2014/main" val="20000"/>
                    </a:ext>
                  </a:extLst>
                </a:gridCol>
                <a:gridCol w="5330690">
                  <a:extLst>
                    <a:ext uri="{9D8B030D-6E8A-4147-A177-3AD203B41FA5}">
                      <a16:colId xmlns:a16="http://schemas.microsoft.com/office/drawing/2014/main" val="20001"/>
                    </a:ext>
                  </a:extLst>
                </a:gridCol>
                <a:gridCol w="2104481">
                  <a:extLst>
                    <a:ext uri="{9D8B030D-6E8A-4147-A177-3AD203B41FA5}">
                      <a16:colId xmlns:a16="http://schemas.microsoft.com/office/drawing/2014/main" val="20002"/>
                    </a:ext>
                  </a:extLst>
                </a:gridCol>
              </a:tblGrid>
              <a:tr h="1015456">
                <a:tc>
                  <a:txBody>
                    <a:bodyPr/>
                    <a:lstStyle/>
                    <a:p>
                      <a:pPr algn="ctr"/>
                      <a:r>
                        <a:rPr lang="en-US" sz="2800" dirty="0">
                          <a:solidFill>
                            <a:srgbClr val="000000"/>
                          </a:solidFill>
                          <a:effectLst/>
                          <a:latin typeface="Arial" charset="0"/>
                        </a:rPr>
                        <a:t>30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marL="0" lvl="1" indent="0" algn="l">
                        <a:buFontTx/>
                        <a:buNone/>
                      </a:pPr>
                      <a:r>
                        <a:rPr lang="en-US" sz="2800" dirty="0">
                          <a:solidFill>
                            <a:srgbClr val="000000"/>
                          </a:solidFill>
                          <a:effectLst/>
                          <a:latin typeface="Arial" charset="0"/>
                        </a:rPr>
                        <a:t>District Managed Grants       @$2,500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$74,507</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0"/>
                  </a:ext>
                </a:extLst>
              </a:tr>
              <a:tr h="511012">
                <a:tc>
                  <a:txBody>
                    <a:bodyPr/>
                    <a:lstStyle/>
                    <a:p>
                      <a:pPr algn="ctr"/>
                      <a:r>
                        <a:rPr lang="is-IS" sz="2800">
                          <a:solidFill>
                            <a:srgbClr val="000000"/>
                          </a:solidFill>
                          <a:effectLst/>
                          <a:latin typeface="Arial" charset="0"/>
                        </a:rPr>
                        <a:t>24</a:t>
                      </a:r>
                      <a:endParaRPr lang="is-IS" sz="280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lvl="0" algn="l"/>
                      <a:r>
                        <a:rPr lang="en-US" sz="2800" dirty="0">
                          <a:solidFill>
                            <a:srgbClr val="000000"/>
                          </a:solidFill>
                          <a:effectLst/>
                          <a:latin typeface="Arial" charset="0"/>
                        </a:rPr>
                        <a:t>RYLA Scholarships</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$3,000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1"/>
                  </a:ext>
                </a:extLst>
              </a:tr>
              <a:tr h="511012">
                <a:tc>
                  <a:txBody>
                    <a:bodyPr/>
                    <a:lstStyle/>
                    <a:p>
                      <a:pPr algn="ctr"/>
                      <a:r>
                        <a:rPr lang="en-US" sz="2800" dirty="0">
                          <a:solidFill>
                            <a:srgbClr val="000000"/>
                          </a:solidFill>
                          <a:effectLst/>
                          <a:latin typeface="Arial" charset="0"/>
                        </a:rPr>
                        <a:t>5</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lvl="0" algn="l"/>
                      <a:r>
                        <a:rPr lang="en-US" sz="2800" dirty="0">
                          <a:solidFill>
                            <a:srgbClr val="000000"/>
                          </a:solidFill>
                          <a:effectLst/>
                          <a:latin typeface="Arial" charset="0"/>
                        </a:rPr>
                        <a:t>World Affairs Scholarships</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$2,500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2"/>
                  </a:ext>
                </a:extLst>
              </a:tr>
              <a:tr h="511012">
                <a:tc>
                  <a:txBody>
                    <a:bodyPr/>
                    <a:lstStyle/>
                    <a:p>
                      <a:pPr algn="ctr"/>
                      <a:r>
                        <a:rPr lang="is-IS" sz="2800">
                          <a:solidFill>
                            <a:srgbClr val="000000"/>
                          </a:solidFill>
                          <a:effectLst/>
                          <a:latin typeface="Arial" charset="0"/>
                        </a:rPr>
                        <a:t>2</a:t>
                      </a:r>
                      <a:endParaRPr lang="is-IS" sz="280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lvl="0" algn="l"/>
                      <a:r>
                        <a:rPr lang="en-US" sz="2800" dirty="0">
                          <a:solidFill>
                            <a:srgbClr val="000000"/>
                          </a:solidFill>
                          <a:effectLst/>
                          <a:latin typeface="Arial" charset="0"/>
                        </a:rPr>
                        <a:t>Global Scholarships</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$30,000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3"/>
                  </a:ext>
                </a:extLst>
              </a:tr>
              <a:tr h="511012">
                <a:tc>
                  <a:txBody>
                    <a:bodyPr/>
                    <a:lstStyle/>
                    <a:p>
                      <a:pPr algn="ctr"/>
                      <a:r>
                        <a:rPr lang="en-US" sz="2800" dirty="0">
                          <a:solidFill>
                            <a:srgbClr val="000000"/>
                          </a:solidFill>
                          <a:effectLst/>
                          <a:latin typeface="Arial" charset="0"/>
                        </a:rPr>
                        <a:t>1</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lvl="0" algn="l"/>
                      <a:r>
                        <a:rPr lang="en-US" sz="2800" dirty="0">
                          <a:solidFill>
                            <a:srgbClr val="000000"/>
                          </a:solidFill>
                          <a:effectLst/>
                          <a:latin typeface="Arial" charset="0"/>
                        </a:rPr>
                        <a:t>Vocational Training Team</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$15,000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4"/>
                  </a:ext>
                </a:extLst>
              </a:tr>
              <a:tr h="1015456">
                <a:tc>
                  <a:txBody>
                    <a:bodyPr/>
                    <a:lstStyle/>
                    <a:p>
                      <a:pPr algn="ctr"/>
                      <a:r>
                        <a:rPr lang="en-US" sz="2800" dirty="0">
                          <a:solidFill>
                            <a:srgbClr val="000000"/>
                          </a:solidFill>
                          <a:effectLst/>
                          <a:latin typeface="Arial" charset="0"/>
                        </a:rPr>
                        <a:t>6</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marL="0" lvl="7" indent="0" algn="l">
                        <a:buFontTx/>
                        <a:buNone/>
                      </a:pPr>
                      <a:r>
                        <a:rPr lang="en-US" sz="2800" dirty="0">
                          <a:solidFill>
                            <a:srgbClr val="000000"/>
                          </a:solidFill>
                          <a:effectLst/>
                          <a:latin typeface="Arial" charset="0"/>
                        </a:rPr>
                        <a:t>Humanitarian Global Grants @$10,000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r>
                        <a:rPr lang="en-US" sz="2800" dirty="0">
                          <a:solidFill>
                            <a:srgbClr val="000000"/>
                          </a:solidFill>
                          <a:effectLst/>
                          <a:latin typeface="Arial" charset="0"/>
                        </a:rPr>
                        <a:t>$60,000</a:t>
                      </a:r>
                      <a:endParaRPr lang="en-US" sz="2800" dirty="0">
                        <a:effectLst/>
                      </a:endParaRPr>
                    </a:p>
                  </a:txBody>
                  <a:tcPr marL="6350" marR="6350" marT="635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17500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1"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292" name="Rectangle 2"/>
          <p:cNvSpPr txBox="1"/>
          <p:nvPr/>
        </p:nvSpPr>
        <p:spPr>
          <a:xfrm>
            <a:off x="180387" y="152400"/>
            <a:ext cx="5306014" cy="4978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b="1">
                <a:solidFill>
                  <a:srgbClr val="FFFFFF"/>
                </a:solidFill>
                <a:latin typeface="Arial Narrow"/>
                <a:ea typeface="Arial Narrow"/>
                <a:cs typeface="Arial Narrow"/>
                <a:sym typeface="Arial Narrow"/>
              </a:defRPr>
            </a:lvl1pPr>
          </a:lstStyle>
          <a:p>
            <a:r>
              <a:t>District Managed Grants</a:t>
            </a:r>
          </a:p>
        </p:txBody>
      </p:sp>
      <p:graphicFrame>
        <p:nvGraphicFramePr>
          <p:cNvPr id="293" name="Table 9"/>
          <p:cNvGraphicFramePr/>
          <p:nvPr>
            <p:extLst>
              <p:ext uri="{D42A27DB-BD31-4B8C-83A1-F6EECF244321}">
                <p14:modId xmlns:p14="http://schemas.microsoft.com/office/powerpoint/2010/main" val="1213352552"/>
              </p:ext>
            </p:extLst>
          </p:nvPr>
        </p:nvGraphicFramePr>
        <p:xfrm>
          <a:off x="609600" y="1945147"/>
          <a:ext cx="7924800" cy="3200400"/>
        </p:xfrm>
        <a:graphic>
          <a:graphicData uri="http://schemas.openxmlformats.org/drawingml/2006/table">
            <a:tbl>
              <a:tblPr>
                <a:tableStyleId>{4C3C2611-4C71-4FC5-86AE-919BDF0F9419}</a:tableStyleId>
              </a:tblPr>
              <a:tblGrid>
                <a:gridCol w="7620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370840">
                <a:tc>
                  <a:txBody>
                    <a:bodyPr/>
                    <a:lstStyle/>
                    <a:p>
                      <a:pPr algn="r">
                        <a:defRPr sz="1800"/>
                      </a:pPr>
                      <a:r>
                        <a:rPr sz="3200">
                          <a:latin typeface="Arial Narrow"/>
                          <a:ea typeface="Arial Narrow"/>
                          <a:cs typeface="Arial Narrow"/>
                          <a:sym typeface="Arial Narrow"/>
                        </a:rPr>
                        <a:t>30</a:t>
                      </a:r>
                    </a:p>
                  </a:txBody>
                  <a:tcPr marL="45720" marR="45720" horzOverflow="overflow"/>
                </a:tc>
                <a:tc>
                  <a:txBody>
                    <a:bodyPr/>
                    <a:lstStyle/>
                    <a:p>
                      <a:pPr>
                        <a:defRPr sz="1800"/>
                      </a:pPr>
                      <a:r>
                        <a:rPr sz="3200">
                          <a:latin typeface="Arial Narrow"/>
                          <a:ea typeface="Arial Narrow"/>
                          <a:cs typeface="Arial Narrow"/>
                          <a:sym typeface="Arial Narrow"/>
                        </a:rPr>
                        <a:t>Humanitarian Projects @ $2500</a:t>
                      </a:r>
                    </a:p>
                  </a:txBody>
                  <a:tcPr marL="45720" marR="45720" horzOverflow="overflow"/>
                </a:tc>
                <a:tc>
                  <a:txBody>
                    <a:bodyPr/>
                    <a:lstStyle/>
                    <a:p>
                      <a:pPr algn="r">
                        <a:defRPr sz="1800"/>
                      </a:pPr>
                      <a:r>
                        <a:rPr lang="en-US" sz="3200" strike="noStrike" dirty="0">
                          <a:solidFill>
                            <a:srgbClr val="FF0000"/>
                          </a:solidFill>
                          <a:latin typeface="Arial Narrow"/>
                          <a:ea typeface="Arial Narrow"/>
                          <a:cs typeface="Arial Narrow"/>
                          <a:sym typeface="Arial Narrow"/>
                        </a:rPr>
                        <a:t>$51,407</a:t>
                      </a:r>
                    </a:p>
                    <a:p>
                      <a:pPr algn="r">
                        <a:defRPr sz="1800"/>
                      </a:pPr>
                      <a:r>
                        <a:rPr sz="3200" strike="sngStrike" dirty="0">
                          <a:latin typeface="Arial Narrow"/>
                          <a:ea typeface="Arial Narrow"/>
                          <a:cs typeface="Arial Narrow"/>
                          <a:sym typeface="Arial Narrow"/>
                        </a:rPr>
                        <a:t>$74,507</a:t>
                      </a:r>
                    </a:p>
                  </a:txBody>
                  <a:tcPr marL="45720" marR="45720" horzOverflow="overflow"/>
                </a:tc>
                <a:extLst>
                  <a:ext uri="{0D108BD9-81ED-4DB2-BD59-A6C34878D82A}">
                    <a16:rowId xmlns:a16="http://schemas.microsoft.com/office/drawing/2014/main" val="10000"/>
                  </a:ext>
                </a:extLst>
              </a:tr>
              <a:tr h="370840">
                <a:tc>
                  <a:txBody>
                    <a:bodyPr/>
                    <a:lstStyle/>
                    <a:p>
                      <a:pPr algn="r">
                        <a:defRPr sz="1800"/>
                      </a:pPr>
                      <a:r>
                        <a:rPr sz="3200">
                          <a:latin typeface="Arial Narrow"/>
                          <a:ea typeface="Arial Narrow"/>
                          <a:cs typeface="Arial Narrow"/>
                          <a:sym typeface="Arial Narrow"/>
                        </a:rPr>
                        <a:t>24</a:t>
                      </a:r>
                    </a:p>
                  </a:txBody>
                  <a:tcPr marL="45720" marR="45720" horzOverflow="overflow"/>
                </a:tc>
                <a:tc>
                  <a:txBody>
                    <a:bodyPr/>
                    <a:lstStyle/>
                    <a:p>
                      <a:pPr>
                        <a:defRPr sz="1800"/>
                      </a:pPr>
                      <a:r>
                        <a:rPr sz="3200">
                          <a:latin typeface="Arial Narrow"/>
                          <a:ea typeface="Arial Narrow"/>
                          <a:cs typeface="Arial Narrow"/>
                          <a:sym typeface="Arial Narrow"/>
                        </a:rPr>
                        <a:t>RYLA Scholarships @ $125 Limited to 2 per club</a:t>
                      </a:r>
                    </a:p>
                  </a:txBody>
                  <a:tcPr marL="45720" marR="45720" horzOverflow="overflow"/>
                </a:tc>
                <a:tc>
                  <a:txBody>
                    <a:bodyPr/>
                    <a:lstStyle/>
                    <a:p>
                      <a:pPr algn="r">
                        <a:defRPr sz="1800"/>
                      </a:pPr>
                      <a:r>
                        <a:rPr lang="en-US" sz="3200" dirty="0">
                          <a:solidFill>
                            <a:srgbClr val="FF0000"/>
                          </a:solidFill>
                          <a:latin typeface="Arial Narrow"/>
                          <a:ea typeface="Arial Narrow"/>
                          <a:cs typeface="Arial Narrow"/>
                          <a:sym typeface="Arial Narrow"/>
                        </a:rPr>
                        <a:t>$2,000</a:t>
                      </a:r>
                    </a:p>
                    <a:p>
                      <a:pPr algn="r">
                        <a:defRPr sz="1800"/>
                      </a:pPr>
                      <a:r>
                        <a:rPr sz="3200">
                          <a:latin typeface="Arial Narrow"/>
                          <a:ea typeface="Arial Narrow"/>
                          <a:cs typeface="Arial Narrow"/>
                          <a:sym typeface="Arial Narrow"/>
                        </a:rPr>
                        <a:t>$</a:t>
                      </a:r>
                      <a:r>
                        <a:rPr sz="3200" strike="sngStrike">
                          <a:latin typeface="Arial Narrow"/>
                          <a:ea typeface="Arial Narrow"/>
                          <a:cs typeface="Arial Narrow"/>
                          <a:sym typeface="Arial Narrow"/>
                        </a:rPr>
                        <a:t>3,000</a:t>
                      </a:r>
                    </a:p>
                  </a:txBody>
                  <a:tcPr marL="45720" marR="45720" horzOverflow="overflow"/>
                </a:tc>
                <a:extLst>
                  <a:ext uri="{0D108BD9-81ED-4DB2-BD59-A6C34878D82A}">
                    <a16:rowId xmlns:a16="http://schemas.microsoft.com/office/drawing/2014/main" val="10001"/>
                  </a:ext>
                </a:extLst>
              </a:tr>
              <a:tr h="370840">
                <a:tc>
                  <a:txBody>
                    <a:bodyPr/>
                    <a:lstStyle/>
                    <a:p>
                      <a:pPr algn="r">
                        <a:defRPr sz="1800"/>
                      </a:pPr>
                      <a:r>
                        <a:rPr sz="3200">
                          <a:latin typeface="Arial Narrow"/>
                          <a:ea typeface="Arial Narrow"/>
                          <a:cs typeface="Arial Narrow"/>
                          <a:sym typeface="Arial Narrow"/>
                        </a:rPr>
                        <a:t>5</a:t>
                      </a:r>
                    </a:p>
                  </a:txBody>
                  <a:tcPr marL="45720" marR="45720" horzOverflow="overflow"/>
                </a:tc>
                <a:tc>
                  <a:txBody>
                    <a:bodyPr/>
                    <a:lstStyle/>
                    <a:p>
                      <a:pPr>
                        <a:defRPr sz="1800"/>
                      </a:pPr>
                      <a:r>
                        <a:rPr sz="3200">
                          <a:latin typeface="Arial Narrow"/>
                          <a:ea typeface="Arial Narrow"/>
                          <a:cs typeface="Arial Narrow"/>
                          <a:sym typeface="Arial Narrow"/>
                        </a:rPr>
                        <a:t>World Affairs Scholarships @ $500 limit 1 per club</a:t>
                      </a:r>
                    </a:p>
                  </a:txBody>
                  <a:tcPr marL="45720" marR="45720" horzOverflow="overflow"/>
                </a:tc>
                <a:tc>
                  <a:txBody>
                    <a:bodyPr/>
                    <a:lstStyle/>
                    <a:p>
                      <a:pPr algn="r">
                        <a:defRPr sz="1800"/>
                      </a:pPr>
                      <a:r>
                        <a:rPr sz="3200" dirty="0">
                          <a:latin typeface="Arial Narrow"/>
                          <a:ea typeface="Arial Narrow"/>
                          <a:cs typeface="Arial Narrow"/>
                          <a:sym typeface="Arial Narrow"/>
                        </a:rPr>
                        <a:t>$2,500</a:t>
                      </a:r>
                    </a:p>
                  </a:txBody>
                  <a:tcPr marL="45720" marR="45720" horzOverflow="overflow"/>
                </a:tc>
                <a:extLst>
                  <a:ext uri="{0D108BD9-81ED-4DB2-BD59-A6C34878D82A}">
                    <a16:rowId xmlns:a16="http://schemas.microsoft.com/office/drawing/2014/main" val="10002"/>
                  </a:ext>
                </a:extLst>
              </a:tr>
            </a:tbl>
          </a:graphicData>
        </a:graphic>
      </p:graphicFrame>
      <p:sp>
        <p:nvSpPr>
          <p:cNvPr id="2" name="TextBox 1"/>
          <p:cNvSpPr txBox="1"/>
          <p:nvPr/>
        </p:nvSpPr>
        <p:spPr>
          <a:xfrm>
            <a:off x="3113654" y="1282890"/>
            <a:ext cx="2916692" cy="4776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0000"/>
                </a:solidFill>
                <a:effectLst/>
                <a:uFillTx/>
                <a:latin typeface="+mj-lt"/>
                <a:ea typeface="+mn-ea"/>
                <a:cs typeface="+mn-cs"/>
                <a:sym typeface="Helvetica"/>
              </a:rPr>
              <a:t>Update 24 Oct. 2018</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61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t>District Managed Humanitarian Grants Rules 2018-19</a:t>
            </a:r>
          </a:p>
        </p:txBody>
      </p:sp>
      <p:sp>
        <p:nvSpPr>
          <p:cNvPr id="310" name="Shape 331"/>
          <p:cNvSpPr txBox="1"/>
          <p:nvPr/>
        </p:nvSpPr>
        <p:spPr>
          <a:xfrm>
            <a:off x="457200" y="1371600"/>
            <a:ext cx="4753429" cy="3924151"/>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300789" indent="-300789" defTabSz="12700">
              <a:spcBef>
                <a:spcPts val="1000"/>
              </a:spcBef>
              <a:buClr>
                <a:srgbClr val="FF2600"/>
              </a:buClr>
              <a:buSzPct val="125000"/>
              <a:buFont typeface="Arial"/>
              <a:buChar char="•"/>
              <a:defRPr sz="3000">
                <a:latin typeface="Arial Narrow"/>
                <a:ea typeface="Arial Narrow"/>
                <a:cs typeface="Arial Narrow"/>
                <a:sym typeface="Arial Narrow"/>
              </a:defRPr>
            </a:pPr>
            <a:r>
              <a:rPr sz="2800" dirty="0">
                <a:latin typeface="Arial Narrow" charset="0"/>
                <a:ea typeface="Arial Narrow" charset="0"/>
                <a:cs typeface="Arial Narrow" charset="0"/>
              </a:rPr>
              <a:t>Max $2500 DDF match / grant/ club</a:t>
            </a:r>
            <a:endParaRPr sz="2800" dirty="0">
              <a:latin typeface="Arial Narrow" charset="0"/>
              <a:ea typeface="Arial Narrow" charset="0"/>
              <a:cs typeface="Arial Narrow" charset="0"/>
              <a:sym typeface="Arial"/>
            </a:endParaRPr>
          </a:p>
          <a:p>
            <a:pPr marL="300789" indent="-300789" defTabSz="12700">
              <a:spcBef>
                <a:spcPts val="1000"/>
              </a:spcBef>
              <a:buClr>
                <a:srgbClr val="FF2600"/>
              </a:buClr>
              <a:buSzPct val="125000"/>
              <a:buFont typeface="Arial"/>
              <a:buChar char="•"/>
              <a:defRPr sz="3000">
                <a:latin typeface="Arial Narrow"/>
                <a:ea typeface="Arial Narrow"/>
                <a:cs typeface="Arial Narrow"/>
                <a:sym typeface="Arial Narrow"/>
              </a:defRPr>
            </a:pPr>
            <a:r>
              <a:rPr sz="2800" dirty="0">
                <a:latin typeface="Arial Narrow" charset="0"/>
                <a:ea typeface="Arial Narrow" charset="0"/>
                <a:cs typeface="Arial Narrow" charset="0"/>
              </a:rPr>
              <a:t>Max $5000 per club during a Rotary year</a:t>
            </a:r>
            <a:endParaRPr sz="2800" dirty="0">
              <a:latin typeface="Arial Narrow" charset="0"/>
              <a:ea typeface="Arial Narrow" charset="0"/>
              <a:cs typeface="Arial Narrow" charset="0"/>
              <a:sym typeface="Arial"/>
            </a:endParaRPr>
          </a:p>
          <a:p>
            <a:pPr marL="300789" indent="-300789" defTabSz="12700">
              <a:spcBef>
                <a:spcPts val="1000"/>
              </a:spcBef>
              <a:buClr>
                <a:srgbClr val="FF2600"/>
              </a:buClr>
              <a:buSzPct val="125000"/>
              <a:buFont typeface="Arial"/>
              <a:buChar char="•"/>
              <a:defRPr sz="3000">
                <a:latin typeface="Arial Narrow"/>
                <a:ea typeface="Arial Narrow"/>
                <a:cs typeface="Arial Narrow"/>
                <a:sym typeface="Arial Narrow"/>
              </a:defRPr>
            </a:pPr>
            <a:r>
              <a:rPr sz="2800" dirty="0">
                <a:latin typeface="Arial Narrow" charset="0"/>
                <a:ea typeface="Arial Narrow" charset="0"/>
                <a:cs typeface="Arial Narrow" charset="0"/>
              </a:rPr>
              <a:t>Max $7500 per project with 2 or more partnering clubs</a:t>
            </a:r>
            <a:endParaRPr sz="2800" dirty="0">
              <a:latin typeface="Arial Narrow" charset="0"/>
              <a:ea typeface="Arial Narrow" charset="0"/>
              <a:cs typeface="Arial Narrow" charset="0"/>
              <a:sym typeface="Arial"/>
            </a:endParaRPr>
          </a:p>
          <a:p>
            <a:pPr marL="300789" indent="-300789" defTabSz="12700">
              <a:spcBef>
                <a:spcPts val="1000"/>
              </a:spcBef>
              <a:buClr>
                <a:srgbClr val="FF2600"/>
              </a:buClr>
              <a:buSzPct val="125000"/>
              <a:buFont typeface="Arial"/>
              <a:buChar char="•"/>
              <a:defRPr sz="3000">
                <a:latin typeface="Arial Narrow"/>
                <a:ea typeface="Arial Narrow"/>
                <a:cs typeface="Arial Narrow"/>
                <a:sym typeface="Arial Narrow"/>
              </a:defRPr>
            </a:pPr>
            <a:r>
              <a:rPr sz="2800" dirty="0">
                <a:latin typeface="Arial Narrow" charset="0"/>
                <a:ea typeface="Arial Narrow" charset="0"/>
                <a:cs typeface="Arial Narrow" charset="0"/>
              </a:rPr>
              <a:t>Max 2 DMGs per year: 1</a:t>
            </a:r>
            <a:r>
              <a:rPr sz="2800" baseline="29866" dirty="0">
                <a:latin typeface="Arial Narrow" charset="0"/>
                <a:ea typeface="Arial Narrow" charset="0"/>
                <a:cs typeface="Arial Narrow" charset="0"/>
              </a:rPr>
              <a:t>st</a:t>
            </a:r>
            <a:r>
              <a:rPr sz="2800" dirty="0">
                <a:latin typeface="Arial Narrow" charset="0"/>
                <a:ea typeface="Arial Narrow" charset="0"/>
                <a:cs typeface="Arial Narrow" charset="0"/>
              </a:rPr>
              <a:t> half, 2</a:t>
            </a:r>
            <a:r>
              <a:rPr sz="2800" baseline="29866" dirty="0">
                <a:latin typeface="Arial Narrow" charset="0"/>
                <a:ea typeface="Arial Narrow" charset="0"/>
                <a:cs typeface="Arial Narrow" charset="0"/>
              </a:rPr>
              <a:t>nd</a:t>
            </a:r>
            <a:r>
              <a:rPr sz="2800" dirty="0">
                <a:latin typeface="Arial Narrow" charset="0"/>
                <a:ea typeface="Arial Narrow" charset="0"/>
                <a:cs typeface="Arial Narrow" charset="0"/>
              </a:rPr>
              <a:t> half (January)</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1448" y="2209701"/>
            <a:ext cx="3657600" cy="2743200"/>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 Commonly Made Errors</a:t>
            </a:r>
            <a:endParaRPr dirty="0"/>
          </a:p>
        </p:txBody>
      </p:sp>
      <p:sp>
        <p:nvSpPr>
          <p:cNvPr id="4" name="Rectangle 3"/>
          <p:cNvSpPr/>
          <p:nvPr/>
        </p:nvSpPr>
        <p:spPr>
          <a:xfrm>
            <a:off x="757431" y="1862315"/>
            <a:ext cx="3998686" cy="3108543"/>
          </a:xfrm>
          <a:prstGeom prst="rect">
            <a:avLst/>
          </a:prstGeom>
        </p:spPr>
        <p:txBody>
          <a:bodyPr wrap="square">
            <a:spAutoFit/>
          </a:bodyPr>
          <a:lstStyle/>
          <a:p>
            <a:pPr defTabSz="12700">
              <a:buClr>
                <a:srgbClr val="FF2600"/>
              </a:buClr>
              <a:buSzPct val="125000"/>
              <a:defRPr sz="3000">
                <a:latin typeface="Arial Narrow"/>
                <a:ea typeface="Arial Narrow"/>
                <a:cs typeface="Arial Narrow"/>
                <a:sym typeface="Arial Narrow"/>
              </a:defRPr>
            </a:pPr>
            <a:r>
              <a:rPr lang="en-US" sz="2800" dirty="0">
                <a:solidFill>
                  <a:srgbClr val="FF0000"/>
                </a:solidFill>
                <a:ea typeface="Arial Narrow" charset="0"/>
                <a:cs typeface="Arial Narrow" charset="0"/>
              </a:rPr>
              <a:t>Conflict of Interest </a:t>
            </a:r>
            <a:r>
              <a:rPr lang="en-US" sz="2800" dirty="0">
                <a:ea typeface="Arial Narrow" charset="0"/>
                <a:cs typeface="Arial Narrow" charset="0"/>
              </a:rPr>
              <a:t> Benefiting non-profit who is a Rotarian cannot participate as a member of the DMG committee or have control over the disbursement of the grant funds.</a:t>
            </a:r>
            <a:endParaRPr lang="en-US" sz="2800" dirty="0">
              <a:ea typeface="Arial Narrow" charset="0"/>
              <a:cs typeface="Arial Narrow" charset="0"/>
              <a:sym typeface="Ari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5701" y="1587787"/>
            <a:ext cx="3657600" cy="3657600"/>
          </a:xfrm>
          <a:prstGeom prst="rect">
            <a:avLst/>
          </a:prstGeom>
        </p:spPr>
      </p:pic>
    </p:spTree>
    <p:extLst>
      <p:ext uri="{BB962C8B-B14F-4D97-AF65-F5344CB8AC3E}">
        <p14:creationId xmlns:p14="http://schemas.microsoft.com/office/powerpoint/2010/main" val="4923834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 Commonly Made Errors</a:t>
            </a:r>
            <a:endParaRPr dirty="0"/>
          </a:p>
        </p:txBody>
      </p:sp>
      <p:sp>
        <p:nvSpPr>
          <p:cNvPr id="310" name="Shape 331"/>
          <p:cNvSpPr txBox="1"/>
          <p:nvPr/>
        </p:nvSpPr>
        <p:spPr>
          <a:xfrm>
            <a:off x="519240" y="2293202"/>
            <a:ext cx="3882572" cy="224676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12700">
              <a:buClr>
                <a:srgbClr val="FF2600"/>
              </a:buClr>
              <a:buSzPct val="125000"/>
              <a:defRPr sz="3000">
                <a:latin typeface="Arial Narrow"/>
                <a:ea typeface="Arial Narrow"/>
                <a:cs typeface="Arial Narrow"/>
                <a:sym typeface="Arial Narrow"/>
              </a:defRPr>
            </a:pPr>
            <a:r>
              <a:rPr lang="en-US" sz="2800" dirty="0">
                <a:ea typeface="Arial Narrow" charset="0"/>
                <a:cs typeface="Arial Narrow" charset="0"/>
              </a:rPr>
              <a:t>Grant funds must be under the direct control of the Rotary Club. Not the benefiting non-profit or cooperating organization. </a:t>
            </a:r>
            <a:endParaRPr sz="2800" dirty="0">
              <a:ea typeface="Arial Narrow" charset="0"/>
              <a:cs typeface="Arial Narrow" charset="0"/>
              <a:sym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5290" y="2254536"/>
            <a:ext cx="3492500" cy="2324100"/>
          </a:xfrm>
          <a:prstGeom prst="rect">
            <a:avLst/>
          </a:prstGeom>
        </p:spPr>
      </p:pic>
    </p:spTree>
    <p:extLst>
      <p:ext uri="{BB962C8B-B14F-4D97-AF65-F5344CB8AC3E}">
        <p14:creationId xmlns:p14="http://schemas.microsoft.com/office/powerpoint/2010/main" val="1551447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 Commonly Made Errors</a:t>
            </a:r>
            <a:endParaRPr dirty="0"/>
          </a:p>
        </p:txBody>
      </p:sp>
      <p:sp>
        <p:nvSpPr>
          <p:cNvPr id="2" name="Rectangle 1"/>
          <p:cNvSpPr/>
          <p:nvPr/>
        </p:nvSpPr>
        <p:spPr>
          <a:xfrm>
            <a:off x="645886" y="2208123"/>
            <a:ext cx="3264808" cy="2677656"/>
          </a:xfrm>
          <a:prstGeom prst="rect">
            <a:avLst/>
          </a:prstGeom>
        </p:spPr>
        <p:txBody>
          <a:bodyPr wrap="square">
            <a:spAutoFit/>
          </a:bodyPr>
          <a:lstStyle/>
          <a:p>
            <a:pPr defTabSz="12700">
              <a:spcBef>
                <a:spcPts val="1000"/>
              </a:spcBef>
              <a:buClr>
                <a:srgbClr val="FF2600"/>
              </a:buClr>
              <a:buSzPct val="125000"/>
              <a:defRPr sz="3000">
                <a:latin typeface="Arial Narrow"/>
                <a:ea typeface="Arial Narrow"/>
                <a:cs typeface="Arial Narrow"/>
                <a:sym typeface="Arial Narrow"/>
              </a:defRPr>
            </a:pPr>
            <a:r>
              <a:rPr lang="en-US" sz="2800" dirty="0">
                <a:latin typeface="Arial Narrow"/>
                <a:ea typeface="Arial Narrow"/>
                <a:cs typeface="Arial Narrow"/>
                <a:sym typeface="Arial Narrow"/>
              </a:rPr>
              <a:t>ANY </a:t>
            </a:r>
            <a:r>
              <a:rPr lang="en-US" sz="2800" dirty="0">
                <a:solidFill>
                  <a:srgbClr val="FF0000"/>
                </a:solidFill>
                <a:latin typeface="Arial Narrow"/>
                <a:ea typeface="Arial Narrow"/>
                <a:cs typeface="Arial Narrow"/>
                <a:sym typeface="Arial Narrow"/>
              </a:rPr>
              <a:t>change</a:t>
            </a:r>
            <a:r>
              <a:rPr lang="en-US" sz="2800" dirty="0">
                <a:latin typeface="Arial Narrow"/>
                <a:ea typeface="Arial Narrow"/>
                <a:cs typeface="Arial Narrow"/>
                <a:sym typeface="Arial Narrow"/>
              </a:rPr>
              <a:t> in the scope of the DMG project MUST be approved by the Grants Committee before proceeding.</a:t>
            </a:r>
            <a:endParaRPr lang="en-US" sz="2800" dirty="0">
              <a:sym typeface="Aria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9379" y="2868408"/>
            <a:ext cx="4854039" cy="2286000"/>
          </a:xfrm>
          <a:prstGeom prst="rect">
            <a:avLst/>
          </a:prstGeom>
        </p:spPr>
      </p:pic>
    </p:spTree>
    <p:extLst>
      <p:ext uri="{BB962C8B-B14F-4D97-AF65-F5344CB8AC3E}">
        <p14:creationId xmlns:p14="http://schemas.microsoft.com/office/powerpoint/2010/main" val="167959138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 name="Picture 6" descr="Picture 6"/>
          <p:cNvPicPr>
            <a:picLocks noChangeAspect="1"/>
          </p:cNvPicPr>
          <p:nvPr/>
        </p:nvPicPr>
        <p:blipFill>
          <a:blip r:embed="rId2">
            <a:extLst/>
          </a:blip>
          <a:stretch>
            <a:fillRect/>
          </a:stretch>
        </p:blipFill>
        <p:spPr>
          <a:xfrm>
            <a:off x="174525" y="6096000"/>
            <a:ext cx="2286001" cy="524814"/>
          </a:xfrm>
          <a:prstGeom prst="rect">
            <a:avLst/>
          </a:prstGeom>
          <a:ln w="12700">
            <a:miter lim="400000"/>
          </a:ln>
        </p:spPr>
      </p:pic>
      <p:sp>
        <p:nvSpPr>
          <p:cNvPr id="308" name="Rectangle 2"/>
          <p:cNvSpPr txBox="1"/>
          <p:nvPr/>
        </p:nvSpPr>
        <p:spPr>
          <a:xfrm>
            <a:off x="180387" y="152399"/>
            <a:ext cx="8657975" cy="5847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200" b="1">
                <a:solidFill>
                  <a:srgbClr val="FFFFFF"/>
                </a:solidFill>
                <a:latin typeface="Arial Narrow"/>
                <a:ea typeface="Arial Narrow"/>
                <a:cs typeface="Arial Narrow"/>
                <a:sym typeface="Arial Narrow"/>
              </a:defRPr>
            </a:lvl1pPr>
          </a:lstStyle>
          <a:p>
            <a:r>
              <a:rPr lang="en-US" dirty="0"/>
              <a:t>DMG - Commonly Made Errors</a:t>
            </a:r>
            <a:endParaRPr dirty="0"/>
          </a:p>
        </p:txBody>
      </p:sp>
      <p:sp>
        <p:nvSpPr>
          <p:cNvPr id="3" name="Rectangle 2"/>
          <p:cNvSpPr/>
          <p:nvPr/>
        </p:nvSpPr>
        <p:spPr>
          <a:xfrm>
            <a:off x="620840" y="2330559"/>
            <a:ext cx="3679372" cy="1815882"/>
          </a:xfrm>
          <a:prstGeom prst="rect">
            <a:avLst/>
          </a:prstGeom>
        </p:spPr>
        <p:txBody>
          <a:bodyPr wrap="square">
            <a:spAutoFit/>
          </a:bodyPr>
          <a:lstStyle/>
          <a:p>
            <a:pPr>
              <a:buClr>
                <a:srgbClr val="FF0000"/>
              </a:buClr>
              <a:buSzPct val="125000"/>
            </a:pPr>
            <a:r>
              <a:rPr lang="en-US" sz="2800" dirty="0">
                <a:solidFill>
                  <a:srgbClr val="FF0000"/>
                </a:solidFill>
                <a:latin typeface="Arial Narrow" charset="0"/>
                <a:ea typeface="Arial Narrow" charset="0"/>
                <a:cs typeface="Arial Narrow" charset="0"/>
              </a:rPr>
              <a:t>Final Reports </a:t>
            </a:r>
            <a:r>
              <a:rPr lang="en-US" sz="2800" dirty="0">
                <a:latin typeface="Arial Narrow" charset="0"/>
                <a:ea typeface="Arial Narrow" charset="0"/>
                <a:cs typeface="Arial Narrow" charset="0"/>
              </a:rPr>
              <a:t>must reflect the project objectives &amp; budget as stated in the DMG application.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9374" y="1866900"/>
            <a:ext cx="3723930" cy="2743200"/>
          </a:xfrm>
          <a:prstGeom prst="rect">
            <a:avLst/>
          </a:prstGeom>
        </p:spPr>
      </p:pic>
    </p:spTree>
    <p:extLst>
      <p:ext uri="{BB962C8B-B14F-4D97-AF65-F5344CB8AC3E}">
        <p14:creationId xmlns:p14="http://schemas.microsoft.com/office/powerpoint/2010/main" val="431395226"/>
      </p:ext>
    </p:extLst>
  </p:cSld>
  <p:clrMapOvr>
    <a:masterClrMapping/>
  </p:clrMapOvr>
  <p:transition spd="med"/>
</p:sld>
</file>

<file path=ppt/theme/theme1.xml><?xml version="1.0" encoding="utf-8"?>
<a:theme xmlns:a="http://schemas.openxmlformats.org/drawingml/2006/main" name="1_Custom Design">
  <a:themeElements>
    <a:clrScheme name="1_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Custom Design">
      <a:majorFont>
        <a:latin typeface="Arial"/>
        <a:ea typeface="Arial"/>
        <a:cs typeface="Arial"/>
      </a:majorFont>
      <a:minorFont>
        <a:latin typeface="Helvetica"/>
        <a:ea typeface="Helvetica"/>
        <a:cs typeface="Helvetica"/>
      </a:minorFont>
    </a:fontScheme>
    <a:fmtScheme name="1_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1-30 PE-Larry" id="{7EF21A77-942A-FA48-A3BA-03C121FD1AD7}" vid="{AC57F7A7-EFD0-1D43-B1C1-1385F86C433D}"/>
    </a:ext>
  </a:extLst>
</a:theme>
</file>

<file path=ppt/theme/theme3.xml><?xml version="1.0" encoding="utf-8"?>
<a:theme xmlns:a="http://schemas.openxmlformats.org/drawingml/2006/main" name="3_Custom Design">
  <a:themeElements>
    <a:clrScheme name="1_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Custom Design">
      <a:majorFont>
        <a:latin typeface="Arial"/>
        <a:ea typeface="Arial"/>
        <a:cs typeface="Arial"/>
      </a:majorFont>
      <a:minorFont>
        <a:latin typeface="Helvetica"/>
        <a:ea typeface="Helvetica"/>
        <a:cs typeface="Helvetica"/>
      </a:minorFont>
    </a:fontScheme>
    <a:fmtScheme name="1_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2018-1-30 PE-Larry" id="{7EF21A77-942A-FA48-A3BA-03C121FD1AD7}" vid="{744C9232-8B8D-3144-A4F2-743357B76D5D}"/>
    </a:ext>
  </a:extLst>
</a:theme>
</file>

<file path=ppt/theme/theme4.xml><?xml version="1.0" encoding="utf-8"?>
<a:theme xmlns:a="http://schemas.openxmlformats.org/drawingml/2006/main" name="1_Custom Design">
  <a:themeElements>
    <a:clrScheme name="1_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Custom Design">
      <a:majorFont>
        <a:latin typeface="Arial"/>
        <a:ea typeface="Arial"/>
        <a:cs typeface="Arial"/>
      </a:majorFont>
      <a:minorFont>
        <a:latin typeface="Helvetica"/>
        <a:ea typeface="Helvetica"/>
        <a:cs typeface="Helvetica"/>
      </a:minorFont>
    </a:fontScheme>
    <a:fmtScheme name="1_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2491</TotalTime>
  <Words>585</Words>
  <Application>Microsoft Office PowerPoint</Application>
  <PresentationFormat>On-screen Show (4:3)</PresentationFormat>
  <Paragraphs>87</Paragraphs>
  <Slides>20</Slides>
  <Notes>9</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20</vt:i4>
      </vt:variant>
    </vt:vector>
  </HeadingPairs>
  <TitlesOfParts>
    <vt:vector size="34" baseType="lpstr">
      <vt:lpstr>Arial</vt:lpstr>
      <vt:lpstr>Arial Narrow</vt:lpstr>
      <vt:lpstr>Bernard MT Condensed</vt:lpstr>
      <vt:lpstr>Calibri</vt:lpstr>
      <vt:lpstr>Chalkboard</vt:lpstr>
      <vt:lpstr>Chalkboard SE</vt:lpstr>
      <vt:lpstr>Georgia</vt:lpstr>
      <vt:lpstr>Helvetica</vt:lpstr>
      <vt:lpstr>Helvetica Neue</vt:lpstr>
      <vt:lpstr>Times New Roman</vt:lpstr>
      <vt:lpstr>Trebuchet MS</vt:lpstr>
      <vt:lpstr>1_Custom Design</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Webb</dc:creator>
  <cp:lastModifiedBy>Ronald Webb</cp:lastModifiedBy>
  <cp:revision>94</cp:revision>
  <dcterms:modified xsi:type="dcterms:W3CDTF">2018-10-31T23:37:08Z</dcterms:modified>
</cp:coreProperties>
</file>