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EDB"/>
          </a:solidFill>
        </a:fill>
      </a:tcStyle>
    </a:wholeTbl>
    <a:band2H>
      <a:tcTxStyle b="def" i="def"/>
      <a:tcStyle>
        <a:tcBdr/>
        <a:fill>
          <a:solidFill>
            <a:srgbClr val="E7E8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E1CB"/>
          </a:solidFill>
        </a:fill>
      </a:tcStyle>
    </a:wholeTbl>
    <a:band2H>
      <a:tcTxStyle b="def" i="def"/>
      <a:tcStyle>
        <a:tcBdr/>
        <a:fill>
          <a:solidFill>
            <a:srgbClr val="FDF1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BF2F6"/>
          </a:solidFill>
        </a:fill>
      </a:tcStyle>
    </a:wholeTbl>
    <a:band2H>
      <a:tcTxStyle b="def" i="def"/>
      <a:tcStyle>
        <a:tcBdr/>
        <a:fill>
          <a:solidFill>
            <a:srgbClr val="F5F9F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7" name="Shape 8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Type your Rotary club name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3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380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358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35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57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61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35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6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364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36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63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367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36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6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370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36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6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373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37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7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76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37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7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79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37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78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81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382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384" name="Rectangle 7"/>
          <p:cNvSpPr/>
          <p:nvPr/>
        </p:nvSpPr>
        <p:spPr>
          <a:xfrm flipV="1">
            <a:off x="0" y="0"/>
            <a:ext cx="12192000" cy="1540044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85" name="Title Text"/>
          <p:cNvSpPr txBox="1"/>
          <p:nvPr>
            <p:ph type="title"/>
          </p:nvPr>
        </p:nvSpPr>
        <p:spPr>
          <a:xfrm>
            <a:off x="381000" y="1"/>
            <a:ext cx="11506200" cy="154004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6" name="Body Level One…"/>
          <p:cNvSpPr txBox="1"/>
          <p:nvPr>
            <p:ph type="body" idx="1"/>
          </p:nvPr>
        </p:nvSpPr>
        <p:spPr>
          <a:xfrm>
            <a:off x="380999" y="2436809"/>
            <a:ext cx="11506201" cy="3836991"/>
          </a:xfrm>
          <a:prstGeom prst="rect">
            <a:avLst/>
          </a:prstGeom>
        </p:spPr>
        <p:txBody>
          <a:bodyPr/>
          <a:lstStyle>
            <a:lvl1pPr marL="228600" indent="-2286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1pPr>
            <a:lvl2pPr marL="502919" indent="-274319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2pPr>
            <a:lvl3pPr marL="762000" indent="-3048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3pPr>
            <a:lvl4pPr marL="1028700" indent="-3429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4pPr>
            <a:lvl5pPr marL="1257300" indent="-3429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7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418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396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39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95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99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39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9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02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40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01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05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40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0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08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40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0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11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40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1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14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41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1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17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41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16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19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420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422" name="Rectangle 6"/>
          <p:cNvSpPr/>
          <p:nvPr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23" name="Title Text"/>
          <p:cNvSpPr txBox="1"/>
          <p:nvPr>
            <p:ph type="title"/>
          </p:nvPr>
        </p:nvSpPr>
        <p:spPr>
          <a:xfrm>
            <a:off x="381000" y="1"/>
            <a:ext cx="11506200" cy="154004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48595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24" name="Slide Number"/>
          <p:cNvSpPr txBox="1"/>
          <p:nvPr>
            <p:ph type="sldNum" sz="quarter" idx="2"/>
          </p:nvPr>
        </p:nvSpPr>
        <p:spPr>
          <a:xfrm>
            <a:off x="11799813" y="6406786"/>
            <a:ext cx="273654" cy="264253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455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433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43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32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436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43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35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39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43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38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42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44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41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45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44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44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48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44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47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51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44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50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54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45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53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56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457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459" name="Rectangle 6"/>
          <p:cNvSpPr/>
          <p:nvPr/>
        </p:nvSpPr>
        <p:spPr>
          <a:xfrm>
            <a:off x="0" y="-1"/>
            <a:ext cx="12192000" cy="1540044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0" name="Title Text"/>
          <p:cNvSpPr txBox="1"/>
          <p:nvPr>
            <p:ph type="title"/>
          </p:nvPr>
        </p:nvSpPr>
        <p:spPr>
          <a:xfrm>
            <a:off x="381000" y="1"/>
            <a:ext cx="11506200" cy="154004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61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5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492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470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46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69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473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47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72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476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47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75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479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47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78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482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48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81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485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48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84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488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48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87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491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48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490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493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494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496" name="Rectangle 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97" name="Body Level One…"/>
          <p:cNvSpPr txBox="1"/>
          <p:nvPr>
            <p:ph type="body" sz="half" idx="1"/>
          </p:nvPr>
        </p:nvSpPr>
        <p:spPr>
          <a:xfrm>
            <a:off x="6350000" y="2141538"/>
            <a:ext cx="5537200" cy="3141662"/>
          </a:xfrm>
          <a:prstGeom prst="rect">
            <a:avLst/>
          </a:prstGeom>
        </p:spPr>
        <p:txBody>
          <a:bodyPr/>
          <a:lstStyle>
            <a:lvl1pPr algn="l">
              <a:defRPr b="0" sz="2200">
                <a:solidFill>
                  <a:srgbClr val="000000"/>
                </a:solidFill>
              </a:defRPr>
            </a:lvl1pPr>
            <a:lvl2pPr marL="266346" indent="-207610" algn="l">
              <a:buSzPct val="100000"/>
              <a:buChar char="•"/>
              <a:defRPr b="0" sz="2200">
                <a:solidFill>
                  <a:srgbClr val="000000"/>
                </a:solidFill>
              </a:defRPr>
            </a:lvl2pPr>
            <a:lvl3pPr marL="1193800" indent="-279400" algn="l">
              <a:buSzPct val="100000"/>
              <a:buChar char="•"/>
              <a:defRPr b="0" sz="2200">
                <a:solidFill>
                  <a:srgbClr val="000000"/>
                </a:solidFill>
              </a:defRPr>
            </a:lvl3pPr>
            <a:lvl4pPr marL="1685925" indent="-314325" algn="l">
              <a:buSzPct val="100000"/>
              <a:buChar char="•"/>
              <a:defRPr b="0" sz="2200">
                <a:solidFill>
                  <a:srgbClr val="000000"/>
                </a:solidFill>
              </a:defRPr>
            </a:lvl4pPr>
            <a:lvl5pPr marL="2143125" indent="-314325" algn="l">
              <a:buSzPct val="100000"/>
              <a:buChar char="•"/>
              <a:defRPr b="0" sz="22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8" name="Text Placeholder 11"/>
          <p:cNvSpPr/>
          <p:nvPr>
            <p:ph type="body" sz="quarter" idx="21" hasCustomPrompt="1"/>
          </p:nvPr>
        </p:nvSpPr>
        <p:spPr>
          <a:xfrm>
            <a:off x="558800" y="2141538"/>
            <a:ext cx="4978400" cy="1135064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algn="l">
              <a:defRPr cap="all" sz="4400">
                <a:solidFill>
                  <a:srgbClr val="FFFFFF"/>
                </a:solidFill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499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530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508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50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07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11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50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1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14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51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13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17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51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1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20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51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1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23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52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2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526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52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2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529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52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28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531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532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534" name="Rectangle 7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35" name="Picture Placeholder 2"/>
          <p:cNvSpPr/>
          <p:nvPr>
            <p:ph type="pic" sz="half" idx="21"/>
          </p:nvPr>
        </p:nvSpPr>
        <p:spPr>
          <a:xfrm>
            <a:off x="6519863" y="398463"/>
            <a:ext cx="5265739" cy="60198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36" name="Body Level One…"/>
          <p:cNvSpPr txBox="1"/>
          <p:nvPr>
            <p:ph type="body" sz="quarter" idx="1" hasCustomPrompt="1"/>
          </p:nvPr>
        </p:nvSpPr>
        <p:spPr>
          <a:xfrm>
            <a:off x="558800" y="2141538"/>
            <a:ext cx="4978400" cy="1135064"/>
          </a:xfrm>
          <a:prstGeom prst="rect">
            <a:avLst/>
          </a:prstGeom>
          <a:ln w="25400">
            <a:solidFill>
              <a:srgbClr val="999999">
                <a:alpha val="50000"/>
              </a:srgbClr>
            </a:solidFill>
            <a:round/>
          </a:ln>
        </p:spPr>
        <p:txBody>
          <a:bodyPr anchor="b"/>
          <a:lstStyle>
            <a:lvl1pPr algn="l">
              <a:defRPr cap="all" sz="4400">
                <a:solidFill>
                  <a:srgbClr val="333333"/>
                </a:solidFill>
              </a:defRPr>
            </a:lvl1pPr>
            <a:lvl2pPr algn="l">
              <a:defRPr cap="all" sz="4400">
                <a:solidFill>
                  <a:srgbClr val="333333"/>
                </a:solidFill>
              </a:defRPr>
            </a:lvl2pPr>
            <a:lvl3pPr marL="1473200" indent="-558800" algn="l">
              <a:buSzPct val="100000"/>
              <a:buChar char="•"/>
              <a:defRPr cap="all" sz="4400">
                <a:solidFill>
                  <a:srgbClr val="333333"/>
                </a:solidFill>
              </a:defRPr>
            </a:lvl3pPr>
            <a:lvl4pPr marL="2000250" indent="-628650" algn="l">
              <a:buSzPct val="100000"/>
              <a:buChar char="•"/>
              <a:defRPr cap="all" sz="4400">
                <a:solidFill>
                  <a:srgbClr val="333333"/>
                </a:solidFill>
              </a:defRPr>
            </a:lvl4pPr>
            <a:lvl5pPr marL="2457450" indent="-628650" algn="l">
              <a:buSzPct val="100000"/>
              <a:buChar char="•"/>
              <a:defRPr cap="all" sz="4400">
                <a:solidFill>
                  <a:srgbClr val="333333"/>
                </a:solidFill>
              </a:defRPr>
            </a:lvl5pPr>
          </a:lstStyle>
          <a:p>
            <a:pPr/>
            <a:r>
              <a:t>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7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1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568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546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54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45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49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54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4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52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55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51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55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55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5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58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55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5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61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55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6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564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56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6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567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56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66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569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570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572" name="Picture Placeholder 8"/>
          <p:cNvSpPr/>
          <p:nvPr>
            <p:ph type="pic" idx="21"/>
          </p:nvPr>
        </p:nvSpPr>
        <p:spPr>
          <a:xfrm>
            <a:off x="-2" y="0"/>
            <a:ext cx="6096005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3" name="Body Level One…"/>
          <p:cNvSpPr txBox="1"/>
          <p:nvPr>
            <p:ph type="body" idx="1" hasCustomPrompt="1"/>
          </p:nvPr>
        </p:nvSpPr>
        <p:spPr>
          <a:xfrm>
            <a:off x="6096001" y="0"/>
            <a:ext cx="6096002" cy="6858000"/>
          </a:xfrm>
          <a:prstGeom prst="rect">
            <a:avLst/>
          </a:prstGeom>
          <a:solidFill>
            <a:srgbClr val="48595D"/>
          </a:solidFill>
        </p:spPr>
        <p:txBody>
          <a:bodyPr anchor="b"/>
          <a:lstStyle>
            <a:lvl1pPr algn="r">
              <a:defRPr b="0" sz="2800">
                <a:solidFill>
                  <a:srgbClr val="000000">
                    <a:alpha val="0"/>
                  </a:srgbClr>
                </a:solidFill>
              </a:defRPr>
            </a:lvl1pPr>
            <a:lvl2pPr marL="723900" indent="-2667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2pPr>
            <a:lvl3pPr marL="1234438" indent="-320038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3pPr>
            <a:lvl4pPr marL="1727200" indent="-3556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4pPr>
            <a:lvl5pPr marL="2184400" indent="-3556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5pPr>
          </a:lstStyle>
          <a:p>
            <a:pPr/>
            <a:r>
              <a:t>c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74" name="Text Placeholder 11"/>
          <p:cNvSpPr/>
          <p:nvPr>
            <p:ph type="body" sz="quarter" idx="22" hasCustomPrompt="1"/>
          </p:nvPr>
        </p:nvSpPr>
        <p:spPr>
          <a:xfrm>
            <a:off x="6879769" y="2141538"/>
            <a:ext cx="4978403" cy="1135064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algn="l">
              <a:defRPr cap="all" sz="4400">
                <a:solidFill>
                  <a:srgbClr val="FFFFFF"/>
                </a:solidFill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575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606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584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58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83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87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58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8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90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58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89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593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59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9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596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59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9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599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59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9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02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60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0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05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60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04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07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608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610" name="Picture Placeholder 8"/>
          <p:cNvSpPr/>
          <p:nvPr>
            <p:ph type="pic" idx="21"/>
          </p:nvPr>
        </p:nvSpPr>
        <p:spPr>
          <a:xfrm>
            <a:off x="-2" y="0"/>
            <a:ext cx="6096005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1" name="Body Level One…"/>
          <p:cNvSpPr txBox="1"/>
          <p:nvPr>
            <p:ph type="body" idx="1" hasCustomPrompt="1"/>
          </p:nvPr>
        </p:nvSpPr>
        <p:spPr>
          <a:xfrm>
            <a:off x="6096001" y="0"/>
            <a:ext cx="6096002" cy="6858000"/>
          </a:xfrm>
          <a:prstGeom prst="rect">
            <a:avLst/>
          </a:prstGeom>
          <a:solidFill>
            <a:srgbClr val="00B4E6"/>
          </a:solidFill>
        </p:spPr>
        <p:txBody>
          <a:bodyPr anchor="b"/>
          <a:lstStyle>
            <a:lvl1pPr algn="r">
              <a:defRPr b="0" sz="2800">
                <a:solidFill>
                  <a:srgbClr val="000000">
                    <a:alpha val="0"/>
                  </a:srgbClr>
                </a:solidFill>
              </a:defRPr>
            </a:lvl1pPr>
            <a:lvl2pPr marL="723900" indent="-2667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2pPr>
            <a:lvl3pPr marL="1234438" indent="-320038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3pPr>
            <a:lvl4pPr marL="1727200" indent="-3556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4pPr>
            <a:lvl5pPr marL="2184400" indent="-355600" algn="r">
              <a:buSzPct val="100000"/>
              <a:buChar char="•"/>
              <a:defRPr b="0" sz="2800">
                <a:solidFill>
                  <a:srgbClr val="000000">
                    <a:alpha val="0"/>
                  </a:srgbClr>
                </a:solidFill>
              </a:defRPr>
            </a:lvl5pPr>
          </a:lstStyle>
          <a:p>
            <a:pPr/>
            <a:r>
              <a:t>c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2" name="Text Placeholder 11"/>
          <p:cNvSpPr/>
          <p:nvPr>
            <p:ph type="body" sz="quarter" idx="22" hasCustomPrompt="1"/>
          </p:nvPr>
        </p:nvSpPr>
        <p:spPr>
          <a:xfrm>
            <a:off x="6879769" y="2141538"/>
            <a:ext cx="4978403" cy="1135064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algn="l">
              <a:defRPr cap="all" sz="4400">
                <a:solidFill>
                  <a:srgbClr val="FFFFFF"/>
                </a:solidFill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613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7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644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622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62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21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625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62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24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628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62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27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631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62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30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634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63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33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37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63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36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40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63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39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43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64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42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45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646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648" name="Freeform: Shape 9"/>
          <p:cNvSpPr/>
          <p:nvPr/>
        </p:nvSpPr>
        <p:spPr>
          <a:xfrm>
            <a:off x="0" y="1540041"/>
            <a:ext cx="12192001" cy="5317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19224"/>
                </a:lnTo>
                <a:close/>
              </a:path>
            </a:pathLst>
          </a:custGeom>
          <a:solidFill>
            <a:srgbClr val="48595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9" name="Body Level One…"/>
          <p:cNvSpPr txBox="1"/>
          <p:nvPr>
            <p:ph type="body" idx="1"/>
          </p:nvPr>
        </p:nvSpPr>
        <p:spPr>
          <a:xfrm>
            <a:off x="380999" y="2142065"/>
            <a:ext cx="11506201" cy="4034899"/>
          </a:xfrm>
          <a:prstGeom prst="rect">
            <a:avLst/>
          </a:prstGeom>
        </p:spPr>
        <p:txBody>
          <a:bodyPr/>
          <a:lstStyle>
            <a:lvl1pPr marL="228600" indent="-2286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1pPr>
            <a:lvl2pPr marL="502919" indent="-274319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2pPr>
            <a:lvl3pPr marL="762000" indent="-3048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3pPr>
            <a:lvl4pPr marL="10287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4pPr>
            <a:lvl5pPr marL="12573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0" name="Title Text"/>
          <p:cNvSpPr txBox="1"/>
          <p:nvPr>
            <p:ph type="title"/>
          </p:nvPr>
        </p:nvSpPr>
        <p:spPr>
          <a:xfrm>
            <a:off x="381000" y="1"/>
            <a:ext cx="11506200" cy="154004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48595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682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660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65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59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663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66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62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666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66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65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669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66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68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672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67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71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75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67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74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678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67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77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681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67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80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683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684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686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87" name="Body Level One…"/>
          <p:cNvSpPr txBox="1"/>
          <p:nvPr>
            <p:ph type="body" idx="1"/>
          </p:nvPr>
        </p:nvSpPr>
        <p:spPr>
          <a:xfrm>
            <a:off x="380999" y="2142065"/>
            <a:ext cx="11506201" cy="4034899"/>
          </a:xfrm>
          <a:prstGeom prst="rect">
            <a:avLst/>
          </a:prstGeom>
        </p:spPr>
        <p:txBody>
          <a:bodyPr/>
          <a:lstStyle>
            <a:lvl1pPr marL="228600" indent="-2286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1pPr>
            <a:lvl2pPr marL="502919" indent="-274319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2pPr>
            <a:lvl3pPr marL="762000" indent="-3048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3pPr>
            <a:lvl4pPr marL="10287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4pPr>
            <a:lvl5pPr marL="12573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8" name="PHOTO HEADER WITH TEXT Subhead"/>
          <p:cNvSpPr txBox="1"/>
          <p:nvPr>
            <p:ph type="title" hasCustomPrompt="1"/>
          </p:nvPr>
        </p:nvSpPr>
        <p:spPr>
          <a:xfrm>
            <a:off x="0" y="1"/>
            <a:ext cx="12192000" cy="939801"/>
          </a:xfrm>
          <a:prstGeom prst="rect">
            <a:avLst/>
          </a:prstGeom>
        </p:spPr>
        <p:txBody>
          <a:bodyPr lIns="91438" tIns="91438" rIns="91438" bIns="91438" anchor="t"/>
          <a:lstStyle>
            <a:lvl1pPr indent="398463" algn="l">
              <a:defRPr sz="4400">
                <a:solidFill>
                  <a:srgbClr val="01B4E7"/>
                </a:solidFill>
              </a:defRPr>
            </a:lvl1pPr>
          </a:lstStyle>
          <a:p>
            <a:pPr/>
            <a:r>
              <a:t>PHOTO HEADER WITH TEXT Subhead</a:t>
            </a:r>
          </a:p>
        </p:txBody>
      </p:sp>
      <p:sp>
        <p:nvSpPr>
          <p:cNvPr id="689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3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720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698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69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97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01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69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0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04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70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03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07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70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0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10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70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0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13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71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1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16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71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1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19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71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18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21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722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724" name="Picture Placeholder 4"/>
          <p:cNvSpPr/>
          <p:nvPr>
            <p:ph type="pic" sz="half" idx="21"/>
          </p:nvPr>
        </p:nvSpPr>
        <p:spPr>
          <a:xfrm>
            <a:off x="1" y="1"/>
            <a:ext cx="12192001" cy="24033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5" name="Rectangle 6"/>
          <p:cNvSpPr/>
          <p:nvPr/>
        </p:nvSpPr>
        <p:spPr>
          <a:xfrm>
            <a:off x="0" y="2403335"/>
            <a:ext cx="12192000" cy="4454665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26" name="Body Level One…"/>
          <p:cNvSpPr txBox="1"/>
          <p:nvPr>
            <p:ph type="body" idx="1"/>
          </p:nvPr>
        </p:nvSpPr>
        <p:spPr>
          <a:xfrm>
            <a:off x="380999" y="2667653"/>
            <a:ext cx="11506201" cy="3773630"/>
          </a:xfrm>
          <a:prstGeom prst="rect">
            <a:avLst/>
          </a:prstGeom>
        </p:spPr>
        <p:txBody>
          <a:bodyPr/>
          <a:lstStyle>
            <a:lvl1pPr marL="228600" indent="-2286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1pPr>
            <a:lvl2pPr marL="502919" indent="-274319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2pPr>
            <a:lvl3pPr marL="762000" indent="-3048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3pPr>
            <a:lvl4pPr marL="10287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4pPr>
            <a:lvl5pPr marL="1257300" indent="-342900" algn="l">
              <a:buSzPct val="100000"/>
              <a:buFont typeface="Arial"/>
              <a:buChar char="•"/>
              <a:defRPr b="0"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7" name="Text Placeholder 11"/>
          <p:cNvSpPr/>
          <p:nvPr>
            <p:ph type="body" sz="half" idx="22"/>
          </p:nvPr>
        </p:nvSpPr>
        <p:spPr>
          <a:xfrm>
            <a:off x="0" y="0"/>
            <a:ext cx="12192000" cy="241907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/>
          <a:lstStyle/>
          <a:p>
            <a:pPr marL="228600" indent="-228600" algn="l">
              <a:buSzPct val="100000"/>
              <a:buFont typeface="Arial"/>
              <a:buChar char="•"/>
              <a:defRPr b="0" sz="2800">
                <a:solidFill>
                  <a:srgbClr val="000000"/>
                </a:solidFill>
              </a:defRPr>
            </a:pPr>
          </a:p>
        </p:txBody>
      </p:sp>
      <p:sp>
        <p:nvSpPr>
          <p:cNvPr id="728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74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52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5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1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55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5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4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58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5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57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61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5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0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64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6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3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67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6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6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0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6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9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3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7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2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5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76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78" name="Body Level One…"/>
          <p:cNvSpPr txBox="1"/>
          <p:nvPr>
            <p:ph type="body" idx="1"/>
          </p:nvPr>
        </p:nvSpPr>
        <p:spPr>
          <a:xfrm>
            <a:off x="4485502" y="0"/>
            <a:ext cx="6957560" cy="6858000"/>
          </a:xfrm>
          <a:prstGeom prst="rect">
            <a:avLst/>
          </a:prstGeom>
        </p:spPr>
        <p:txBody>
          <a:bodyPr anchor="ctr"/>
          <a:lstStyle>
            <a:lvl1pPr algn="l">
              <a:defRPr b="0" sz="2000">
                <a:solidFill>
                  <a:srgbClr val="48595D"/>
                </a:solidFill>
              </a:defRPr>
            </a:lvl1pPr>
            <a:lvl2pPr marL="457200" indent="-228600" algn="l">
              <a:buSzPct val="100000"/>
              <a:buChar char="•"/>
              <a:defRPr b="0" sz="2000">
                <a:solidFill>
                  <a:srgbClr val="48595D"/>
                </a:solidFill>
              </a:defRPr>
            </a:lvl2pPr>
            <a:lvl3pPr marL="711200" indent="-254000" algn="l">
              <a:buSzPct val="100000"/>
              <a:buChar char="•"/>
              <a:defRPr b="0" sz="2000">
                <a:solidFill>
                  <a:srgbClr val="48595D"/>
                </a:solidFill>
              </a:defRPr>
            </a:lvl3pPr>
            <a:lvl4pPr marL="971550" indent="-285750" algn="l">
              <a:buSzPct val="100000"/>
              <a:buChar char="•"/>
              <a:defRPr b="0" sz="2000">
                <a:solidFill>
                  <a:srgbClr val="48595D"/>
                </a:solidFill>
              </a:defRPr>
            </a:lvl4pPr>
            <a:lvl5pPr marL="1200150" indent="-285750" algn="l">
              <a:buSzPct val="100000"/>
              <a:buChar char="•"/>
              <a:defRPr b="0" sz="2000">
                <a:solidFill>
                  <a:srgbClr val="48595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Title Text"/>
          <p:cNvSpPr txBox="1"/>
          <p:nvPr>
            <p:ph type="title"/>
          </p:nvPr>
        </p:nvSpPr>
        <p:spPr>
          <a:xfrm>
            <a:off x="411455" y="0"/>
            <a:ext cx="3903563" cy="6858000"/>
          </a:xfrm>
          <a:prstGeom prst="rect">
            <a:avLst/>
          </a:prstGeom>
        </p:spPr>
        <p:txBody>
          <a:bodyPr anchor="ctr"/>
          <a:lstStyle>
            <a:lvl1pPr algn="l">
              <a:defRPr cap="none" sz="3600">
                <a:solidFill>
                  <a:srgbClr val="D91B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759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737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73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36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40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73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39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43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74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42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46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74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45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49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74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48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52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75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51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55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75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54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58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75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57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60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761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763" name="Picture Placeholder 14"/>
          <p:cNvSpPr/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64" name="Body Level One…"/>
          <p:cNvSpPr txBox="1"/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indent="457200" algn="l">
              <a:defRPr cap="all" sz="6600">
                <a:solidFill>
                  <a:srgbClr val="FFFFFF">
                    <a:alpha val="0"/>
                  </a:srgbClr>
                </a:solidFill>
              </a:defRPr>
            </a:lvl1pPr>
            <a:lvl2pPr indent="457200" algn="l">
              <a:defRPr cap="all" sz="6600">
                <a:solidFill>
                  <a:srgbClr val="FFFFFF">
                    <a:alpha val="0"/>
                  </a:srgbClr>
                </a:solidFill>
              </a:defRPr>
            </a:lvl2pPr>
            <a:lvl3pPr marL="2209800" indent="-838200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3pPr>
            <a:lvl4pPr marL="2771775" indent="-942975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4pPr>
            <a:lvl5pPr marL="3228975" indent="-942975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5pPr>
          </a:lstStyle>
          <a:p>
            <a:pPr/>
            <a:r>
              <a:t>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65" name="Text Placeholder 7"/>
          <p:cNvSpPr/>
          <p:nvPr>
            <p:ph type="body" sz="quarter" idx="22"/>
          </p:nvPr>
        </p:nvSpPr>
        <p:spPr>
          <a:xfrm>
            <a:off x="719136" y="1358899"/>
            <a:ext cx="3860803" cy="2434170"/>
          </a:xfrm>
          <a:prstGeom prst="rect">
            <a:avLst/>
          </a:prstGeom>
          <a:ln w="50800">
            <a:solidFill>
              <a:srgbClr val="FFFFFF"/>
            </a:solidFill>
            <a:round/>
          </a:ln>
        </p:spPr>
        <p:txBody>
          <a:bodyPr anchor="ctr"/>
          <a:lstStyle/>
          <a:p>
            <a:pPr marL="228600" indent="-228600" algn="l">
              <a:buSzPct val="100000"/>
              <a:buFont typeface="Arial"/>
              <a:buChar char="•"/>
              <a:defRPr b="0" sz="2800">
                <a:solidFill>
                  <a:srgbClr val="000000"/>
                </a:solidFill>
              </a:defRPr>
            </a:pPr>
          </a:p>
        </p:txBody>
      </p:sp>
      <p:sp>
        <p:nvSpPr>
          <p:cNvPr id="766" name="Text Placeholder 7"/>
          <p:cNvSpPr/>
          <p:nvPr>
            <p:ph type="body" sz="quarter" idx="23"/>
          </p:nvPr>
        </p:nvSpPr>
        <p:spPr>
          <a:xfrm>
            <a:off x="719136" y="3793068"/>
            <a:ext cx="3860803" cy="651934"/>
          </a:xfrm>
          <a:prstGeom prst="rect">
            <a:avLst/>
          </a:prstGeom>
          <a:ln w="50800">
            <a:solidFill>
              <a:srgbClr val="FFFFFF"/>
            </a:solidFill>
            <a:round/>
          </a:ln>
        </p:spPr>
        <p:txBody>
          <a:bodyPr lIns="0" tIns="0" rIns="0" bIns="0" anchor="ctr"/>
          <a:lstStyle/>
          <a:p>
            <a:pPr marL="228600" indent="-228600" algn="l">
              <a:buSzPct val="100000"/>
              <a:buFont typeface="Arial"/>
              <a:buChar char="•"/>
              <a:defRPr b="0" sz="2800">
                <a:solidFill>
                  <a:srgbClr val="000000"/>
                </a:solidFill>
              </a:defRPr>
            </a:pPr>
          </a:p>
        </p:txBody>
      </p:sp>
      <p:sp>
        <p:nvSpPr>
          <p:cNvPr id="767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798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776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77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75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79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77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7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782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78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81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785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78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8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788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78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8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791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78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9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794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79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9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797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79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796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799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800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802" name="Picture Placeholder 10"/>
          <p:cNvSpPr/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3" name="Body Level One…"/>
          <p:cNvSpPr txBox="1"/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indent="457200" algn="l">
              <a:defRPr cap="all" sz="6600">
                <a:solidFill>
                  <a:srgbClr val="FFFFFF">
                    <a:alpha val="0"/>
                  </a:srgbClr>
                </a:solidFill>
              </a:defRPr>
            </a:lvl1pPr>
            <a:lvl2pPr indent="457200" algn="l">
              <a:defRPr cap="all" sz="6600">
                <a:solidFill>
                  <a:srgbClr val="FFFFFF">
                    <a:alpha val="0"/>
                  </a:srgbClr>
                </a:solidFill>
              </a:defRPr>
            </a:lvl2pPr>
            <a:lvl3pPr marL="2209800" indent="-838200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3pPr>
            <a:lvl4pPr marL="2771775" indent="-942975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4pPr>
            <a:lvl5pPr marL="3228975" indent="-942975" algn="l">
              <a:buSzPct val="100000"/>
              <a:buChar char="•"/>
              <a:defRPr cap="all" sz="6600">
                <a:solidFill>
                  <a:srgbClr val="FFFFFF">
                    <a:alpha val="0"/>
                  </a:srgbClr>
                </a:solidFill>
              </a:defRPr>
            </a:lvl5pPr>
          </a:lstStyle>
          <a:p>
            <a:pPr/>
            <a:r>
              <a:t>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04" name="Text Placeholder 11"/>
          <p:cNvSpPr/>
          <p:nvPr>
            <p:ph type="body" sz="quarter" idx="22" hasCustomPrompt="1"/>
          </p:nvPr>
        </p:nvSpPr>
        <p:spPr>
          <a:xfrm>
            <a:off x="296330" y="2141538"/>
            <a:ext cx="5906351" cy="1135064"/>
          </a:xfrm>
          <a:prstGeom prst="rect">
            <a:avLst/>
          </a:prstGeom>
          <a:ln w="25400">
            <a:solidFill>
              <a:srgbClr val="F8FAFE">
                <a:alpha val="50000"/>
              </a:srgbClr>
            </a:solidFill>
            <a:round/>
          </a:ln>
        </p:spPr>
        <p:txBody>
          <a:bodyPr anchor="b"/>
          <a:lstStyle>
            <a:lvl1pPr algn="l">
              <a:defRPr cap="all" sz="4400">
                <a:solidFill>
                  <a:srgbClr val="FFFFFF"/>
                </a:solidFill>
              </a:defRPr>
            </a:lvl1pPr>
          </a:lstStyle>
          <a:p>
            <a:pPr/>
            <a:r>
              <a:t>Title</a:t>
            </a:r>
          </a:p>
        </p:txBody>
      </p:sp>
      <p:sp>
        <p:nvSpPr>
          <p:cNvPr id="805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836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814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81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13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817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81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1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820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81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19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823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82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2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826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82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2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829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82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2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832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83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3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835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83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34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837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838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111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89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8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88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92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9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91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95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9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94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98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9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97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01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9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00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04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10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03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107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10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06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10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10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09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12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113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115" name="Body Level One…"/>
          <p:cNvSpPr txBox="1"/>
          <p:nvPr>
            <p:ph type="body" sz="half" idx="1"/>
          </p:nvPr>
        </p:nvSpPr>
        <p:spPr>
          <a:xfrm>
            <a:off x="3136392" y="679621"/>
            <a:ext cx="4517136" cy="4955062"/>
          </a:xfrm>
          <a:prstGeom prst="rect">
            <a:avLst/>
          </a:prstGeom>
        </p:spPr>
        <p:txBody>
          <a:bodyPr numCol="2"/>
          <a:lstStyle>
            <a:lvl1pPr algn="l">
              <a:lnSpc>
                <a:spcPct val="100000"/>
              </a:lnSpc>
              <a:spcBef>
                <a:spcPts val="0"/>
              </a:spcBef>
              <a:defRPr b="0" sz="1200">
                <a:solidFill>
                  <a:srgbClr val="48595D"/>
                </a:solidFill>
              </a:defRPr>
            </a:lvl1pPr>
            <a:lvl2pPr marL="457200" indent="-228600" algn="l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0" sz="1200">
                <a:solidFill>
                  <a:srgbClr val="48595D"/>
                </a:solidFill>
              </a:defRPr>
            </a:lvl2pPr>
            <a:lvl3pPr marL="685800" indent="-228600" algn="l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0" sz="1200">
                <a:solidFill>
                  <a:srgbClr val="48595D"/>
                </a:solidFill>
              </a:defRPr>
            </a:lvl3pPr>
            <a:lvl4pPr marL="914400" indent="-228600" algn="l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0" sz="1200">
                <a:solidFill>
                  <a:srgbClr val="48595D"/>
                </a:solidFill>
              </a:defRPr>
            </a:lvl4pPr>
            <a:lvl5pPr marL="1143000" indent="-228600" algn="l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0" sz="1200">
                <a:solidFill>
                  <a:srgbClr val="48595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Title Text"/>
          <p:cNvSpPr txBox="1"/>
          <p:nvPr>
            <p:ph type="title"/>
          </p:nvPr>
        </p:nvSpPr>
        <p:spPr>
          <a:xfrm>
            <a:off x="466344" y="0"/>
            <a:ext cx="2377440" cy="6858000"/>
          </a:xfrm>
          <a:prstGeom prst="rect">
            <a:avLst/>
          </a:prstGeom>
        </p:spPr>
        <p:txBody>
          <a:bodyPr anchor="ctr"/>
          <a:lstStyle>
            <a:lvl1pPr algn="l">
              <a:defRPr cap="none" sz="3600">
                <a:solidFill>
                  <a:srgbClr val="D91B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7" name="Picture Placeholder 2"/>
          <p:cNvSpPr/>
          <p:nvPr>
            <p:ph type="pic" sz="half" idx="21"/>
          </p:nvPr>
        </p:nvSpPr>
        <p:spPr>
          <a:xfrm>
            <a:off x="7794889" y="1"/>
            <a:ext cx="4141739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149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127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12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26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130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12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29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33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13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32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36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13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35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39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13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38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42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14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41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145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14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44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48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14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47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50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151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153" name="Picture Placeholder 8"/>
          <p:cNvSpPr/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4" name="Body Level One…"/>
          <p:cNvSpPr txBox="1"/>
          <p:nvPr>
            <p:ph type="body"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0" tIns="0" rIns="0" bIns="0" anchor="b"/>
          <a:lstStyle>
            <a:lvl1pPr indent="457200" algn="l">
              <a:defRPr cap="all" sz="6600">
                <a:solidFill>
                  <a:srgbClr val="FFFFFF"/>
                </a:solidFill>
              </a:defRPr>
            </a:lvl1pPr>
            <a:lvl2pPr indent="457200" algn="l">
              <a:defRPr cap="all" sz="6600">
                <a:solidFill>
                  <a:srgbClr val="FFFFFF"/>
                </a:solidFill>
              </a:defRPr>
            </a:lvl2pPr>
            <a:lvl3pPr marL="2209800" indent="-838200" algn="l">
              <a:buSzPct val="100000"/>
              <a:buChar char="•"/>
              <a:defRPr cap="all" sz="6600">
                <a:solidFill>
                  <a:srgbClr val="FFFFFF"/>
                </a:solidFill>
              </a:defRPr>
            </a:lvl3pPr>
            <a:lvl4pPr marL="2771775" indent="-942975" algn="l">
              <a:buSzPct val="100000"/>
              <a:buChar char="•"/>
              <a:defRPr cap="all" sz="6600">
                <a:solidFill>
                  <a:srgbClr val="FFFFFF"/>
                </a:solidFill>
              </a:defRPr>
            </a:lvl4pPr>
            <a:lvl5pPr marL="3228975" indent="-942975" algn="l">
              <a:buSzPct val="100000"/>
              <a:buChar char="•"/>
              <a:defRPr cap="all" sz="6600">
                <a:solidFill>
                  <a:srgbClr val="FFFFFF"/>
                </a:solidFill>
              </a:defRPr>
            </a:lvl5pPr>
          </a:lstStyle>
          <a:p>
            <a:pPr/>
            <a:r>
              <a:t>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186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164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16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63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167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16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6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70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16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69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73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17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7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76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17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7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79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17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7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182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18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8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185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18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84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187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188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190" name="Picture Placeholder 25"/>
          <p:cNvSpPr/>
          <p:nvPr>
            <p:ph type="pic" idx="21"/>
          </p:nvPr>
        </p:nvSpPr>
        <p:spPr>
          <a:xfrm>
            <a:off x="0" y="0"/>
            <a:ext cx="12192000" cy="504371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grpSp>
        <p:nvGrpSpPr>
          <p:cNvPr id="193" name="Rectangle 23"/>
          <p:cNvGrpSpPr/>
          <p:nvPr/>
        </p:nvGrpSpPr>
        <p:grpSpPr>
          <a:xfrm>
            <a:off x="0" y="-3"/>
            <a:ext cx="12192000" cy="5043718"/>
            <a:chOff x="0" y="-1"/>
            <a:chExt cx="12192000" cy="5043716"/>
          </a:xfrm>
        </p:grpSpPr>
        <p:sp>
          <p:nvSpPr>
            <p:cNvPr id="191" name="Rectangle"/>
            <p:cNvSpPr/>
            <p:nvPr/>
          </p:nvSpPr>
          <p:spPr>
            <a:xfrm>
              <a:off x="0" y="-2"/>
              <a:ext cx="12192000" cy="5043718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b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2" name="z"/>
            <p:cNvSpPr txBox="1"/>
            <p:nvPr/>
          </p:nvSpPr>
          <p:spPr>
            <a:xfrm>
              <a:off x="45718" y="4693052"/>
              <a:ext cx="12100563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b">
              <a:spAutoFit/>
            </a:bodyPr>
            <a:lstStyle>
              <a:lvl1pPr>
                <a:defRPr>
                  <a:solidFill>
                    <a:srgbClr val="FFFFFF">
                      <a:alpha val="0"/>
                    </a:srgb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z</a:t>
              </a:r>
            </a:p>
          </p:txBody>
        </p:sp>
      </p:grpSp>
      <p:sp>
        <p:nvSpPr>
          <p:cNvPr id="194" name="Rectangle 26"/>
          <p:cNvSpPr/>
          <p:nvPr/>
        </p:nvSpPr>
        <p:spPr>
          <a:xfrm>
            <a:off x="0" y="5043713"/>
            <a:ext cx="12192000" cy="1814287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95" name="Body Level One…"/>
          <p:cNvSpPr txBox="1"/>
          <p:nvPr>
            <p:ph type="body" sz="quarter" idx="1" hasCustomPrompt="1"/>
          </p:nvPr>
        </p:nvSpPr>
        <p:spPr>
          <a:xfrm>
            <a:off x="296333" y="5297713"/>
            <a:ext cx="9733038" cy="635002"/>
          </a:xfrm>
          <a:prstGeom prst="rect">
            <a:avLst/>
          </a:prstGeom>
        </p:spPr>
        <p:txBody>
          <a:bodyPr/>
          <a:lstStyle>
            <a:lvl1pPr algn="l">
              <a:defRPr cap="all" sz="4400">
                <a:solidFill>
                  <a:srgbClr val="01B0E3"/>
                </a:solidFill>
              </a:defRPr>
            </a:lvl1pPr>
            <a:lvl2pPr algn="l">
              <a:defRPr cap="all" sz="4400">
                <a:solidFill>
                  <a:srgbClr val="01B0E3"/>
                </a:solidFill>
              </a:defRPr>
            </a:lvl2pPr>
            <a:lvl3pPr marL="1473200" indent="-558800" algn="l">
              <a:buSzPct val="100000"/>
              <a:buChar char="•"/>
              <a:defRPr cap="all" sz="4400">
                <a:solidFill>
                  <a:srgbClr val="01B0E3"/>
                </a:solidFill>
              </a:defRPr>
            </a:lvl3pPr>
            <a:lvl4pPr marL="2000250" indent="-628650" algn="l">
              <a:buSzPct val="100000"/>
              <a:buChar char="•"/>
              <a:defRPr cap="all" sz="4400">
                <a:solidFill>
                  <a:srgbClr val="01B0E3"/>
                </a:solidFill>
              </a:defRPr>
            </a:lvl4pPr>
            <a:lvl5pPr marL="2457450" indent="-628650" algn="l">
              <a:buSzPct val="100000"/>
              <a:buChar char="•"/>
              <a:defRPr cap="all" sz="4400">
                <a:solidFill>
                  <a:srgbClr val="01B0E3"/>
                </a:solidFill>
              </a:defRPr>
            </a:lvl5pPr>
          </a:lstStyle>
          <a:p>
            <a:pPr/>
            <a:r>
              <a:t>Title OF PRESENTATION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196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60999" y="5878557"/>
            <a:ext cx="1872086" cy="703133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228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206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20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05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209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20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08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212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21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11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15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21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14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18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21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17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21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21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20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24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22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23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27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22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26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29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230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232" name="Picture Placeholder 25"/>
          <p:cNvSpPr/>
          <p:nvPr>
            <p:ph type="pic" idx="21"/>
          </p:nvPr>
        </p:nvSpPr>
        <p:spPr>
          <a:xfrm>
            <a:off x="0" y="0"/>
            <a:ext cx="12192000" cy="504371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grpSp>
        <p:nvGrpSpPr>
          <p:cNvPr id="235" name="Rectangle 23"/>
          <p:cNvGrpSpPr/>
          <p:nvPr/>
        </p:nvGrpSpPr>
        <p:grpSpPr>
          <a:xfrm>
            <a:off x="0" y="-3"/>
            <a:ext cx="12192000" cy="5043718"/>
            <a:chOff x="0" y="-1"/>
            <a:chExt cx="12192000" cy="5043716"/>
          </a:xfrm>
        </p:grpSpPr>
        <p:sp>
          <p:nvSpPr>
            <p:cNvPr id="233" name="Rectangle"/>
            <p:cNvSpPr/>
            <p:nvPr/>
          </p:nvSpPr>
          <p:spPr>
            <a:xfrm>
              <a:off x="0" y="-2"/>
              <a:ext cx="12192000" cy="5043718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b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4" name="z"/>
            <p:cNvSpPr txBox="1"/>
            <p:nvPr/>
          </p:nvSpPr>
          <p:spPr>
            <a:xfrm>
              <a:off x="45718" y="4693052"/>
              <a:ext cx="12100563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b">
              <a:spAutoFit/>
            </a:bodyPr>
            <a:lstStyle>
              <a:lvl1pPr>
                <a:defRPr>
                  <a:solidFill>
                    <a:srgbClr val="FFFFFF">
                      <a:alpha val="0"/>
                    </a:srgb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z</a:t>
              </a:r>
            </a:p>
          </p:txBody>
        </p:sp>
      </p:grpSp>
      <p:sp>
        <p:nvSpPr>
          <p:cNvPr id="236" name="Rectangle 26"/>
          <p:cNvSpPr/>
          <p:nvPr/>
        </p:nvSpPr>
        <p:spPr>
          <a:xfrm>
            <a:off x="0" y="5043713"/>
            <a:ext cx="12192000" cy="1814287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37" name="Body Level One…"/>
          <p:cNvSpPr txBox="1"/>
          <p:nvPr>
            <p:ph type="body" sz="quarter" idx="1" hasCustomPrompt="1"/>
          </p:nvPr>
        </p:nvSpPr>
        <p:spPr>
          <a:xfrm>
            <a:off x="296333" y="5297713"/>
            <a:ext cx="9733038" cy="635002"/>
          </a:xfrm>
          <a:prstGeom prst="rect">
            <a:avLst/>
          </a:prstGeom>
        </p:spPr>
        <p:txBody>
          <a:bodyPr/>
          <a:lstStyle>
            <a:lvl1pPr algn="l">
              <a:defRPr cap="all" sz="4400">
                <a:solidFill>
                  <a:srgbClr val="FFFFFF"/>
                </a:solidFill>
              </a:defRPr>
            </a:lvl1pPr>
            <a:lvl2pPr algn="l">
              <a:defRPr cap="all" sz="4400">
                <a:solidFill>
                  <a:srgbClr val="FFFFFF"/>
                </a:solidFill>
              </a:defRPr>
            </a:lvl2pPr>
            <a:lvl3pPr marL="1473200" indent="-558800" algn="l">
              <a:buSzPct val="100000"/>
              <a:buChar char="•"/>
              <a:defRPr cap="all" sz="4400">
                <a:solidFill>
                  <a:srgbClr val="FFFFFF"/>
                </a:solidFill>
              </a:defRPr>
            </a:lvl3pPr>
            <a:lvl4pPr marL="2000250" indent="-628650" algn="l">
              <a:buSzPct val="100000"/>
              <a:buChar char="•"/>
              <a:defRPr cap="all" sz="4400">
                <a:solidFill>
                  <a:srgbClr val="FFFFFF"/>
                </a:solidFill>
              </a:defRPr>
            </a:lvl4pPr>
            <a:lvl5pPr marL="2457450" indent="-628650" algn="l">
              <a:buSzPct val="100000"/>
              <a:buChar char="•"/>
              <a:defRPr cap="all" sz="4400">
                <a:solidFill>
                  <a:srgbClr val="FFFFFF"/>
                </a:solidFill>
              </a:defRPr>
            </a:lvl5pPr>
          </a:lstStyle>
          <a:p>
            <a:pPr/>
            <a:r>
              <a:t>Title OF PRESENTATION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pic>
        <p:nvPicPr>
          <p:cNvPr id="238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60999" y="5878557"/>
            <a:ext cx="1872086" cy="703133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270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248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24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47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251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24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50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254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25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53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57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25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56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60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25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59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63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26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62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66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26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65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69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26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68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71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272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274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5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306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284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28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83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287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28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8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290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28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89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293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29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9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296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29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9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299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29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9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02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30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0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05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30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04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07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308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310" name="Rectangle 3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48595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11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5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342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320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31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19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323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32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22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326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32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25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329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32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28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332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33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31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335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33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34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338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336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37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341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339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40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343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344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346" name="Rectangle 7"/>
          <p:cNvSpPr/>
          <p:nvPr/>
        </p:nvSpPr>
        <p:spPr>
          <a:xfrm flipV="1">
            <a:off x="0" y="0"/>
            <a:ext cx="12192000" cy="1540044"/>
          </a:xfrm>
          <a:prstGeom prst="rect">
            <a:avLst/>
          </a:prstGeom>
          <a:solidFill>
            <a:srgbClr val="01B4E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47" name="Title Text"/>
          <p:cNvSpPr txBox="1"/>
          <p:nvPr>
            <p:ph type="title"/>
          </p:nvPr>
        </p:nvSpPr>
        <p:spPr>
          <a:xfrm>
            <a:off x="381000" y="1"/>
            <a:ext cx="11506200" cy="1540044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48" name="Body Level One…"/>
          <p:cNvSpPr txBox="1"/>
          <p:nvPr>
            <p:ph type="body" idx="1"/>
          </p:nvPr>
        </p:nvSpPr>
        <p:spPr>
          <a:xfrm>
            <a:off x="380999" y="2142065"/>
            <a:ext cx="11506201" cy="4034899"/>
          </a:xfrm>
          <a:prstGeom prst="rect">
            <a:avLst/>
          </a:prstGeom>
        </p:spPr>
        <p:txBody>
          <a:bodyPr/>
          <a:lstStyle>
            <a:lvl1pPr marL="228600" indent="-2286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1pPr>
            <a:lvl2pPr marL="502919" indent="-274319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2pPr>
            <a:lvl3pPr marL="762000" indent="-3048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3pPr>
            <a:lvl4pPr marL="1028700" indent="-3429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4pPr>
            <a:lvl5pPr marL="1257300" indent="-342900" algn="l">
              <a:buSzPct val="100000"/>
              <a:buFont typeface="Arial"/>
              <a:buChar char="•"/>
              <a:defRPr b="0" sz="2400">
                <a:solidFill>
                  <a:srgbClr val="33333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9" name="Slide Number"/>
          <p:cNvSpPr txBox="1"/>
          <p:nvPr>
            <p:ph type="sldNum" sz="quarter" idx="2"/>
          </p:nvPr>
        </p:nvSpPr>
        <p:spPr>
          <a:xfrm>
            <a:off x="11799813" y="166006"/>
            <a:ext cx="273654" cy="2642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19.xml"/><Relationship Id="rId23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1.xml"/><Relationship Id="rId25" Type="http://schemas.openxmlformats.org/officeDocument/2006/relationships/slideLayout" Target="../slideLayouts/slideLayout2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5"/>
          <p:cNvGrpSpPr/>
          <p:nvPr/>
        </p:nvGrpSpPr>
        <p:grpSpPr>
          <a:xfrm>
            <a:off x="6369635" y="6984915"/>
            <a:ext cx="4984168" cy="430867"/>
            <a:chOff x="0" y="0"/>
            <a:chExt cx="4984167" cy="430866"/>
          </a:xfrm>
        </p:grpSpPr>
        <p:grpSp>
          <p:nvGrpSpPr>
            <p:cNvPr id="26" name="Group 69"/>
            <p:cNvGrpSpPr/>
            <p:nvPr/>
          </p:nvGrpSpPr>
          <p:grpSpPr>
            <a:xfrm>
              <a:off x="1288795" y="-1"/>
              <a:ext cx="3695372" cy="430867"/>
              <a:chOff x="-1" y="0"/>
              <a:chExt cx="3695370" cy="430866"/>
            </a:xfrm>
          </p:grpSpPr>
          <p:grpSp>
            <p:nvGrpSpPr>
              <p:cNvPr id="4" name="Rectangle 72"/>
              <p:cNvGrpSpPr/>
              <p:nvPr/>
            </p:nvGrpSpPr>
            <p:grpSpPr>
              <a:xfrm>
                <a:off x="-2" y="-1"/>
                <a:ext cx="893205" cy="202254"/>
                <a:chOff x="0" y="0"/>
                <a:chExt cx="893203" cy="202253"/>
              </a:xfrm>
            </p:grpSpPr>
            <p:sp>
              <p:nvSpPr>
                <p:cNvPr id="2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3" name="Royal Blue R23,G69,B143"/>
                <p:cNvSpPr txBox="1"/>
                <p:nvPr/>
              </p:nvSpPr>
              <p:spPr>
                <a:xfrm>
                  <a:off x="188191" y="-1"/>
                  <a:ext cx="516819" cy="162609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t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Royal Blue</a:t>
                  </a:r>
                  <a:br/>
                  <a:r>
                    <a:rPr sz="600"/>
                    <a:t>R23,G69,B143</a:t>
                  </a:r>
                </a:p>
              </p:txBody>
            </p:sp>
          </p:grpSp>
          <p:grpSp>
            <p:nvGrpSpPr>
              <p:cNvPr id="7" name="Rectangle 73"/>
              <p:cNvGrpSpPr/>
              <p:nvPr/>
            </p:nvGrpSpPr>
            <p:grpSpPr>
              <a:xfrm>
                <a:off x="934054" y="-1"/>
                <a:ext cx="893205" cy="202254"/>
                <a:chOff x="0" y="0"/>
                <a:chExt cx="893203" cy="202253"/>
              </a:xfrm>
            </p:grpSpPr>
            <p:sp>
              <p:nvSpPr>
                <p:cNvPr id="5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5DA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6" name="Azure R0,G93,B170"/>
                <p:cNvSpPr txBox="1"/>
                <p:nvPr/>
              </p:nvSpPr>
              <p:spPr>
                <a:xfrm>
                  <a:off x="209381" y="19821"/>
                  <a:ext cx="47444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Azure</a:t>
                  </a:r>
                  <a:br/>
                  <a:r>
                    <a:rPr sz="600"/>
                    <a:t>R0,G93,B170</a:t>
                  </a:r>
                </a:p>
              </p:txBody>
            </p:sp>
          </p:grpSp>
          <p:grpSp>
            <p:nvGrpSpPr>
              <p:cNvPr id="10" name="Rectangle 74"/>
              <p:cNvGrpSpPr/>
              <p:nvPr/>
            </p:nvGrpSpPr>
            <p:grpSpPr>
              <a:xfrm>
                <a:off x="1868110" y="-1"/>
                <a:ext cx="893205" cy="202254"/>
                <a:chOff x="0" y="0"/>
                <a:chExt cx="893203" cy="202253"/>
              </a:xfrm>
            </p:grpSpPr>
            <p:sp>
              <p:nvSpPr>
                <p:cNvPr id="8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1B4E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9" name="Sky Blue  R1,G180,B231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Sky Blue </a:t>
                  </a:r>
                  <a:br/>
                  <a:r>
                    <a:rPr sz="600"/>
                    <a:t>R1,G180,B231</a:t>
                  </a:r>
                </a:p>
              </p:txBody>
            </p:sp>
          </p:grpSp>
          <p:grpSp>
            <p:nvGrpSpPr>
              <p:cNvPr id="13" name="Rectangle 75"/>
              <p:cNvGrpSpPr/>
              <p:nvPr/>
            </p:nvGrpSpPr>
            <p:grpSpPr>
              <a:xfrm>
                <a:off x="1868110" y="228613"/>
                <a:ext cx="893205" cy="202254"/>
                <a:chOff x="0" y="0"/>
                <a:chExt cx="893203" cy="202253"/>
              </a:xfrm>
            </p:grpSpPr>
            <p:sp>
              <p:nvSpPr>
                <p:cNvPr id="11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2" name="Violet R135,G33,B117"/>
                <p:cNvSpPr txBox="1"/>
                <p:nvPr/>
              </p:nvSpPr>
              <p:spPr>
                <a:xfrm>
                  <a:off x="169830" y="19821"/>
                  <a:ext cx="553542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Violet</a:t>
                  </a:r>
                  <a:br/>
                  <a:r>
                    <a:rPr sz="600"/>
                    <a:t>R135,G33,B117</a:t>
                  </a:r>
                </a:p>
              </p:txBody>
            </p:sp>
          </p:grpSp>
          <p:grpSp>
            <p:nvGrpSpPr>
              <p:cNvPr id="16" name="Rectangle 76"/>
              <p:cNvGrpSpPr/>
              <p:nvPr/>
            </p:nvGrpSpPr>
            <p:grpSpPr>
              <a:xfrm>
                <a:off x="2802165" y="228613"/>
                <a:ext cx="893205" cy="202254"/>
                <a:chOff x="0" y="0"/>
                <a:chExt cx="893203" cy="202253"/>
              </a:xfrm>
            </p:grpSpPr>
            <p:sp>
              <p:nvSpPr>
                <p:cNvPr id="14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4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5" name="Orange R255,G118,B0"/>
                <p:cNvSpPr txBox="1"/>
                <p:nvPr/>
              </p:nvSpPr>
              <p:spPr>
                <a:xfrm>
                  <a:off x="191019" y="19821"/>
                  <a:ext cx="511164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Orange</a:t>
                  </a:r>
                  <a:br/>
                  <a:r>
                    <a:rPr sz="600"/>
                    <a:t>R255,G118,B0</a:t>
                  </a:r>
                </a:p>
              </p:txBody>
            </p:sp>
          </p:grpSp>
          <p:grpSp>
            <p:nvGrpSpPr>
              <p:cNvPr id="19" name="Rectangle 77"/>
              <p:cNvGrpSpPr/>
              <p:nvPr/>
            </p:nvGrpSpPr>
            <p:grpSpPr>
              <a:xfrm>
                <a:off x="2802165" y="-1"/>
                <a:ext cx="893205" cy="202254"/>
                <a:chOff x="0" y="0"/>
                <a:chExt cx="893203" cy="202253"/>
              </a:xfrm>
            </p:grpSpPr>
            <p:sp>
              <p:nvSpPr>
                <p:cNvPr id="17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18" name="Gold R247,G168,B27"/>
                <p:cNvSpPr txBox="1"/>
                <p:nvPr/>
              </p:nvSpPr>
              <p:spPr>
                <a:xfrm>
                  <a:off x="167002" y="19821"/>
                  <a:ext cx="559198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Gold</a:t>
                  </a:r>
                  <a:br/>
                  <a:r>
                    <a:rPr sz="600"/>
                    <a:t>R247,G168,B27</a:t>
                  </a:r>
                </a:p>
              </p:txBody>
            </p:sp>
          </p:grpSp>
          <p:grpSp>
            <p:nvGrpSpPr>
              <p:cNvPr id="22" name="Rectangle 78"/>
              <p:cNvGrpSpPr/>
              <p:nvPr/>
            </p:nvGrpSpPr>
            <p:grpSpPr>
              <a:xfrm>
                <a:off x="-2" y="228613"/>
                <a:ext cx="893205" cy="202254"/>
                <a:chOff x="0" y="0"/>
                <a:chExt cx="893203" cy="202253"/>
              </a:xfrm>
            </p:grpSpPr>
            <p:sp>
              <p:nvSpPr>
                <p:cNvPr id="20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D91B5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1" name="Cranberry R217,G27, B92"/>
                <p:cNvSpPr txBox="1"/>
                <p:nvPr/>
              </p:nvSpPr>
              <p:spPr>
                <a:xfrm>
                  <a:off x="177606" y="19821"/>
                  <a:ext cx="537990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Cranberry</a:t>
                  </a:r>
                  <a:br/>
                  <a:r>
                    <a:rPr sz="600"/>
                    <a:t>R217,G27, B92</a:t>
                  </a:r>
                </a:p>
              </p:txBody>
            </p:sp>
          </p:grpSp>
          <p:grpSp>
            <p:nvGrpSpPr>
              <p:cNvPr id="25" name="Rectangle 79"/>
              <p:cNvGrpSpPr/>
              <p:nvPr/>
            </p:nvGrpSpPr>
            <p:grpSpPr>
              <a:xfrm>
                <a:off x="934054" y="228613"/>
                <a:ext cx="893205" cy="202254"/>
                <a:chOff x="0" y="0"/>
                <a:chExt cx="893203" cy="202253"/>
              </a:xfrm>
            </p:grpSpPr>
            <p:sp>
              <p:nvSpPr>
                <p:cNvPr id="23" name="Rectangle"/>
                <p:cNvSpPr/>
                <p:nvPr/>
              </p:nvSpPr>
              <p:spPr>
                <a:xfrm>
                  <a:off x="0" y="-1"/>
                  <a:ext cx="893204" cy="202254"/>
                </a:xfrm>
                <a:prstGeom prst="rect">
                  <a:avLst/>
                </a:prstGeom>
                <a:solidFill>
                  <a:srgbClr val="00999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</p:txBody>
            </p:sp>
            <p:sp>
              <p:nvSpPr>
                <p:cNvPr id="24" name="Turquoise R0,G153,B153"/>
                <p:cNvSpPr txBox="1"/>
                <p:nvPr/>
              </p:nvSpPr>
              <p:spPr>
                <a:xfrm>
                  <a:off x="188191" y="19821"/>
                  <a:ext cx="516819" cy="16260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/>
                <a:p>
                  <a:pPr algn="ctr">
                    <a:defRPr sz="70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Turquoise</a:t>
                  </a:r>
                  <a:br/>
                  <a:r>
                    <a:rPr sz="600"/>
                    <a:t>R0,G153,B153</a:t>
                  </a:r>
                </a:p>
              </p:txBody>
            </p:sp>
          </p:grpSp>
        </p:grpSp>
        <p:sp>
          <p:nvSpPr>
            <p:cNvPr id="27" name="TextBox 70"/>
            <p:cNvSpPr txBox="1"/>
            <p:nvPr/>
          </p:nvSpPr>
          <p:spPr>
            <a:xfrm>
              <a:off x="-1" y="45719"/>
              <a:ext cx="125477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Rotary Leadership Colors</a:t>
              </a:r>
            </a:p>
          </p:txBody>
        </p:sp>
        <p:sp>
          <p:nvSpPr>
            <p:cNvPr id="28" name="TextBox 71"/>
            <p:cNvSpPr txBox="1"/>
            <p:nvPr/>
          </p:nvSpPr>
          <p:spPr>
            <a:xfrm>
              <a:off x="367028" y="282176"/>
              <a:ext cx="882204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r">
                <a:defRPr b="1" sz="8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Secondary Colors</a:t>
              </a:r>
            </a:p>
          </p:txBody>
        </p:sp>
      </p:grpSp>
      <p:sp>
        <p:nvSpPr>
          <p:cNvPr id="30" name="Body Level One…"/>
          <p:cNvSpPr txBox="1"/>
          <p:nvPr>
            <p:ph type="body" idx="1" hasCustomPrompt="1"/>
          </p:nvPr>
        </p:nvSpPr>
        <p:spPr>
          <a:xfrm>
            <a:off x="342900" y="4120062"/>
            <a:ext cx="11506200" cy="465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Type your Rotary club name here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1" name="Title Text"/>
          <p:cNvSpPr txBox="1"/>
          <p:nvPr>
            <p:ph type="title"/>
          </p:nvPr>
        </p:nvSpPr>
        <p:spPr>
          <a:xfrm>
            <a:off x="342900" y="3298132"/>
            <a:ext cx="11506200" cy="821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pic>
        <p:nvPicPr>
          <p:cNvPr id="32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19503" y="5818392"/>
            <a:ext cx="1883775" cy="716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lide Number"/>
          <p:cNvSpPr txBox="1"/>
          <p:nvPr>
            <p:ph type="sldNum" sz="quarter" idx="2"/>
          </p:nvPr>
        </p:nvSpPr>
        <p:spPr>
          <a:xfrm>
            <a:off x="8463946" y="6224224"/>
            <a:ext cx="273654" cy="26425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  <p:sldLayoutId id="2147483665" r:id="rId20"/>
    <p:sldLayoutId id="2147483666" r:id="rId21"/>
    <p:sldLayoutId id="2147483667" r:id="rId22"/>
    <p:sldLayoutId id="2147483668" r:id="rId23"/>
    <p:sldLayoutId id="2147483669" r:id="rId24"/>
    <p:sldLayoutId id="2147483670" r:id="rId25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48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ctr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1" baseline="0" cap="none" i="0" spc="0" strike="noStrike" sz="3200" u="none">
          <a:solidFill>
            <a:srgbClr val="005DAA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mailto:pajmatt2@bellsouth.net" TargetMode="Externa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C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8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  <a:ln w="12700">
            <a:miter lim="400000"/>
          </a:ln>
        </p:spPr>
      </p:pic>
      <p:pic>
        <p:nvPicPr>
          <p:cNvPr id="85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24912" y="5860867"/>
            <a:ext cx="1883773" cy="716366"/>
          </a:xfrm>
          <a:prstGeom prst="rect">
            <a:avLst/>
          </a:prstGeom>
          <a:ln w="12700">
            <a:miter lim="400000"/>
          </a:ln>
        </p:spPr>
      </p:pic>
      <p:sp>
        <p:nvSpPr>
          <p:cNvPr id="852" name="Text Placeholder 6"/>
          <p:cNvSpPr txBox="1"/>
          <p:nvPr/>
        </p:nvSpPr>
        <p:spPr>
          <a:xfrm>
            <a:off x="193261" y="6960358"/>
            <a:ext cx="5147109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3600">
                <a:solidFill>
                  <a:srgbClr val="DA1A5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Page Option</a:t>
            </a:r>
          </a:p>
        </p:txBody>
      </p:sp>
      <p:sp>
        <p:nvSpPr>
          <p:cNvPr id="853" name="Subtitle 3"/>
          <p:cNvSpPr txBox="1"/>
          <p:nvPr/>
        </p:nvSpPr>
        <p:spPr>
          <a:xfrm>
            <a:off x="45718" y="3308280"/>
            <a:ext cx="12100563" cy="769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90000"/>
              </a:lnSpc>
              <a:spcBef>
                <a:spcPts val="1000"/>
              </a:spcBef>
              <a:defRPr b="1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District Grant Qualification </a:t>
            </a:r>
          </a:p>
        </p:txBody>
      </p:sp>
      <p:sp>
        <p:nvSpPr>
          <p:cNvPr id="854" name="Subtitle 14"/>
          <p:cNvSpPr txBox="1"/>
          <p:nvPr/>
        </p:nvSpPr>
        <p:spPr>
          <a:xfrm>
            <a:off x="45718" y="4090152"/>
            <a:ext cx="12100563" cy="1099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Rotary District 7770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Rotary Year  2022-2023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Restrictions Continued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Restrictions Continued </a:t>
            </a:r>
          </a:p>
        </p:txBody>
      </p:sp>
      <p:sp>
        <p:nvSpPr>
          <p:cNvPr id="888" name="Operating administrative or indirect program expenses of another organization…"/>
          <p:cNvSpPr txBox="1"/>
          <p:nvPr>
            <p:ph type="body" idx="1"/>
          </p:nvPr>
        </p:nvSpPr>
        <p:spPr>
          <a:xfrm>
            <a:off x="342900" y="2198302"/>
            <a:ext cx="11506200" cy="3836990"/>
          </a:xfrm>
          <a:prstGeom prst="rect">
            <a:avLst/>
          </a:prstGeom>
        </p:spPr>
        <p:txBody>
          <a:bodyPr/>
          <a:lstStyle/>
          <a:p>
            <a:pPr marL="194308" indent="-194308" defTabSz="777240">
              <a:spcBef>
                <a:spcPts val="800"/>
              </a:spcBef>
              <a:defRPr sz="2500"/>
            </a:pPr>
            <a:r>
              <a:t>Operating administrative or indirect program expenses of another organization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Unrestricted cash donations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Travel expenses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Transportation of vaccines over national borders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Travel to NIDs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Immunizations that consist solely of at the polio vaccine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International travel for youth under 18</a:t>
            </a:r>
          </a:p>
          <a:p>
            <a:pPr marL="194308" indent="-194308" defTabSz="777240">
              <a:spcBef>
                <a:spcPts val="800"/>
              </a:spcBef>
              <a:defRPr sz="2500"/>
            </a:pPr>
            <a:r>
              <a:t>Study at Rotary Peace Center partner universities </a:t>
            </a:r>
          </a:p>
        </p:txBody>
      </p:sp>
      <p:sp>
        <p:nvSpPr>
          <p:cNvPr id="889" name="Slide Number"/>
          <p:cNvSpPr txBox="1"/>
          <p:nvPr>
            <p:ph type="sldNum" sz="quarter" idx="4294967295"/>
          </p:nvPr>
        </p:nvSpPr>
        <p:spPr>
          <a:xfrm>
            <a:off x="11799810" y="166005"/>
            <a:ext cx="273655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8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8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8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Slide Number"/>
          <p:cNvSpPr txBox="1"/>
          <p:nvPr>
            <p:ph type="sldNum" sz="quarter" idx="4294967295"/>
          </p:nvPr>
        </p:nvSpPr>
        <p:spPr>
          <a:xfrm>
            <a:off x="11811121" y="166005"/>
            <a:ext cx="262344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92" name="Return signed and completed MOU to Paula Matthews at Pajmatt2@bellsouth.net…"/>
          <p:cNvSpPr txBox="1"/>
          <p:nvPr>
            <p:ph type="body" idx="4294967295"/>
          </p:nvPr>
        </p:nvSpPr>
        <p:spPr>
          <a:xfrm>
            <a:off x="609600" y="800100"/>
            <a:ext cx="10972800" cy="5257800"/>
          </a:xfrm>
          <a:prstGeom prst="rect">
            <a:avLst/>
          </a:prstGeom>
        </p:spPr>
        <p:txBody>
          <a:bodyPr/>
          <a:lstStyle/>
          <a:p>
            <a:pPr algn="l">
              <a:buFont typeface="Arial"/>
              <a:defRPr sz="4100">
                <a:solidFill>
                  <a:srgbClr val="FFFFFF"/>
                </a:solidFill>
              </a:defRPr>
            </a:pPr>
            <a:r>
              <a:t>Return signed and completed MOU to Paula Matthews at Pajmatt2@bellsouth.net</a:t>
            </a:r>
          </a:p>
          <a:p>
            <a:pPr algn="l">
              <a:buFont typeface="Arial"/>
              <a:defRPr sz="4100">
                <a:solidFill>
                  <a:srgbClr val="FFFFFF"/>
                </a:solidFill>
              </a:defRPr>
            </a:pPr>
          </a:p>
          <a:p>
            <a:pPr algn="l">
              <a:buFont typeface="Arial"/>
              <a:defRPr sz="4100">
                <a:solidFill>
                  <a:srgbClr val="FFFFFF"/>
                </a:solidFill>
              </a:defRPr>
            </a:pPr>
            <a:r>
              <a:t>MOU is located @ DACdb.com click on   District Tab/District files/Foundation Forms &amp; Applications.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DA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89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8330" y="1396993"/>
            <a:ext cx="5627080" cy="4735515"/>
          </a:xfrm>
          <a:prstGeom prst="rect">
            <a:avLst/>
          </a:prstGeom>
          <a:ln w="12700">
            <a:miter lim="400000"/>
          </a:ln>
        </p:spPr>
      </p:pic>
      <p:sp>
        <p:nvSpPr>
          <p:cNvPr id="896" name="TextBox 2"/>
          <p:cNvSpPr txBox="1"/>
          <p:nvPr/>
        </p:nvSpPr>
        <p:spPr>
          <a:xfrm>
            <a:off x="3234051" y="2743683"/>
            <a:ext cx="5535639" cy="1029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sz="6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QUESTIONS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57" name="Rotary District 7770 Grants are designed to support local projects within District 7770."/>
          <p:cNvSpPr txBox="1"/>
          <p:nvPr>
            <p:ph type="body" idx="4294967295"/>
          </p:nvPr>
        </p:nvSpPr>
        <p:spPr>
          <a:xfrm>
            <a:off x="163242" y="2187632"/>
            <a:ext cx="10972801" cy="5257803"/>
          </a:xfrm>
          <a:prstGeom prst="rect">
            <a:avLst/>
          </a:prstGeom>
        </p:spPr>
        <p:txBody>
          <a:bodyPr/>
          <a:lstStyle>
            <a:lvl1pPr algn="l">
              <a:buFont typeface="Arial"/>
              <a:defRPr sz="4900">
                <a:solidFill>
                  <a:srgbClr val="FFFFFF"/>
                </a:solidFill>
              </a:defRPr>
            </a:lvl1pPr>
          </a:lstStyle>
          <a:p>
            <a:pPr/>
            <a:r>
              <a:t>Rotary District 7770 Grants are designed to support local projects within District 7770.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Content Placeholder 7"/>
          <p:cNvSpPr txBox="1"/>
          <p:nvPr>
            <p:ph type="body" idx="1"/>
          </p:nvPr>
        </p:nvSpPr>
        <p:spPr>
          <a:xfrm>
            <a:off x="380997" y="2142065"/>
            <a:ext cx="11506203" cy="4034899"/>
          </a:xfrm>
          <a:prstGeom prst="rect">
            <a:avLst/>
          </a:prstGeom>
        </p:spPr>
        <p:txBody>
          <a:bodyPr/>
          <a:lstStyle/>
          <a:p>
            <a:pPr marL="228599" indent="-228599">
              <a:lnSpc>
                <a:spcPct val="200000"/>
              </a:lnSpc>
              <a:defRPr sz="3000"/>
            </a:pPr>
            <a:r>
              <a:t>Club Achieves EREY By May 15</a:t>
            </a:r>
          </a:p>
          <a:p>
            <a:pPr marL="228599" indent="-228599">
              <a:lnSpc>
                <a:spcPct val="200000"/>
              </a:lnSpc>
              <a:defRPr sz="3000"/>
            </a:pPr>
            <a:r>
              <a:t>Attend Memorandum of Understanding (MOU) Training.</a:t>
            </a:r>
          </a:p>
          <a:p>
            <a:pPr marL="228599" indent="-228599">
              <a:lnSpc>
                <a:spcPct val="200000"/>
              </a:lnSpc>
              <a:defRPr sz="3000"/>
            </a:pPr>
            <a:r>
              <a:t>Match grant dollar for dollar</a:t>
            </a:r>
          </a:p>
          <a:p>
            <a:pPr marL="228599" indent="-228599">
              <a:defRPr sz="3000"/>
            </a:pPr>
            <a:r>
              <a:t>Completed &amp; Submitted Closing report for 2021-2022 within 30 days of grant completion.</a:t>
            </a:r>
          </a:p>
        </p:txBody>
      </p:sp>
      <p:sp>
        <p:nvSpPr>
          <p:cNvPr id="860" name="Slide Number Placeholder 1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61" name="Title 4"/>
          <p:cNvSpPr txBox="1"/>
          <p:nvPr>
            <p:ph type="title"/>
          </p:nvPr>
        </p:nvSpPr>
        <p:spPr>
          <a:xfrm>
            <a:off x="381000" y="0"/>
            <a:ext cx="11506200" cy="1540044"/>
          </a:xfrm>
          <a:prstGeom prst="rect">
            <a:avLst/>
          </a:prstGeom>
        </p:spPr>
        <p:txBody>
          <a:bodyPr/>
          <a:lstStyle/>
          <a:p>
            <a:pPr/>
            <a:r>
              <a:t>Participation Requirements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5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Club Leadership Responsibilities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Club Leadership Responsibilities</a:t>
            </a:r>
          </a:p>
        </p:txBody>
      </p:sp>
      <p:sp>
        <p:nvSpPr>
          <p:cNvPr id="864" name="Appoint a member to manage qualifications, the project and all reports.…"/>
          <p:cNvSpPr txBox="1"/>
          <p:nvPr>
            <p:ph type="body" idx="1"/>
          </p:nvPr>
        </p:nvSpPr>
        <p:spPr>
          <a:xfrm>
            <a:off x="380999" y="2436809"/>
            <a:ext cx="11506201" cy="3836991"/>
          </a:xfrm>
          <a:prstGeom prst="rect">
            <a:avLst/>
          </a:prstGeom>
        </p:spPr>
        <p:txBody>
          <a:bodyPr/>
          <a:lstStyle/>
          <a:p>
            <a:pPr marL="196594" indent="-196594" defTabSz="786383">
              <a:lnSpc>
                <a:spcPct val="200000"/>
              </a:lnSpc>
              <a:spcBef>
                <a:spcPts val="800"/>
              </a:spcBef>
              <a:defRPr sz="2500"/>
            </a:pPr>
            <a:r>
              <a:t>Appoint a member to manage qualifications, the project and all reports. </a:t>
            </a:r>
          </a:p>
          <a:p>
            <a:pPr marL="196594" indent="-196594" defTabSz="786383">
              <a:lnSpc>
                <a:spcPct val="200000"/>
              </a:lnSpc>
              <a:spcBef>
                <a:spcPts val="800"/>
              </a:spcBef>
              <a:defRPr sz="2500"/>
            </a:pPr>
            <a:r>
              <a:t>Establish a plan to retain grant information &amp; documentation.</a:t>
            </a:r>
          </a:p>
          <a:p>
            <a:pPr marL="196594" indent="-196594" defTabSz="786383">
              <a:lnSpc>
                <a:spcPct val="200000"/>
              </a:lnSpc>
              <a:spcBef>
                <a:spcPts val="800"/>
              </a:spcBef>
              <a:defRPr sz="2500"/>
            </a:pPr>
            <a:r>
              <a:t>Insure two members have attended MOU training, signed &amp; returned the document to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pajmatt2@bellsouth.net</a:t>
            </a:r>
            <a:r>
              <a:t>  </a:t>
            </a:r>
          </a:p>
          <a:p>
            <a:pPr marL="196594" indent="-196594" defTabSz="786383">
              <a:lnSpc>
                <a:spcPct val="150000"/>
              </a:lnSpc>
              <a:spcBef>
                <a:spcPts val="800"/>
              </a:spcBef>
              <a:defRPr sz="2500"/>
            </a:pPr>
            <a:r>
              <a:t>Report any potential misuse or changes in grant to the District</a:t>
            </a:r>
          </a:p>
        </p:txBody>
      </p:sp>
      <p:sp>
        <p:nvSpPr>
          <p:cNvPr id="865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6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Club Leadership Responsibilities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Club Leadership Responsibilities</a:t>
            </a:r>
          </a:p>
        </p:txBody>
      </p:sp>
      <p:sp>
        <p:nvSpPr>
          <p:cNvPr id="868" name="Submit Electronic grant application by May 15, 2022…"/>
          <p:cNvSpPr txBox="1"/>
          <p:nvPr>
            <p:ph type="body" idx="1"/>
          </p:nvPr>
        </p:nvSpPr>
        <p:spPr>
          <a:xfrm>
            <a:off x="380999" y="2436809"/>
            <a:ext cx="11506201" cy="3836991"/>
          </a:xfrm>
          <a:prstGeom prst="rect">
            <a:avLst/>
          </a:prstGeom>
        </p:spPr>
        <p:txBody>
          <a:bodyPr/>
          <a:lstStyle/>
          <a:p>
            <a:pPr marL="228599" indent="-228599">
              <a:lnSpc>
                <a:spcPct val="200000"/>
              </a:lnSpc>
              <a:defRPr sz="3000"/>
            </a:pPr>
            <a:r>
              <a:t>Submit Electronic grant application by May 15, 2022 </a:t>
            </a:r>
          </a:p>
          <a:p>
            <a:pPr marL="228599" indent="-228599">
              <a:lnSpc>
                <a:spcPct val="200000"/>
              </a:lnSpc>
              <a:defRPr sz="3000"/>
            </a:pPr>
            <a:r>
              <a:t>Club must be current with both International &amp; District Dues </a:t>
            </a:r>
          </a:p>
          <a:p>
            <a:pPr marL="228599" indent="-228599">
              <a:lnSpc>
                <a:spcPct val="100000"/>
              </a:lnSpc>
              <a:defRPr sz="3000"/>
            </a:pPr>
            <a:r>
              <a:t>Insure Grant closing report is submitted within  30 days of grant completion but no later than June 30,2022</a:t>
            </a:r>
          </a:p>
        </p:txBody>
      </p:sp>
      <p:sp>
        <p:nvSpPr>
          <p:cNvPr id="869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rant Activity Must: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Grant Activity Must:</a:t>
            </a:r>
          </a:p>
        </p:txBody>
      </p:sp>
      <p:sp>
        <p:nvSpPr>
          <p:cNvPr id="872" name="Support the Mission of The Rotary Foundation &amp; an area of focus…"/>
          <p:cNvSpPr txBox="1"/>
          <p:nvPr>
            <p:ph type="body" idx="1"/>
          </p:nvPr>
        </p:nvSpPr>
        <p:spPr>
          <a:xfrm>
            <a:off x="380999" y="2436809"/>
            <a:ext cx="11506201" cy="3836991"/>
          </a:xfrm>
          <a:prstGeom prst="rect">
            <a:avLst/>
          </a:prstGeom>
        </p:spPr>
        <p:txBody>
          <a:bodyPr/>
          <a:lstStyle/>
          <a:p>
            <a:pPr marL="228599" indent="-228599">
              <a:lnSpc>
                <a:spcPct val="150000"/>
              </a:lnSpc>
              <a:defRPr sz="3000"/>
            </a:pPr>
            <a:r>
              <a:t>Support the Mission of The Rotary Foundation &amp; an area of focus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t>Must include Active Participation of Rotarians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t>Exclude liability to The Rotary Foundation or Rotary International</a:t>
            </a:r>
          </a:p>
          <a:p>
            <a:pPr marL="228599" indent="-228599">
              <a:lnSpc>
                <a:spcPct val="150000"/>
              </a:lnSpc>
              <a:defRPr sz="3000"/>
            </a:pPr>
            <a:r>
              <a:t>Adhere to US Governing laws</a:t>
            </a:r>
          </a:p>
          <a:p>
            <a:pPr marL="228599" indent="-228599">
              <a:defRPr sz="3000"/>
            </a:pPr>
            <a:r>
              <a:t>Fund only activities reviewed and approved. </a:t>
            </a:r>
          </a:p>
        </p:txBody>
      </p:sp>
      <p:sp>
        <p:nvSpPr>
          <p:cNvPr id="873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7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Double-click to edit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  </a:t>
            </a:r>
          </a:p>
        </p:txBody>
      </p:sp>
      <p:sp>
        <p:nvSpPr>
          <p:cNvPr id="876" name="Project time frame is July 1 2022 to June 30, 2023…"/>
          <p:cNvSpPr txBox="1"/>
          <p:nvPr>
            <p:ph type="body" idx="1"/>
          </p:nvPr>
        </p:nvSpPr>
        <p:spPr>
          <a:xfrm>
            <a:off x="381000" y="2343984"/>
            <a:ext cx="11506200" cy="3836990"/>
          </a:xfrm>
          <a:prstGeom prst="rect">
            <a:avLst/>
          </a:prstGeom>
        </p:spPr>
        <p:txBody>
          <a:bodyPr/>
          <a:lstStyle/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00"/>
            </a:pPr>
            <a:r>
              <a:t>Project time frame is July 1 2022 to June 30, 2023</a:t>
            </a:r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00"/>
            </a:pPr>
            <a:r>
              <a:t>Demonstrate sensitivity to area’s tradition &amp; culture</a:t>
            </a:r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00"/>
            </a:pPr>
            <a:r>
              <a:t>Comply with the Rotary Foundation Conflict of Interest Policy</a:t>
            </a:r>
          </a:p>
          <a:p>
            <a:pPr marL="212597" indent="-212597" defTabSz="850391">
              <a:lnSpc>
                <a:spcPct val="150000"/>
              </a:lnSpc>
              <a:spcBef>
                <a:spcPts val="900"/>
              </a:spcBef>
              <a:defRPr sz="2700"/>
            </a:pPr>
            <a:r>
              <a:t>Comply with the Rotary Foundation Code of Policies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Return unused grant funds  or be barred from future grants for a period of up to five years</a:t>
            </a:r>
          </a:p>
        </p:txBody>
      </p:sp>
      <p:sp>
        <p:nvSpPr>
          <p:cNvPr id="877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over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7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Restrictions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Restrictions</a:t>
            </a:r>
          </a:p>
        </p:txBody>
      </p:sp>
      <p:sp>
        <p:nvSpPr>
          <p:cNvPr id="880" name="Grants cannot be used to unfairly discriminate against any group, promote a particular political or religious viewpoint; support purely religious functions; support activities that involve abortion or that are undertaken solely for sex determination; fun"/>
          <p:cNvSpPr txBox="1"/>
          <p:nvPr>
            <p:ph type="body" idx="1"/>
          </p:nvPr>
        </p:nvSpPr>
        <p:spPr>
          <a:xfrm>
            <a:off x="380999" y="2436809"/>
            <a:ext cx="11506201" cy="3836991"/>
          </a:xfrm>
          <a:prstGeom prst="rect">
            <a:avLst/>
          </a:prstGeom>
        </p:spPr>
        <p:txBody>
          <a:bodyPr/>
          <a:lstStyle>
            <a:lvl1pPr marL="0" indent="0" defTabSz="457200">
              <a:lnSpc>
                <a:spcPct val="115000"/>
              </a:lnSpc>
              <a:buSzTx/>
              <a:buNone/>
              <a:defRPr sz="3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Grants cannot be used to unfairly discriminate against any group, promote a particular political or religious viewpoint; support purely religious functions; support activities that involve abortion or that are undertaken solely for sex determination; fund the purchase of arms or ammunition; support or serve as a new contribution to the Foundation or another Rotary Foundation grant.</a:t>
            </a:r>
          </a:p>
        </p:txBody>
      </p:sp>
      <p:sp>
        <p:nvSpPr>
          <p:cNvPr id="881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Restrictions Continued"/>
          <p:cNvSpPr txBox="1"/>
          <p:nvPr>
            <p:ph type="title"/>
          </p:nvPr>
        </p:nvSpPr>
        <p:spPr>
          <a:xfrm>
            <a:off x="381000" y="0"/>
            <a:ext cx="11506200" cy="1540045"/>
          </a:xfrm>
          <a:prstGeom prst="rect">
            <a:avLst/>
          </a:prstGeom>
        </p:spPr>
        <p:txBody>
          <a:bodyPr/>
          <a:lstStyle/>
          <a:p>
            <a:pPr/>
            <a:r>
              <a:t>Restrictions Continued</a:t>
            </a:r>
          </a:p>
        </p:txBody>
      </p:sp>
      <p:sp>
        <p:nvSpPr>
          <p:cNvPr id="884" name="Continuous or excessive support of any one beneficiary, Entity or community…"/>
          <p:cNvSpPr txBox="1"/>
          <p:nvPr>
            <p:ph type="body" idx="1"/>
          </p:nvPr>
        </p:nvSpPr>
        <p:spPr>
          <a:xfrm>
            <a:off x="388674" y="2081567"/>
            <a:ext cx="11498526" cy="4192233"/>
          </a:xfrm>
          <a:prstGeom prst="rect">
            <a:avLst/>
          </a:prstGeom>
        </p:spPr>
        <p:txBody>
          <a:bodyPr/>
          <a:lstStyle/>
          <a:p>
            <a:pPr marL="212597" indent="-212597" defTabSz="850391">
              <a:spcBef>
                <a:spcPts val="900"/>
              </a:spcBef>
              <a:defRPr sz="2700"/>
            </a:pPr>
            <a:r>
              <a:t>Continuous or excessive support of any one beneficiary, Entity or community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Establishment of a foundation, endowment, or long-term interest bearing account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Purchase of land or buildings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Fundraising activities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Expenses related to Rotary events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Public relations activities not directly related the project</a:t>
            </a:r>
          </a:p>
          <a:p>
            <a:pPr marL="212597" indent="-212597" defTabSz="850391">
              <a:spcBef>
                <a:spcPts val="900"/>
              </a:spcBef>
              <a:defRPr sz="2700"/>
            </a:pPr>
            <a:r>
              <a:t>Project signage in excess of $500</a:t>
            </a:r>
          </a:p>
        </p:txBody>
      </p:sp>
      <p:sp>
        <p:nvSpPr>
          <p:cNvPr id="885" name="Slide Number"/>
          <p:cNvSpPr txBox="1"/>
          <p:nvPr>
            <p:ph type="sldNum" sz="quarter" idx="4294967295"/>
          </p:nvPr>
        </p:nvSpPr>
        <p:spPr>
          <a:xfrm>
            <a:off x="11884568" y="166005"/>
            <a:ext cx="188897" cy="26425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8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