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11"/>
  </p:notesMasterIdLst>
  <p:sldIdLst>
    <p:sldId id="261" r:id="rId3"/>
    <p:sldId id="256" r:id="rId4"/>
    <p:sldId id="262" r:id="rId5"/>
    <p:sldId id="263" r:id="rId6"/>
    <p:sldId id="273" r:id="rId7"/>
    <p:sldId id="271" r:id="rId8"/>
    <p:sldId id="272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50" autoAdjust="0"/>
  </p:normalViewPr>
  <p:slideViewPr>
    <p:cSldViewPr>
      <p:cViewPr varScale="1">
        <p:scale>
          <a:sx n="95" d="100"/>
          <a:sy n="95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F076F-337E-4B91-8BBB-D8A8C92C6D8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A7F7D-B12F-44BC-9953-B5D47A172D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A7F7D-B12F-44BC-9953-B5D47A172D6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A7F7D-B12F-44BC-9953-B5D47A172D6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8AFD-3EEC-4C16-8FD1-5ABEFF4D14D4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0F9B-1515-45C4-959D-3BE4DEAD6D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8AFD-3EEC-4C16-8FD1-5ABEFF4D14D4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0F9B-1515-45C4-959D-3BE4DEAD6D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8AFD-3EEC-4C16-8FD1-5ABEFF4D14D4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0F9B-1515-45C4-959D-3BE4DEAD6D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8AFD-3EEC-4C16-8FD1-5ABEFF4D14D4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0F9B-1515-45C4-959D-3BE4DEAD6D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D8AFD-3EEC-4C16-8FD1-5ABEFF4D14D4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0F9B-1515-45C4-959D-3BE4DEAD6D8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5016_PNG_for_Word_documents_presentations_and_web_use_AdditionalFile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152400"/>
            <a:ext cx="2085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7" r:id="rId4"/>
    <p:sldLayoutId id="2147483670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2A1E-704E-4202-9A1A-FC6CDA81EE55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MEMBERSHIP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VIBRANT</a:t>
            </a:r>
            <a:r>
              <a:rPr lang="en-US" b="1" dirty="0" smtClean="0"/>
              <a:t> ROTARY CLUB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600200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DEFINITION OF </a:t>
            </a:r>
            <a:r>
              <a:rPr lang="en-US" b="1" dirty="0" smtClean="0">
                <a:solidFill>
                  <a:srgbClr val="0070C0"/>
                </a:solidFill>
              </a:rPr>
              <a:t>VIBRANT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PULSATING WITH </a:t>
            </a:r>
            <a:r>
              <a:rPr lang="en-US" b="1" dirty="0" smtClean="0">
                <a:solidFill>
                  <a:srgbClr val="0070C0"/>
                </a:solidFill>
              </a:rPr>
              <a:t>LIFE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ACTIVITY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0070C0"/>
                </a:solidFill>
              </a:rPr>
              <a:t>VIGOR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DOES THAT REFLECT YOUR CLUB?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REVIEW YOUR CLUB’S ATTRACTIVENESS.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PUBLIC IMAGE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GREAT AT VOLUNTEERING, BUT DO A POOR JOB OF TELLING OUR STORY.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CREATE INTEREST.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DO GOOD, HAVE FUN, TELL SOMEONE!</a:t>
            </a:r>
          </a:p>
          <a:p>
            <a:endParaRPr lang="en-US" b="1" dirty="0" smtClean="0"/>
          </a:p>
          <a:p>
            <a:r>
              <a:rPr lang="en-US" b="1" dirty="0" smtClean="0"/>
              <a:t>TECHNOLOGY</a:t>
            </a:r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HOW DOES YOUR CLUB ENGAGE TECHNOLOGY?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LINKED-IN, FACEBOOK, MEETUP, SNAPCHAT, TWITTER, INSTAGRAM, YOUTUBE.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APPEALS TO THE MILLENIALS.</a:t>
            </a:r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76400"/>
            <a:ext cx="8229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MEMBERSHIP PLAN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</a:t>
            </a:r>
            <a:r>
              <a:rPr lang="en-US" dirty="0" smtClean="0"/>
              <a:t>CREATE AN INTENTIONAL PLAN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A VARIETY OF RESOURCES AVAILABLE AT </a:t>
            </a:r>
            <a:r>
              <a:rPr lang="en-US" b="1" dirty="0" smtClean="0">
                <a:solidFill>
                  <a:schemeClr val="accent1"/>
                </a:solidFill>
              </a:rPr>
              <a:t>www.Rotary.org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/>
              <a:t>ATTRACTING </a:t>
            </a:r>
            <a:r>
              <a:rPr lang="en-US" b="1" dirty="0" smtClean="0"/>
              <a:t>YOUNGER MEMBERS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NEW PERSPECTIVES, EXPERTISE and ENERGY!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IDENTIFY EMERGING LEADERS.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CLOSE THE GENERATION GAP.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www.rotary.org/en/engaging-younger-professionals-toolkit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8229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RETHINK MEMBERSHIP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AUDIENCE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CULTURE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CONNECTIONS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ENGAGEMENT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8229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DIVERSITY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</a:t>
            </a:r>
            <a:r>
              <a:rPr lang="en-US" dirty="0" smtClean="0"/>
              <a:t>PROVIDES NEW IDEAS AND A BROADER PERSPECTIVE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HOST </a:t>
            </a:r>
            <a:r>
              <a:rPr lang="en-US" b="1" dirty="0" smtClean="0"/>
              <a:t>A DISCOVER ROTARY EVENT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MEMBERSHIP GRANT</a:t>
            </a:r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r>
              <a:rPr lang="en-US" b="1" dirty="0" smtClean="0"/>
              <a:t>MEMBERSHIP ADVOCATES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</a:t>
            </a:r>
            <a:r>
              <a:rPr lang="en-US" dirty="0" smtClean="0"/>
              <a:t>NEW RESOURCE FOR CLUBS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82296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ENGAGING NEW MEMBERS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INDUCTION, ASSIGNMENTS – GREETER AND COMMITTEES, MENTOR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r>
              <a:rPr lang="en-US" b="1" dirty="0" smtClean="0"/>
              <a:t>RETENTION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REVIEW ATTENDANCE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PLAY TO MEMBER’S STRENGTHS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SURVEY THE CLUB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WANT MORE INFORMATION?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NEW CLUB CHAIR – PAULA MATTHEWS</a:t>
            </a:r>
          </a:p>
          <a:p>
            <a:r>
              <a:rPr lang="en-US" dirty="0" smtClean="0"/>
              <a:t>PAJMATT2@BELLSOUTH.NET - (803) 261-1757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MEMBERSHIP CHAIR – JAIME MOORE</a:t>
            </a:r>
          </a:p>
          <a:p>
            <a:r>
              <a:rPr lang="en-US" dirty="0" smtClean="0"/>
              <a:t> JAIME_MOORE@BELLSOUTH.NET - (843) 408-5419</a:t>
            </a:r>
            <a:endParaRPr lang="en-US" dirty="0"/>
          </a:p>
        </p:txBody>
      </p:sp>
      <p:pic>
        <p:nvPicPr>
          <p:cNvPr id="3" name="Picture 2" descr="5016_PNG_for_Word_documents_presentations_and_web_use_Additional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085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2909</TotalTime>
  <Words>216</Words>
  <Application>Microsoft Office PowerPoint</Application>
  <PresentationFormat>On-screen Show (4:3)</PresentationFormat>
  <Paragraphs>123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Custom Design</vt:lpstr>
      <vt:lpstr>1_Custom Design</vt:lpstr>
      <vt:lpstr>  MEMBERSHIP  THE VIBRANT ROTARY CLUB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Jaime</dc:creator>
  <cp:lastModifiedBy>Jaime</cp:lastModifiedBy>
  <cp:revision>70</cp:revision>
  <dcterms:created xsi:type="dcterms:W3CDTF">2018-02-21T21:34:36Z</dcterms:created>
  <dcterms:modified xsi:type="dcterms:W3CDTF">2018-04-17T16:27:59Z</dcterms:modified>
</cp:coreProperties>
</file>