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39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86.xml" ContentType="application/vnd.openxmlformats-officedocument.presentationml.slideLayout+xml"/>
  <Override PartName="/ppt/theme/theme5.xml" ContentType="application/vnd.openxmlformats-officedocument.theme+xml"/>
  <Override PartName="/ppt/slides/slide4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93.xml" ContentType="application/vnd.openxmlformats-officedocument.presentationml.slideLayout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8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Layouts/slideLayout1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Masters/slideMaster4.xml" ContentType="application/vnd.openxmlformats-officedocument.presentationml.slideMaster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69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76.xml" ContentType="application/vnd.openxmlformats-officedocument.presentationml.slideLayout+xml"/>
  <Override PartName="/ppt/theme/theme4.xml" ContentType="application/vnd.openxmlformats-officedocument.theme+xml"/>
  <Override PartName="/ppt/slideLayouts/slideLayout85.xml" ContentType="application/vnd.openxmlformats-officedocument.presentationml.slideLayout+xml"/>
  <Override PartName="/ppt/slideLayouts/slideLayout96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theme/theme2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81.xml" ContentType="application/vnd.openxmlformats-officedocument.presentationml.slideLayout+xml"/>
  <Default Extension="jpeg" ContentType="image/jpeg"/>
  <Override PartName="/ppt/slideLayouts/slideLayout90.xml" ContentType="application/vnd.openxmlformats-officedocument.presentationml.slideLayout+xml"/>
  <Override PartName="/ppt/slideLayouts/slideLayout92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Default Extension="wav" ContentType="audio/wav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103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Masters/slideMaster5.xml" ContentType="application/vnd.openxmlformats-officedocument.presentationml.slideMaster+xml"/>
  <Override PartName="/ppt/slides/slide8.xml" ContentType="application/vnd.openxmlformats-officedocument.presentationml.slide+xml"/>
  <Override PartName="/ppt/slideLayouts/slideLayout59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97.xml" ContentType="application/vnd.openxmlformats-officedocument.presentationml.slideLayout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3.xml" ContentType="application/vnd.openxmlformats-officedocument.theme+xml"/>
  <Override PartName="/ppt/slideLayouts/slideLayout84.xml" ContentType="application/vnd.openxmlformats-officedocument.presentationml.slideLayout+xml"/>
  <Override PartName="/ppt/slides/slide2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91.xml" ContentType="application/vnd.openxmlformats-officedocument.presentationml.slideLayout+xml"/>
  <Default Extension="wmf" ContentType="image/x-wmf"/>
  <Default Extension="rels" ContentType="application/vnd.openxmlformats-package.relationships+xml"/>
  <Override PartName="/ppt/slideLayouts/slideLayout2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s/slide12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78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3" r:id="rId1"/>
    <p:sldMasterId id="2147483671" r:id="rId2"/>
    <p:sldMasterId id="2147483735" r:id="rId3"/>
    <p:sldMasterId id="2147483747" r:id="rId4"/>
    <p:sldMasterId id="2147483771" r:id="rId5"/>
  </p:sldMasterIdLst>
  <p:sldIdLst>
    <p:sldId id="290" r:id="rId6"/>
    <p:sldId id="256" r:id="rId7"/>
    <p:sldId id="271" r:id="rId8"/>
    <p:sldId id="260" r:id="rId9"/>
    <p:sldId id="274" r:id="rId10"/>
    <p:sldId id="292" r:id="rId11"/>
    <p:sldId id="275" r:id="rId12"/>
    <p:sldId id="296" r:id="rId13"/>
    <p:sldId id="278" r:id="rId14"/>
    <p:sldId id="279" r:id="rId15"/>
    <p:sldId id="288" r:id="rId16"/>
    <p:sldId id="283" r:id="rId17"/>
    <p:sldId id="284" r:id="rId18"/>
    <p:sldId id="287" r:id="rId19"/>
    <p:sldId id="286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83A52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51" autoAdjust="0"/>
    <p:restoredTop sz="94650" autoAdjust="0"/>
  </p:normalViewPr>
  <p:slideViewPr>
    <p:cSldViewPr>
      <p:cViewPr varScale="1">
        <p:scale>
          <a:sx n="96" d="100"/>
          <a:sy n="96" d="100"/>
        </p:scale>
        <p:origin x="-24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3" Type="http://schemas.openxmlformats.org/officeDocument/2006/relationships/slideMaster" Target="slideMasters/slideMaster3.xml"/><Relationship Id="rId21" Type="http://schemas.openxmlformats.org/officeDocument/2006/relationships/presProps" Target="pres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theme" Target="theme/theme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5.xml"/><Relationship Id="rId1" Type="http://schemas.openxmlformats.org/officeDocument/2006/relationships/audio" Target="../media/audio1.wav"/></Relationships>
</file>

<file path=ppt/slideLayouts/_rels/slideLayout10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5.xml"/><Relationship Id="rId1" Type="http://schemas.openxmlformats.org/officeDocument/2006/relationships/audio" Target="../media/audio1.wav"/></Relationships>
</file>

<file path=ppt/slideLayouts/_rels/slideLayout10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5.xml"/><Relationship Id="rId1" Type="http://schemas.openxmlformats.org/officeDocument/2006/relationships/audio" Target="../media/audio1.wav"/></Relationships>
</file>

<file path=ppt/slideLayouts/_rels/slideLayout10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5.xml"/><Relationship Id="rId1" Type="http://schemas.openxmlformats.org/officeDocument/2006/relationships/audio" Target="../media/audio1.wav"/></Relationships>
</file>

<file path=ppt/slideLayouts/_rels/slideLayout10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5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3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4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4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4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4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4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4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4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4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audio" Target="../media/audio1.wav"/></Relationships>
</file>

<file path=ppt/slideLayouts/_rels/slideLayout5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audio" Target="../media/audio1.wav"/></Relationships>
</file>

<file path=ppt/slideLayouts/_rels/slideLayout5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audio" Target="../media/audio1.wav"/></Relationships>
</file>

<file path=ppt/slideLayouts/_rels/slideLayout5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audio" Target="../media/audio1.wav"/></Relationships>
</file>

<file path=ppt/slideLayouts/_rels/slideLayout5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audio" Target="../media/audio1.wav"/></Relationships>
</file>

<file path=ppt/slideLayouts/_rels/slideLayout5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audio" Target="../media/audio1.wav"/></Relationships>
</file>

<file path=ppt/slideLayouts/_rels/slideLayout5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audio" Target="../media/audio1.wav"/></Relationships>
</file>

<file path=ppt/slideLayouts/_rels/slideLayout5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audio" Target="../media/audio1.wav"/></Relationships>
</file>

<file path=ppt/slideLayouts/_rels/slideLayout5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audio" Target="../media/audio1.wav"/></Relationships>
</file>

<file path=ppt/slideLayouts/_rels/slideLayout5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4.xml"/><Relationship Id="rId1" Type="http://schemas.openxmlformats.org/officeDocument/2006/relationships/audio" Target="../media/audio1.wav"/></Relationships>
</file>

<file path=ppt/slideLayouts/_rels/slideLayout6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4.xml"/><Relationship Id="rId1" Type="http://schemas.openxmlformats.org/officeDocument/2006/relationships/audio" Target="../media/audio1.wav"/></Relationships>
</file>

<file path=ppt/slideLayouts/_rels/slideLayout6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4.xml"/><Relationship Id="rId1" Type="http://schemas.openxmlformats.org/officeDocument/2006/relationships/audio" Target="../media/audio1.wav"/></Relationships>
</file>

<file path=ppt/slideLayouts/_rels/slideLayout6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4.xml"/><Relationship Id="rId1" Type="http://schemas.openxmlformats.org/officeDocument/2006/relationships/audio" Target="../media/audio1.wav"/></Relationships>
</file>

<file path=ppt/slideLayouts/_rels/slideLayout6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4.xml"/><Relationship Id="rId1" Type="http://schemas.openxmlformats.org/officeDocument/2006/relationships/audio" Target="../media/audio1.wav"/></Relationships>
</file>

<file path=ppt/slideLayouts/_rels/slideLayout6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4.xml"/><Relationship Id="rId1" Type="http://schemas.openxmlformats.org/officeDocument/2006/relationships/audio" Target="../media/audio1.wav"/></Relationships>
</file>

<file path=ppt/slideLayouts/_rels/slideLayout6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4.xml"/><Relationship Id="rId1" Type="http://schemas.openxmlformats.org/officeDocument/2006/relationships/audio" Target="../media/audio1.wav"/></Relationships>
</file>

<file path=ppt/slideLayouts/_rels/slideLayout6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4.xml"/><Relationship Id="rId1" Type="http://schemas.openxmlformats.org/officeDocument/2006/relationships/audio" Target="../media/audio1.wav"/></Relationships>
</file>

<file path=ppt/slideLayouts/_rels/slideLayout6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4.xml"/><Relationship Id="rId1" Type="http://schemas.openxmlformats.org/officeDocument/2006/relationships/audio" Target="../media/audio1.wav"/></Relationships>
</file>

<file path=ppt/slideLayouts/_rels/slideLayout6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4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4.xml"/><Relationship Id="rId1" Type="http://schemas.openxmlformats.org/officeDocument/2006/relationships/audio" Target="../media/audio1.wav"/></Relationships>
</file>

<file path=ppt/slideLayouts/_rels/slideLayout7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4.xml"/><Relationship Id="rId1" Type="http://schemas.openxmlformats.org/officeDocument/2006/relationships/audio" Target="../media/audio1.wav"/></Relationships>
</file>

<file path=ppt/slideLayouts/_rels/slideLayout7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4.xml"/><Relationship Id="rId1" Type="http://schemas.openxmlformats.org/officeDocument/2006/relationships/audio" Target="../media/audio1.wav"/></Relationships>
</file>

<file path=ppt/slideLayouts/_rels/slideLayout7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4.xml"/><Relationship Id="rId1" Type="http://schemas.openxmlformats.org/officeDocument/2006/relationships/audio" Target="../media/audio1.wav"/></Relationships>
</file>

<file path=ppt/slideLayouts/_rels/slideLayout7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4.xml"/><Relationship Id="rId1" Type="http://schemas.openxmlformats.org/officeDocument/2006/relationships/audio" Target="../media/audio1.wav"/></Relationships>
</file>

<file path=ppt/slideLayouts/_rels/slideLayout7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4.xml"/><Relationship Id="rId1" Type="http://schemas.openxmlformats.org/officeDocument/2006/relationships/audio" Target="../media/audio1.wav"/></Relationships>
</file>

<file path=ppt/slideLayouts/_rels/slideLayout7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4.xml"/><Relationship Id="rId1" Type="http://schemas.openxmlformats.org/officeDocument/2006/relationships/audio" Target="../media/audio1.wav"/></Relationships>
</file>

<file path=ppt/slideLayouts/_rels/slideLayout7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4.xml"/><Relationship Id="rId1" Type="http://schemas.openxmlformats.org/officeDocument/2006/relationships/audio" Target="../media/audio1.wav"/></Relationships>
</file>

<file path=ppt/slideLayouts/_rels/slideLayout7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4.xml"/><Relationship Id="rId1" Type="http://schemas.openxmlformats.org/officeDocument/2006/relationships/audio" Target="../media/audio1.wav"/></Relationships>
</file>

<file path=ppt/slideLayouts/_rels/slideLayout7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4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4.xml"/><Relationship Id="rId1" Type="http://schemas.openxmlformats.org/officeDocument/2006/relationships/audio" Target="../media/audio1.wav"/></Relationships>
</file>

<file path=ppt/slideLayouts/_rels/slideLayout8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4.xml"/><Relationship Id="rId1" Type="http://schemas.openxmlformats.org/officeDocument/2006/relationships/audio" Target="../media/audio1.wav"/></Relationships>
</file>

<file path=ppt/slideLayouts/_rels/slideLayout8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5.xml"/><Relationship Id="rId1" Type="http://schemas.openxmlformats.org/officeDocument/2006/relationships/audio" Target="../media/audio1.wav"/></Relationships>
</file>

<file path=ppt/slideLayouts/_rels/slideLayout8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5.xml"/><Relationship Id="rId1" Type="http://schemas.openxmlformats.org/officeDocument/2006/relationships/audio" Target="../media/audio1.wav"/></Relationships>
</file>

<file path=ppt/slideLayouts/_rels/slideLayout8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5.xml"/><Relationship Id="rId1" Type="http://schemas.openxmlformats.org/officeDocument/2006/relationships/audio" Target="../media/audio1.wav"/></Relationships>
</file>

<file path=ppt/slideLayouts/_rels/slideLayout8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5.xml"/><Relationship Id="rId1" Type="http://schemas.openxmlformats.org/officeDocument/2006/relationships/audio" Target="../media/audio1.wav"/></Relationships>
</file>

<file path=ppt/slideLayouts/_rels/slideLayout8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5.xml"/><Relationship Id="rId1" Type="http://schemas.openxmlformats.org/officeDocument/2006/relationships/audio" Target="../media/audio1.wav"/></Relationships>
</file>

<file path=ppt/slideLayouts/_rels/slideLayout8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5.xml"/><Relationship Id="rId1" Type="http://schemas.openxmlformats.org/officeDocument/2006/relationships/audio" Target="../media/audio1.wav"/></Relationships>
</file>

<file path=ppt/slideLayouts/_rels/slideLayout8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5.xml"/><Relationship Id="rId1" Type="http://schemas.openxmlformats.org/officeDocument/2006/relationships/audio" Target="../media/audio1.wav"/></Relationships>
</file>

<file path=ppt/slideLayouts/_rels/slideLayout8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5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5.xml"/><Relationship Id="rId1" Type="http://schemas.openxmlformats.org/officeDocument/2006/relationships/audio" Target="../media/audio1.wav"/></Relationships>
</file>

<file path=ppt/slideLayouts/_rels/slideLayout9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5.xml"/><Relationship Id="rId1" Type="http://schemas.openxmlformats.org/officeDocument/2006/relationships/audio" Target="../media/audio1.wav"/></Relationships>
</file>

<file path=ppt/slideLayouts/_rels/slideLayout9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5.xml"/><Relationship Id="rId1" Type="http://schemas.openxmlformats.org/officeDocument/2006/relationships/audio" Target="../media/audio1.wav"/></Relationships>
</file>

<file path=ppt/slideLayouts/_rels/slideLayout9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5.xml"/><Relationship Id="rId1" Type="http://schemas.openxmlformats.org/officeDocument/2006/relationships/audio" Target="../media/audio1.wav"/></Relationships>
</file>

<file path=ppt/slideLayouts/_rels/slideLayout9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5.xml"/><Relationship Id="rId1" Type="http://schemas.openxmlformats.org/officeDocument/2006/relationships/audio" Target="../media/audio1.wav"/></Relationships>
</file>

<file path=ppt/slideLayouts/_rels/slideLayout9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5.xml"/><Relationship Id="rId1" Type="http://schemas.openxmlformats.org/officeDocument/2006/relationships/audio" Target="../media/audio1.wav"/></Relationships>
</file>

<file path=ppt/slideLayouts/_rels/slideLayout9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5.xml"/><Relationship Id="rId1" Type="http://schemas.openxmlformats.org/officeDocument/2006/relationships/audio" Target="../media/audio1.wav"/></Relationships>
</file>

<file path=ppt/slideLayouts/_rels/slideLayout9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5.xml"/><Relationship Id="rId1" Type="http://schemas.openxmlformats.org/officeDocument/2006/relationships/audio" Target="../media/audio1.wav"/></Relationships>
</file>

<file path=ppt/slideLayouts/_rels/slideLayout9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5.xml"/><Relationship Id="rId1" Type="http://schemas.openxmlformats.org/officeDocument/2006/relationships/audio" Target="../media/audio1.wav"/></Relationships>
</file>

<file path=ppt/slideLayouts/_rels/slideLayout9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5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C418E-577F-4B5F-871A-7920FDDD4041}" type="datetimeFigureOut">
              <a:rPr lang="en-US" smtClean="0"/>
              <a:pPr/>
              <a:t>9/6/2018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236AD-6092-4CEA-8B87-4F7E181FC9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sndAc>
      <p:stSnd>
        <p:snd r:embed="rId1" name="drumroll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C418E-577F-4B5F-871A-7920FDDD4041}" type="datetimeFigureOut">
              <a:rPr lang="en-US" smtClean="0"/>
              <a:pPr/>
              <a:t>9/6/2018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236AD-6092-4CEA-8B87-4F7E181FC9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sndAc>
      <p:stSnd>
        <p:snd r:embed="rId1" name="drumroll.wav"/>
      </p:stSnd>
    </p:sndAc>
  </p:transition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sndAc>
      <p:stSnd>
        <p:snd r:embed="rId1" name="drumroll.wav"/>
      </p:stSnd>
    </p:sndAc>
  </p:transition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sndAc>
      <p:stSnd>
        <p:snd r:embed="rId1" name="drumroll.wav"/>
      </p:stSnd>
    </p:sndAc>
  </p:transition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sndAc>
      <p:stSnd>
        <p:snd r:embed="rId1" name="drumroll.wav"/>
      </p:stSnd>
    </p:sndAc>
  </p:transition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sndAc>
      <p:stSnd>
        <p:snd r:embed="rId1" name="drumroll.wav"/>
      </p:stSnd>
    </p:sndAc>
  </p:transition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sndAc>
      <p:stSnd>
        <p:snd r:embed="rId1" name="drumroll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C418E-577F-4B5F-871A-7920FDDD4041}" type="datetimeFigureOut">
              <a:rPr lang="en-US" smtClean="0"/>
              <a:pPr/>
              <a:t>9/6/2018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236AD-6092-4CEA-8B87-4F7E181FC9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sndAc>
      <p:stSnd>
        <p:snd r:embed="rId1" name="drumroll.wav"/>
      </p:stSnd>
    </p:sndAc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sndAc>
      <p:stSnd>
        <p:snd r:embed="rId1" name="drumroll.wav"/>
      </p:stSnd>
    </p:sndAc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sndAc>
      <p:stSnd>
        <p:snd r:embed="rId1" name="drumroll.wav"/>
      </p:stSnd>
    </p:sndAc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sndAc>
      <p:stSnd>
        <p:snd r:embed="rId1" name="drumroll.wav"/>
      </p:stSnd>
    </p:sndAc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sndAc>
      <p:stSnd>
        <p:snd r:embed="rId1" name="drumroll.wav"/>
      </p:stSnd>
    </p:sndAc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sndAc>
      <p:stSnd>
        <p:snd r:embed="rId1" name="drumroll.wav"/>
      </p:stSnd>
    </p:sndAc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sndAc>
      <p:stSnd>
        <p:snd r:embed="rId1" name="drumroll.wav"/>
      </p:stSnd>
    </p:sndAc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7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sndAc>
      <p:stSnd>
        <p:snd r:embed="rId1" name="drumroll.wav"/>
      </p:stSnd>
    </p:sndAc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8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sndAc>
      <p:stSnd>
        <p:snd r:embed="rId1" name="drumroll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C418E-577F-4B5F-871A-7920FDDD4041}" type="datetimeFigureOut">
              <a:rPr lang="en-US" smtClean="0"/>
              <a:pPr/>
              <a:t>9/6/2018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236AD-6092-4CEA-8B87-4F7E181FC9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sndAc>
      <p:stSnd>
        <p:snd r:embed="rId1" name="drumroll.wav"/>
      </p:stSnd>
    </p:sndAc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9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sndAc>
      <p:stSnd>
        <p:snd r:embed="rId1" name="drumroll.wav"/>
      </p:stSnd>
    </p:sndAc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0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sndAc>
      <p:stSnd>
        <p:snd r:embed="rId1" name="drumroll.wav"/>
      </p:stSnd>
    </p:sndAc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sndAc>
      <p:stSnd>
        <p:snd r:embed="rId1" name="drumroll.wav"/>
      </p:stSnd>
    </p:sndAc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sndAc>
      <p:stSnd>
        <p:snd r:embed="rId1" name="drumroll.wav"/>
      </p:stSnd>
    </p:sndAc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sndAc>
      <p:stSnd>
        <p:snd r:embed="rId1" name="drumroll.wav"/>
      </p:stSnd>
    </p:sndAc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sndAc>
      <p:stSnd>
        <p:snd r:embed="rId1" name="drumroll.wav"/>
      </p:stSnd>
    </p:sndAc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sndAc>
      <p:stSnd>
        <p:snd r:embed="rId1" name="drumroll.wav"/>
      </p:stSnd>
    </p:sndAc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sndAc>
      <p:stSnd>
        <p:snd r:embed="rId1" name="drumroll.wav"/>
      </p:stSnd>
    </p:sndAc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7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sndAc>
      <p:stSnd>
        <p:snd r:embed="rId1" name="drumroll.wav"/>
      </p:stSnd>
    </p:sndAc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8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sndAc>
      <p:stSnd>
        <p:snd r:embed="rId1" name="drumroll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C418E-577F-4B5F-871A-7920FDDD4041}" type="datetimeFigureOut">
              <a:rPr lang="en-US" smtClean="0"/>
              <a:pPr/>
              <a:t>9/6/2018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236AD-6092-4CEA-8B87-4F7E181FC9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sndAc>
      <p:stSnd>
        <p:snd r:embed="rId1" name="drumroll.wav"/>
      </p:stSnd>
    </p:sndAc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9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sndAc>
      <p:stSnd>
        <p:snd r:embed="rId1" name="drumroll.wav"/>
      </p:stSnd>
    </p:sndAc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20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sndAc>
      <p:stSnd>
        <p:snd r:embed="rId1" name="drumroll.wav"/>
      </p:stSnd>
    </p:sndAc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2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sndAc>
      <p:stSnd>
        <p:snd r:embed="rId1" name="drumroll.wav"/>
      </p:stSnd>
    </p:sndAc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2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sndAc>
      <p:stSnd>
        <p:snd r:embed="rId1" name="drumroll.wav"/>
      </p:stSnd>
    </p:sndAc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2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sndAc>
      <p:stSnd>
        <p:snd r:embed="rId1" name="drumroll.wav"/>
      </p:stSnd>
    </p:sndAc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2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sndAc>
      <p:stSnd>
        <p:snd r:embed="rId1" name="drumroll.wav"/>
      </p:stSnd>
    </p:sndAc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2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sndAc>
      <p:stSnd>
        <p:snd r:embed="rId1" name="drumroll.wav"/>
      </p:stSnd>
    </p:sndAc>
  </p:transition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2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sndAc>
      <p:stSnd>
        <p:snd r:embed="rId1" name="drumroll.wav"/>
      </p:stSnd>
    </p:sndAc>
  </p:transition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12A1E-704E-4202-9A1A-FC6CDA81EE55}" type="datetimeFigureOut">
              <a:rPr lang="en-US" smtClean="0"/>
              <a:pPr/>
              <a:t>9/6/2018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6A8FD-319A-4282-BFA5-E6F53D6757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>
    <p:sndAc>
      <p:stSnd>
        <p:snd r:embed="rId1" name="drumroll.wav"/>
      </p:stSnd>
    </p:sndAc>
  </p:transition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12A1E-704E-4202-9A1A-FC6CDA81EE55}" type="datetimeFigureOut">
              <a:rPr lang="en-US" smtClean="0"/>
              <a:pPr/>
              <a:t>9/6/2018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6A8FD-319A-4282-BFA5-E6F53D6757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>
    <p:sndAc>
      <p:stSnd>
        <p:snd r:embed="rId1" name="drumroll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C418E-577F-4B5F-871A-7920FDDD4041}" type="datetimeFigureOut">
              <a:rPr lang="en-US" smtClean="0"/>
              <a:pPr/>
              <a:t>9/6/2018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236AD-6092-4CEA-8B87-4F7E181FC9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sndAc>
      <p:stSnd>
        <p:snd r:embed="rId1" name="drumroll.wav"/>
      </p:stSnd>
    </p:sndAc>
  </p:transition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12A1E-704E-4202-9A1A-FC6CDA81EE55}" type="datetimeFigureOut">
              <a:rPr lang="en-US" smtClean="0"/>
              <a:pPr/>
              <a:t>9/6/2018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6A8FD-319A-4282-BFA5-E6F53D6757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>
    <p:sndAc>
      <p:stSnd>
        <p:snd r:embed="rId1" name="drumroll.wav"/>
      </p:stSnd>
    </p:sndAc>
  </p:transition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12A1E-704E-4202-9A1A-FC6CDA81EE55}" type="datetimeFigureOut">
              <a:rPr lang="en-US" smtClean="0"/>
              <a:pPr/>
              <a:t>9/6/2018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6A8FD-319A-4282-BFA5-E6F53D6757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>
    <p:sndAc>
      <p:stSnd>
        <p:snd r:embed="rId1" name="drumroll.wav"/>
      </p:stSnd>
    </p:sndAc>
  </p:transition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12A1E-704E-4202-9A1A-FC6CDA81EE55}" type="datetimeFigureOut">
              <a:rPr lang="en-US" smtClean="0"/>
              <a:pPr/>
              <a:t>9/6/2018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6A8FD-319A-4282-BFA5-E6F53D6757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>
    <p:sndAc>
      <p:stSnd>
        <p:snd r:embed="rId1" name="drumroll.wav"/>
      </p:stSnd>
    </p:sndAc>
  </p:transition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12A1E-704E-4202-9A1A-FC6CDA81EE55}" type="datetimeFigureOut">
              <a:rPr lang="en-US" smtClean="0"/>
              <a:pPr/>
              <a:t>9/6/2018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6A8FD-319A-4282-BFA5-E6F53D6757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>
    <p:sndAc>
      <p:stSnd>
        <p:snd r:embed="rId1" name="drumroll.wav"/>
      </p:stSnd>
    </p:sndAc>
  </p:transition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12A1E-704E-4202-9A1A-FC6CDA81EE55}" type="datetimeFigureOut">
              <a:rPr lang="en-US" smtClean="0"/>
              <a:pPr/>
              <a:t>9/6/2018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6A8FD-319A-4282-BFA5-E6F53D6757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>
    <p:sndAc>
      <p:stSnd>
        <p:snd r:embed="rId1" name="drumroll.wav"/>
      </p:stSnd>
    </p:sndAc>
  </p:transition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12A1E-704E-4202-9A1A-FC6CDA81EE55}" type="datetimeFigureOut">
              <a:rPr lang="en-US" smtClean="0"/>
              <a:pPr/>
              <a:t>9/6/2018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6A8FD-319A-4282-BFA5-E6F53D6757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>
    <p:sndAc>
      <p:stSnd>
        <p:snd r:embed="rId1" name="drumroll.wav"/>
      </p:stSnd>
    </p:sndAc>
  </p:transition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12A1E-704E-4202-9A1A-FC6CDA81EE55}" type="datetimeFigureOut">
              <a:rPr lang="en-US" smtClean="0"/>
              <a:pPr/>
              <a:t>9/6/2018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6A8FD-319A-4282-BFA5-E6F53D6757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>
    <p:sndAc>
      <p:stSnd>
        <p:snd r:embed="rId1" name="drumroll.wav"/>
      </p:stSnd>
    </p:sndAc>
  </p:transition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12A1E-704E-4202-9A1A-FC6CDA81EE55}" type="datetimeFigureOut">
              <a:rPr lang="en-US" smtClean="0"/>
              <a:pPr/>
              <a:t>9/6/2018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6A8FD-319A-4282-BFA5-E6F53D6757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>
    <p:sndAc>
      <p:stSnd>
        <p:snd r:embed="rId1" name="drumroll.wav"/>
      </p:stSnd>
    </p:sndAc>
  </p:transition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12A1E-704E-4202-9A1A-FC6CDA81EE55}" type="datetimeFigureOut">
              <a:rPr lang="en-US" smtClean="0"/>
              <a:pPr/>
              <a:t>9/6/2018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6A8FD-319A-4282-BFA5-E6F53D6757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>
    <p:sndAc>
      <p:stSnd>
        <p:snd r:embed="rId1" name="drumroll.wav"/>
      </p:stSnd>
    </p:sndAc>
  </p:transition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6E2D1-0E8E-4788-89A5-E49CA9BEB0F0}" type="datetimeFigureOut">
              <a:rPr lang="en-US" smtClean="0"/>
              <a:pPr/>
              <a:t>9/6/2018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16925-15A6-432B-A251-5B58BD34C5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sndAc>
      <p:stSnd>
        <p:snd r:embed="rId1" name="drumroll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C418E-577F-4B5F-871A-7920FDDD4041}" type="datetimeFigureOut">
              <a:rPr lang="en-US" smtClean="0"/>
              <a:pPr/>
              <a:t>9/6/2018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236AD-6092-4CEA-8B87-4F7E181FC9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sndAc>
      <p:stSnd>
        <p:snd r:embed="rId1" name="drumroll.wav"/>
      </p:stSnd>
    </p:sndAc>
  </p:transition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6E2D1-0E8E-4788-89A5-E49CA9BEB0F0}" type="datetimeFigureOut">
              <a:rPr lang="en-US" smtClean="0"/>
              <a:pPr/>
              <a:t>9/6/2018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16925-15A6-432B-A251-5B58BD34C5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sndAc>
      <p:stSnd>
        <p:snd r:embed="rId1" name="drumroll.wav"/>
      </p:stSnd>
    </p:sndAc>
  </p:transition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6E2D1-0E8E-4788-89A5-E49CA9BEB0F0}" type="datetimeFigureOut">
              <a:rPr lang="en-US" smtClean="0"/>
              <a:pPr/>
              <a:t>9/6/2018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16925-15A6-432B-A251-5B58BD34C5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sndAc>
      <p:stSnd>
        <p:snd r:embed="rId1" name="drumroll.wav"/>
      </p:stSnd>
    </p:sndAc>
  </p:transition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6E2D1-0E8E-4788-89A5-E49CA9BEB0F0}" type="datetimeFigureOut">
              <a:rPr lang="en-US" smtClean="0"/>
              <a:pPr/>
              <a:t>9/6/2018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16925-15A6-432B-A251-5B58BD34C5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sndAc>
      <p:stSnd>
        <p:snd r:embed="rId1" name="drumroll.wav"/>
      </p:stSnd>
    </p:sndAc>
  </p:transition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6E2D1-0E8E-4788-89A5-E49CA9BEB0F0}" type="datetimeFigureOut">
              <a:rPr lang="en-US" smtClean="0"/>
              <a:pPr/>
              <a:t>9/6/2018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16925-15A6-432B-A251-5B58BD34C5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sndAc>
      <p:stSnd>
        <p:snd r:embed="rId1" name="drumroll.wav"/>
      </p:stSnd>
    </p:sndAc>
  </p:transition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6E2D1-0E8E-4788-89A5-E49CA9BEB0F0}" type="datetimeFigureOut">
              <a:rPr lang="en-US" smtClean="0"/>
              <a:pPr/>
              <a:t>9/6/2018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16925-15A6-432B-A251-5B58BD34C5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sndAc>
      <p:stSnd>
        <p:snd r:embed="rId1" name="drumroll.wav"/>
      </p:stSnd>
    </p:sndAc>
  </p:transition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6E2D1-0E8E-4788-89A5-E49CA9BEB0F0}" type="datetimeFigureOut">
              <a:rPr lang="en-US" smtClean="0"/>
              <a:pPr/>
              <a:t>9/6/2018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16925-15A6-432B-A251-5B58BD34C5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sndAc>
      <p:stSnd>
        <p:snd r:embed="rId1" name="drumroll.wav"/>
      </p:stSnd>
    </p:sndAc>
  </p:transition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6E2D1-0E8E-4788-89A5-E49CA9BEB0F0}" type="datetimeFigureOut">
              <a:rPr lang="en-US" smtClean="0"/>
              <a:pPr/>
              <a:t>9/6/2018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16925-15A6-432B-A251-5B58BD34C5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sndAc>
      <p:stSnd>
        <p:snd r:embed="rId1" name="drumroll.wav"/>
      </p:stSnd>
    </p:sndAc>
  </p:transition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6E2D1-0E8E-4788-89A5-E49CA9BEB0F0}" type="datetimeFigureOut">
              <a:rPr lang="en-US" smtClean="0"/>
              <a:pPr/>
              <a:t>9/6/2018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16925-15A6-432B-A251-5B58BD34C5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sndAc>
      <p:stSnd>
        <p:snd r:embed="rId1" name="drumroll.wav"/>
      </p:stSnd>
    </p:sndAc>
  </p:transition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6E2D1-0E8E-4788-89A5-E49CA9BEB0F0}" type="datetimeFigureOut">
              <a:rPr lang="en-US" smtClean="0"/>
              <a:pPr/>
              <a:t>9/6/2018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16925-15A6-432B-A251-5B58BD34C5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sndAc>
      <p:stSnd>
        <p:snd r:embed="rId1" name="drumroll.wav"/>
      </p:stSnd>
    </p:sndAc>
  </p:transition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6E2D1-0E8E-4788-89A5-E49CA9BEB0F0}" type="datetimeFigureOut">
              <a:rPr lang="en-US" smtClean="0"/>
              <a:pPr/>
              <a:t>9/6/2018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16925-15A6-432B-A251-5B58BD34C5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sndAc>
      <p:stSnd>
        <p:snd r:embed="rId1" name="drumroll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C418E-577F-4B5F-871A-7920FDDD4041}" type="datetimeFigureOut">
              <a:rPr lang="en-US" smtClean="0"/>
              <a:pPr/>
              <a:t>9/6/2018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236AD-6092-4CEA-8B87-4F7E181FC9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sndAc>
      <p:stSnd>
        <p:snd r:embed="rId1" name="drumroll.wav"/>
      </p:stSnd>
    </p:sndAc>
  </p:transition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C418E-577F-4B5F-871A-7920FDDD4041}" type="datetimeFigureOut">
              <a:rPr lang="en-US" smtClean="0"/>
              <a:pPr/>
              <a:t>9/6/2018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4C236AD-6092-4CEA-8B87-4F7E181FC99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sndAc>
      <p:stSnd>
        <p:snd r:embed="rId1" name="drumroll.wav"/>
      </p:stSnd>
    </p:sndAc>
  </p:transition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 algn="r">
              <a:defRPr baseline="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dirty="0" smtClean="0"/>
              <a:t>District 7770 – Satellite Club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C418E-577F-4B5F-871A-7920FDDD4041}" type="datetimeFigureOut">
              <a:rPr lang="en-US" smtClean="0"/>
              <a:pPr/>
              <a:t>9/6/2018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34C236AD-6092-4CEA-8B87-4F7E181FC99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pic>
        <p:nvPicPr>
          <p:cNvPr id="7" name="Picture 2" descr="5016_PNG_for_Word_documents_presentations_and_web_use_AdditionalFile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1" y="152400"/>
            <a:ext cx="2285999" cy="8559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sndAc>
      <p:stSnd>
        <p:snd r:embed="rId1" name="drumroll.wav"/>
      </p:stSnd>
    </p:sndAc>
  </p:transition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C418E-577F-4B5F-871A-7920FDDD4041}" type="datetimeFigureOut">
              <a:rPr lang="en-US" smtClean="0"/>
              <a:pPr/>
              <a:t>9/6/2018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4C236AD-6092-4CEA-8B87-4F7E181FC99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sndAc>
      <p:stSnd>
        <p:snd r:embed="rId1" name="drumroll.wav"/>
      </p:stSnd>
    </p:sndAc>
  </p:transition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D0BC418E-577F-4B5F-871A-7920FDDD4041}" type="datetimeFigureOut">
              <a:rPr lang="en-US" smtClean="0"/>
              <a:pPr/>
              <a:t>9/6/2018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236AD-6092-4CEA-8B87-4F7E181FC99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sndAc>
      <p:stSnd>
        <p:snd r:embed="rId1" name="drumroll.wav"/>
      </p:stSnd>
    </p:sndAc>
  </p:transition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C418E-577F-4B5F-871A-7920FDDD4041}" type="datetimeFigureOut">
              <a:rPr lang="en-US" smtClean="0"/>
              <a:pPr/>
              <a:t>9/6/2018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34C236AD-6092-4CEA-8B87-4F7E181FC99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sndAc>
      <p:stSnd>
        <p:snd r:embed="rId1" name="drumroll.wav"/>
      </p:stSnd>
    </p:sndAc>
  </p:transition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C418E-577F-4B5F-871A-7920FDDD4041}" type="datetimeFigureOut">
              <a:rPr lang="en-US" smtClean="0"/>
              <a:pPr/>
              <a:t>9/6/2018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34C236AD-6092-4CEA-8B87-4F7E181FC9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sndAc>
      <p:stSnd>
        <p:snd r:embed="rId1" name="drumroll.wav"/>
      </p:stSnd>
    </p:sndAc>
  </p:transition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C418E-577F-4B5F-871A-7920FDDD4041}" type="datetimeFigureOut">
              <a:rPr lang="en-US" smtClean="0"/>
              <a:pPr/>
              <a:t>9/6/2018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4C236AD-6092-4CEA-8B87-4F7E181FC9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sndAc>
      <p:stSnd>
        <p:snd r:embed="rId1" name="drumroll.wav"/>
      </p:stSnd>
    </p:sndAc>
  </p:transition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4C236AD-6092-4CEA-8B87-4F7E181FC99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C418E-577F-4B5F-871A-7920FDDD4041}" type="datetimeFigureOut">
              <a:rPr lang="en-US" smtClean="0"/>
              <a:pPr/>
              <a:t>9/6/2018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sndAc>
      <p:stSnd>
        <p:snd r:embed="rId1" name="drumroll.wav"/>
      </p:stSnd>
    </p:sndAc>
  </p:transition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34C236AD-6092-4CEA-8B87-4F7E181FC99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D0BC418E-577F-4B5F-871A-7920FDDD4041}" type="datetimeFigureOut">
              <a:rPr lang="en-US" smtClean="0"/>
              <a:pPr/>
              <a:t>9/6/2018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>
    <p:sndAc>
      <p:stSnd>
        <p:snd r:embed="rId1" name="drumroll.wav"/>
      </p:stSnd>
    </p:sndAc>
  </p:transition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C418E-577F-4B5F-871A-7920FDDD4041}" type="datetimeFigureOut">
              <a:rPr lang="en-US" smtClean="0"/>
              <a:pPr/>
              <a:t>9/6/2018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236AD-6092-4CEA-8B87-4F7E181FC9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sndAc>
      <p:stSnd>
        <p:snd r:embed="rId1" name="drumroll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C418E-577F-4B5F-871A-7920FDDD4041}" type="datetimeFigureOut">
              <a:rPr lang="en-US" smtClean="0"/>
              <a:pPr/>
              <a:t>9/6/2018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236AD-6092-4CEA-8B87-4F7E181FC9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sndAc>
      <p:stSnd>
        <p:snd r:embed="rId1" name="drumroll.wav"/>
      </p:stSnd>
    </p:sndAc>
  </p:transition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34C236AD-6092-4CEA-8B87-4F7E181FC99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C418E-577F-4B5F-871A-7920FDDD4041}" type="datetimeFigureOut">
              <a:rPr lang="en-US" smtClean="0"/>
              <a:pPr/>
              <a:t>9/6/2018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sndAc>
      <p:stSnd>
        <p:snd r:embed="rId1" name="drumroll.wav"/>
      </p:stSnd>
    </p:sndAc>
  </p:transition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sndAc>
      <p:stSnd>
        <p:snd r:embed="rId1" name="drumroll.wav"/>
      </p:stSnd>
    </p:sndAc>
  </p:transition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sndAc>
      <p:stSnd>
        <p:snd r:embed="rId1" name="drumroll.wav"/>
      </p:stSnd>
    </p:sndAc>
  </p:transition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sndAc>
      <p:stSnd>
        <p:snd r:embed="rId1" name="drumroll.wav"/>
      </p:stSnd>
    </p:sndAc>
  </p:transition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sndAc>
      <p:stSnd>
        <p:snd r:embed="rId1" name="drumroll.wav"/>
      </p:stSnd>
    </p:sndAc>
  </p:transition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8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sndAc>
      <p:stSnd>
        <p:snd r:embed="rId1" name="drumroll.wav"/>
      </p:stSnd>
    </p:sndAc>
  </p:transition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9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sndAc>
      <p:stSnd>
        <p:snd r:embed="rId1" name="drumroll.wav"/>
      </p:stSnd>
    </p:sndAc>
  </p:transition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0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sndAc>
      <p:stSnd>
        <p:snd r:embed="rId1" name="drumroll.wav"/>
      </p:stSnd>
    </p:sndAc>
  </p:transition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sndAc>
      <p:stSnd>
        <p:snd r:embed="rId1" name="drumroll.wav"/>
      </p:stSnd>
    </p:sndAc>
  </p:transition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sndAc>
      <p:stSnd>
        <p:snd r:embed="rId1" name="drumroll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C418E-577F-4B5F-871A-7920FDDD4041}" type="datetimeFigureOut">
              <a:rPr lang="en-US" smtClean="0"/>
              <a:pPr/>
              <a:t>9/6/2018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236AD-6092-4CEA-8B87-4F7E181FC9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sndAc>
      <p:stSnd>
        <p:snd r:embed="rId1" name="drumroll.wav"/>
      </p:stSnd>
    </p:sndAc>
  </p:transition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sndAc>
      <p:stSnd>
        <p:snd r:embed="rId1" name="drumroll.wav"/>
      </p:stSnd>
    </p:sndAc>
  </p:transition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sndAc>
      <p:stSnd>
        <p:snd r:embed="rId1" name="drumroll.wav"/>
      </p:stSnd>
    </p:sndAc>
  </p:transition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C418E-577F-4B5F-871A-7920FDDD4041}" type="datetimeFigureOut">
              <a:rPr lang="en-US" smtClean="0"/>
              <a:pPr/>
              <a:t>9/6/2018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4C236AD-6092-4CEA-8B87-4F7E181FC99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  <p:transition spd="med">
    <p:sndAc>
      <p:stSnd>
        <p:snd r:embed="rId1" name="drumroll.wav"/>
      </p:stSnd>
    </p:sndAc>
  </p:transition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 algn="r">
              <a:defRPr baseline="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dirty="0" smtClean="0"/>
              <a:t>District 7770 – Satellite Club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C418E-577F-4B5F-871A-7920FDDD4041}" type="datetimeFigureOut">
              <a:rPr lang="en-US" smtClean="0"/>
              <a:pPr/>
              <a:t>9/6/2018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34C236AD-6092-4CEA-8B87-4F7E181FC99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pic>
        <p:nvPicPr>
          <p:cNvPr id="7" name="Picture 2" descr="5016_PNG_for_Word_documents_presentations_and_web_use_AdditionalFile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1" y="152400"/>
            <a:ext cx="2285999" cy="8559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sndAc>
      <p:stSnd>
        <p:snd r:embed="rId1" name="drumroll.wav"/>
      </p:stSnd>
    </p:sndAc>
  </p:transition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C418E-577F-4B5F-871A-7920FDDD4041}" type="datetimeFigureOut">
              <a:rPr lang="en-US" smtClean="0"/>
              <a:pPr/>
              <a:t>9/6/2018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4C236AD-6092-4CEA-8B87-4F7E181FC99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  <p:transition spd="med">
    <p:sndAc>
      <p:stSnd>
        <p:snd r:embed="rId1" name="drumroll.wav"/>
      </p:stSnd>
    </p:sndAc>
  </p:transition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D0BC418E-577F-4B5F-871A-7920FDDD4041}" type="datetimeFigureOut">
              <a:rPr lang="en-US" smtClean="0"/>
              <a:pPr/>
              <a:t>9/6/2018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236AD-6092-4CEA-8B87-4F7E181FC99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 spd="med">
    <p:sndAc>
      <p:stSnd>
        <p:snd r:embed="rId1" name="drumroll.wav"/>
      </p:stSnd>
    </p:sndAc>
  </p:transition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C418E-577F-4B5F-871A-7920FDDD4041}" type="datetimeFigureOut">
              <a:rPr lang="en-US" smtClean="0"/>
              <a:pPr/>
              <a:t>9/6/2018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34C236AD-6092-4CEA-8B87-4F7E181FC99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  <p:transition spd="med">
    <p:sndAc>
      <p:stSnd>
        <p:snd r:embed="rId1" name="drumroll.wav"/>
      </p:stSnd>
    </p:sndAc>
  </p:transition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C418E-577F-4B5F-871A-7920FDDD4041}" type="datetimeFigureOut">
              <a:rPr lang="en-US" smtClean="0"/>
              <a:pPr/>
              <a:t>9/6/2018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34C236AD-6092-4CEA-8B87-4F7E181FC9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sndAc>
      <p:stSnd>
        <p:snd r:embed="rId1" name="drumroll.wav"/>
      </p:stSnd>
    </p:sndAc>
  </p:transition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C418E-577F-4B5F-871A-7920FDDD4041}" type="datetimeFigureOut">
              <a:rPr lang="en-US" smtClean="0"/>
              <a:pPr/>
              <a:t>9/6/2018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4C236AD-6092-4CEA-8B87-4F7E181FC9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sndAc>
      <p:stSnd>
        <p:snd r:embed="rId1" name="drumroll.wav"/>
      </p:stSnd>
    </p:sndAc>
  </p:transition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4C236AD-6092-4CEA-8B87-4F7E181FC99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C418E-577F-4B5F-871A-7920FDDD4041}" type="datetimeFigureOut">
              <a:rPr lang="en-US" smtClean="0"/>
              <a:pPr/>
              <a:t>9/6/2018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>
    <p:sndAc>
      <p:stSnd>
        <p:snd r:embed="rId1" name="drumroll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C418E-577F-4B5F-871A-7920FDDD4041}" type="datetimeFigureOut">
              <a:rPr lang="en-US" smtClean="0"/>
              <a:pPr/>
              <a:t>9/6/2018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236AD-6092-4CEA-8B87-4F7E181FC9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sndAc>
      <p:stSnd>
        <p:snd r:embed="rId1" name="drumroll.wav"/>
      </p:stSnd>
    </p:sndAc>
  </p:transition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34C236AD-6092-4CEA-8B87-4F7E181FC99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D0BC418E-577F-4B5F-871A-7920FDDD4041}" type="datetimeFigureOut">
              <a:rPr lang="en-US" smtClean="0"/>
              <a:pPr/>
              <a:t>9/6/2018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>
    <p:sndAc>
      <p:stSnd>
        <p:snd r:embed="rId1" name="drumroll.wav"/>
      </p:stSnd>
    </p:sndAc>
  </p:transition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C418E-577F-4B5F-871A-7920FDDD4041}" type="datetimeFigureOut">
              <a:rPr lang="en-US" smtClean="0"/>
              <a:pPr/>
              <a:t>9/6/2018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236AD-6092-4CEA-8B87-4F7E181FC9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sndAc>
      <p:stSnd>
        <p:snd r:embed="rId1" name="drumroll.wav"/>
      </p:stSnd>
    </p:sndAc>
  </p:transition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34C236AD-6092-4CEA-8B87-4F7E181FC99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C418E-577F-4B5F-871A-7920FDDD4041}" type="datetimeFigureOut">
              <a:rPr lang="en-US" smtClean="0"/>
              <a:pPr/>
              <a:t>9/6/2018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  <p:transition spd="med">
    <p:sndAc>
      <p:stSnd>
        <p:snd r:embed="rId1" name="drumroll.wav"/>
      </p:stSnd>
    </p:sndAc>
  </p:transition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sndAc>
      <p:stSnd>
        <p:snd r:embed="rId1" name="drumroll.wav"/>
      </p:stSnd>
    </p:sndAc>
  </p:transition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sndAc>
      <p:stSnd>
        <p:snd r:embed="rId1" name="drumroll.wav"/>
      </p:stSnd>
    </p:sndAc>
  </p:transition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sndAc>
      <p:stSnd>
        <p:snd r:embed="rId1" name="drumroll.wav"/>
      </p:stSnd>
    </p:sndAc>
  </p:transition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sndAc>
      <p:stSnd>
        <p:snd r:embed="rId1" name="drumroll.wav"/>
      </p:stSnd>
    </p:sndAc>
  </p:transition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sndAc>
      <p:stSnd>
        <p:snd r:embed="rId1" name="drumroll.wav"/>
      </p:stSnd>
    </p:sndAc>
  </p:transition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sndAc>
      <p:stSnd>
        <p:snd r:embed="rId1" name="drumroll.wav"/>
      </p:stSnd>
    </p:sndAc>
  </p:transition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sndAc>
      <p:stSnd>
        <p:snd r:embed="rId1" name="drumroll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5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40.xml"/><Relationship Id="rId7" Type="http://schemas.openxmlformats.org/officeDocument/2006/relationships/slideLayout" Target="../slideLayouts/slideLayout4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39.xml"/><Relationship Id="rId1" Type="http://schemas.openxmlformats.org/officeDocument/2006/relationships/slideLayout" Target="../slideLayouts/slideLayout38.xml"/><Relationship Id="rId6" Type="http://schemas.openxmlformats.org/officeDocument/2006/relationships/slideLayout" Target="../slideLayouts/slideLayout43.xml"/><Relationship Id="rId11" Type="http://schemas.openxmlformats.org/officeDocument/2006/relationships/slideLayout" Target="../slideLayouts/slideLayout48.xml"/><Relationship Id="rId5" Type="http://schemas.openxmlformats.org/officeDocument/2006/relationships/slideLayout" Target="../slideLayouts/slideLayout42.xml"/><Relationship Id="rId10" Type="http://schemas.openxmlformats.org/officeDocument/2006/relationships/slideLayout" Target="../slideLayouts/slideLayout47.xml"/><Relationship Id="rId4" Type="http://schemas.openxmlformats.org/officeDocument/2006/relationships/slideLayout" Target="../slideLayouts/slideLayout41.xml"/><Relationship Id="rId9" Type="http://schemas.openxmlformats.org/officeDocument/2006/relationships/slideLayout" Target="../slideLayouts/slideLayout46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6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51.xml"/><Relationship Id="rId7" Type="http://schemas.openxmlformats.org/officeDocument/2006/relationships/slideLayout" Target="../slideLayouts/slideLayout55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50.xml"/><Relationship Id="rId1" Type="http://schemas.openxmlformats.org/officeDocument/2006/relationships/slideLayout" Target="../slideLayouts/slideLayout49.xml"/><Relationship Id="rId6" Type="http://schemas.openxmlformats.org/officeDocument/2006/relationships/slideLayout" Target="../slideLayouts/slideLayout54.xml"/><Relationship Id="rId11" Type="http://schemas.openxmlformats.org/officeDocument/2006/relationships/slideLayout" Target="../slideLayouts/slideLayout59.xml"/><Relationship Id="rId5" Type="http://schemas.openxmlformats.org/officeDocument/2006/relationships/slideLayout" Target="../slideLayouts/slideLayout53.xml"/><Relationship Id="rId10" Type="http://schemas.openxmlformats.org/officeDocument/2006/relationships/slideLayout" Target="../slideLayouts/slideLayout58.xml"/><Relationship Id="rId4" Type="http://schemas.openxmlformats.org/officeDocument/2006/relationships/slideLayout" Target="../slideLayouts/slideLayout52.xml"/><Relationship Id="rId9" Type="http://schemas.openxmlformats.org/officeDocument/2006/relationships/slideLayout" Target="../slideLayouts/slideLayout57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7.xml"/><Relationship Id="rId13" Type="http://schemas.openxmlformats.org/officeDocument/2006/relationships/slideLayout" Target="../slideLayouts/slideLayout72.xml"/><Relationship Id="rId18" Type="http://schemas.openxmlformats.org/officeDocument/2006/relationships/slideLayout" Target="../slideLayouts/slideLayout77.xml"/><Relationship Id="rId3" Type="http://schemas.openxmlformats.org/officeDocument/2006/relationships/slideLayout" Target="../slideLayouts/slideLayout62.xml"/><Relationship Id="rId21" Type="http://schemas.openxmlformats.org/officeDocument/2006/relationships/slideLayout" Target="../slideLayouts/slideLayout80.xml"/><Relationship Id="rId7" Type="http://schemas.openxmlformats.org/officeDocument/2006/relationships/slideLayout" Target="../slideLayouts/slideLayout66.xml"/><Relationship Id="rId12" Type="http://schemas.openxmlformats.org/officeDocument/2006/relationships/slideLayout" Target="../slideLayouts/slideLayout71.xml"/><Relationship Id="rId17" Type="http://schemas.openxmlformats.org/officeDocument/2006/relationships/slideLayout" Target="../slideLayouts/slideLayout76.xml"/><Relationship Id="rId2" Type="http://schemas.openxmlformats.org/officeDocument/2006/relationships/slideLayout" Target="../slideLayouts/slideLayout61.xml"/><Relationship Id="rId16" Type="http://schemas.openxmlformats.org/officeDocument/2006/relationships/slideLayout" Target="../slideLayouts/slideLayout75.xml"/><Relationship Id="rId20" Type="http://schemas.openxmlformats.org/officeDocument/2006/relationships/slideLayout" Target="../slideLayouts/slideLayout79.xml"/><Relationship Id="rId1" Type="http://schemas.openxmlformats.org/officeDocument/2006/relationships/slideLayout" Target="../slideLayouts/slideLayout60.xml"/><Relationship Id="rId6" Type="http://schemas.openxmlformats.org/officeDocument/2006/relationships/slideLayout" Target="../slideLayouts/slideLayout65.xml"/><Relationship Id="rId11" Type="http://schemas.openxmlformats.org/officeDocument/2006/relationships/slideLayout" Target="../slideLayouts/slideLayout70.xml"/><Relationship Id="rId24" Type="http://schemas.openxmlformats.org/officeDocument/2006/relationships/audio" Target="../media/audio1.wav"/><Relationship Id="rId5" Type="http://schemas.openxmlformats.org/officeDocument/2006/relationships/slideLayout" Target="../slideLayouts/slideLayout64.xml"/><Relationship Id="rId15" Type="http://schemas.openxmlformats.org/officeDocument/2006/relationships/slideLayout" Target="../slideLayouts/slideLayout74.xml"/><Relationship Id="rId23" Type="http://schemas.openxmlformats.org/officeDocument/2006/relationships/theme" Target="../theme/theme4.xml"/><Relationship Id="rId10" Type="http://schemas.openxmlformats.org/officeDocument/2006/relationships/slideLayout" Target="../slideLayouts/slideLayout69.xml"/><Relationship Id="rId19" Type="http://schemas.openxmlformats.org/officeDocument/2006/relationships/slideLayout" Target="../slideLayouts/slideLayout78.xml"/><Relationship Id="rId4" Type="http://schemas.openxmlformats.org/officeDocument/2006/relationships/slideLayout" Target="../slideLayouts/slideLayout63.xml"/><Relationship Id="rId9" Type="http://schemas.openxmlformats.org/officeDocument/2006/relationships/slideLayout" Target="../slideLayouts/slideLayout68.xml"/><Relationship Id="rId14" Type="http://schemas.openxmlformats.org/officeDocument/2006/relationships/slideLayout" Target="../slideLayouts/slideLayout73.xml"/><Relationship Id="rId22" Type="http://schemas.openxmlformats.org/officeDocument/2006/relationships/slideLayout" Target="../slideLayouts/slideLayout81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9.xml"/><Relationship Id="rId13" Type="http://schemas.openxmlformats.org/officeDocument/2006/relationships/slideLayout" Target="../slideLayouts/slideLayout94.xml"/><Relationship Id="rId18" Type="http://schemas.openxmlformats.org/officeDocument/2006/relationships/slideLayout" Target="../slideLayouts/slideLayout99.xml"/><Relationship Id="rId3" Type="http://schemas.openxmlformats.org/officeDocument/2006/relationships/slideLayout" Target="../slideLayouts/slideLayout84.xml"/><Relationship Id="rId21" Type="http://schemas.openxmlformats.org/officeDocument/2006/relationships/slideLayout" Target="../slideLayouts/slideLayout102.xml"/><Relationship Id="rId7" Type="http://schemas.openxmlformats.org/officeDocument/2006/relationships/slideLayout" Target="../slideLayouts/slideLayout88.xml"/><Relationship Id="rId12" Type="http://schemas.openxmlformats.org/officeDocument/2006/relationships/slideLayout" Target="../slideLayouts/slideLayout93.xml"/><Relationship Id="rId17" Type="http://schemas.openxmlformats.org/officeDocument/2006/relationships/slideLayout" Target="../slideLayouts/slideLayout98.xml"/><Relationship Id="rId25" Type="http://schemas.openxmlformats.org/officeDocument/2006/relationships/audio" Target="../media/audio1.wav"/><Relationship Id="rId2" Type="http://schemas.openxmlformats.org/officeDocument/2006/relationships/slideLayout" Target="../slideLayouts/slideLayout83.xml"/><Relationship Id="rId16" Type="http://schemas.openxmlformats.org/officeDocument/2006/relationships/slideLayout" Target="../slideLayouts/slideLayout97.xml"/><Relationship Id="rId20" Type="http://schemas.openxmlformats.org/officeDocument/2006/relationships/slideLayout" Target="../slideLayouts/slideLayout101.xml"/><Relationship Id="rId1" Type="http://schemas.openxmlformats.org/officeDocument/2006/relationships/slideLayout" Target="../slideLayouts/slideLayout82.xml"/><Relationship Id="rId6" Type="http://schemas.openxmlformats.org/officeDocument/2006/relationships/slideLayout" Target="../slideLayouts/slideLayout87.xml"/><Relationship Id="rId11" Type="http://schemas.openxmlformats.org/officeDocument/2006/relationships/slideLayout" Target="../slideLayouts/slideLayout92.xml"/><Relationship Id="rId24" Type="http://schemas.openxmlformats.org/officeDocument/2006/relationships/theme" Target="../theme/theme5.xml"/><Relationship Id="rId5" Type="http://schemas.openxmlformats.org/officeDocument/2006/relationships/slideLayout" Target="../slideLayouts/slideLayout86.xml"/><Relationship Id="rId15" Type="http://schemas.openxmlformats.org/officeDocument/2006/relationships/slideLayout" Target="../slideLayouts/slideLayout96.xml"/><Relationship Id="rId23" Type="http://schemas.openxmlformats.org/officeDocument/2006/relationships/slideLayout" Target="../slideLayouts/slideLayout104.xml"/><Relationship Id="rId10" Type="http://schemas.openxmlformats.org/officeDocument/2006/relationships/slideLayout" Target="../slideLayouts/slideLayout91.xml"/><Relationship Id="rId19" Type="http://schemas.openxmlformats.org/officeDocument/2006/relationships/slideLayout" Target="../slideLayouts/slideLayout100.xml"/><Relationship Id="rId4" Type="http://schemas.openxmlformats.org/officeDocument/2006/relationships/slideLayout" Target="../slideLayouts/slideLayout85.xml"/><Relationship Id="rId9" Type="http://schemas.openxmlformats.org/officeDocument/2006/relationships/slideLayout" Target="../slideLayouts/slideLayout90.xml"/><Relationship Id="rId14" Type="http://schemas.openxmlformats.org/officeDocument/2006/relationships/slideLayout" Target="../slideLayouts/slideLayout95.xml"/><Relationship Id="rId22" Type="http://schemas.openxmlformats.org/officeDocument/2006/relationships/slideLayout" Target="../slideLayouts/slideLayout10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BC418E-577F-4B5F-871A-7920FDDD4041}" type="datetimeFigureOut">
              <a:rPr lang="en-US" smtClean="0"/>
              <a:pPr/>
              <a:t>9/6/2018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C236AD-6092-4CEA-8B87-4F7E181FC99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  <p:sldLayoutId id="2147483695" r:id="rId12"/>
    <p:sldLayoutId id="2147483696" r:id="rId13"/>
    <p:sldLayoutId id="2147483697" r:id="rId14"/>
    <p:sldLayoutId id="2147483698" r:id="rId15"/>
    <p:sldLayoutId id="2147483699" r:id="rId16"/>
    <p:sldLayoutId id="2147483700" r:id="rId17"/>
    <p:sldLayoutId id="2147483701" r:id="rId18"/>
    <p:sldLayoutId id="2147483702" r:id="rId19"/>
    <p:sldLayoutId id="2147483703" r:id="rId20"/>
    <p:sldLayoutId id="2147483704" r:id="rId21"/>
    <p:sldLayoutId id="2147483705" r:id="rId22"/>
    <p:sldLayoutId id="2147483706" r:id="rId23"/>
    <p:sldLayoutId id="2147483707" r:id="rId24"/>
    <p:sldLayoutId id="2147483708" r:id="rId25"/>
    <p:sldLayoutId id="2147483721" r:id="rId26"/>
    <p:sldLayoutId id="2147483722" r:id="rId27"/>
    <p:sldLayoutId id="2147483725" r:id="rId28"/>
    <p:sldLayoutId id="2147483726" r:id="rId29"/>
    <p:sldLayoutId id="2147483727" r:id="rId30"/>
    <p:sldLayoutId id="2147483728" r:id="rId31"/>
    <p:sldLayoutId id="2147483729" r:id="rId32"/>
    <p:sldLayoutId id="2147483730" r:id="rId33"/>
    <p:sldLayoutId id="2147483731" r:id="rId34"/>
    <p:sldLayoutId id="2147483732" r:id="rId35"/>
    <p:sldLayoutId id="2147483733" r:id="rId36"/>
    <p:sldLayoutId id="2147483734" r:id="rId37"/>
  </p:sldLayoutIdLst>
  <p:transition spd="med">
    <p:sndAc>
      <p:stSnd>
        <p:snd r:embed="rId39" name="drumroll.wav"/>
      </p:stSnd>
    </p:sndAc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312A1E-704E-4202-9A1A-FC6CDA81EE55}" type="datetimeFigureOut">
              <a:rPr lang="en-US" smtClean="0"/>
              <a:pPr/>
              <a:t>9/6/2018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D6A8FD-319A-4282-BFA5-E6F53D6757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ransition spd="med">
    <p:sndAc>
      <p:stSnd>
        <p:snd r:embed="rId13" name="drumroll.wav"/>
      </p:stSnd>
    </p:sndAc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86E2D1-0E8E-4788-89A5-E49CA9BEB0F0}" type="datetimeFigureOut">
              <a:rPr lang="en-US" smtClean="0"/>
              <a:pPr/>
              <a:t>9/6/2018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816925-15A6-432B-A251-5B58BD34C55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6" r:id="rId1"/>
    <p:sldLayoutId id="2147483737" r:id="rId2"/>
    <p:sldLayoutId id="2147483738" r:id="rId3"/>
    <p:sldLayoutId id="2147483739" r:id="rId4"/>
    <p:sldLayoutId id="2147483740" r:id="rId5"/>
    <p:sldLayoutId id="2147483741" r:id="rId6"/>
    <p:sldLayoutId id="2147483742" r:id="rId7"/>
    <p:sldLayoutId id="2147483743" r:id="rId8"/>
    <p:sldLayoutId id="2147483744" r:id="rId9"/>
    <p:sldLayoutId id="2147483745" r:id="rId10"/>
    <p:sldLayoutId id="2147483746" r:id="rId11"/>
  </p:sldLayoutIdLst>
  <p:transition spd="med">
    <p:sndAc>
      <p:stSnd>
        <p:snd r:embed="rId13" name="drumroll.wav"/>
      </p:stSnd>
    </p:sndAc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D0BC418E-577F-4B5F-871A-7920FDDD4041}" type="datetimeFigureOut">
              <a:rPr lang="en-US" smtClean="0"/>
              <a:pPr/>
              <a:t>9/6/2018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4C236AD-6092-4CEA-8B87-4F7E181FC99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8" r:id="rId1"/>
    <p:sldLayoutId id="2147483749" r:id="rId2"/>
    <p:sldLayoutId id="2147483750" r:id="rId3"/>
    <p:sldLayoutId id="2147483751" r:id="rId4"/>
    <p:sldLayoutId id="2147483752" r:id="rId5"/>
    <p:sldLayoutId id="2147483753" r:id="rId6"/>
    <p:sldLayoutId id="2147483754" r:id="rId7"/>
    <p:sldLayoutId id="2147483755" r:id="rId8"/>
    <p:sldLayoutId id="2147483756" r:id="rId9"/>
    <p:sldLayoutId id="2147483757" r:id="rId10"/>
    <p:sldLayoutId id="2147483758" r:id="rId11"/>
    <p:sldLayoutId id="2147483759" r:id="rId12"/>
    <p:sldLayoutId id="2147483760" r:id="rId13"/>
    <p:sldLayoutId id="2147483761" r:id="rId14"/>
    <p:sldLayoutId id="2147483762" r:id="rId15"/>
    <p:sldLayoutId id="2147483764" r:id="rId16"/>
    <p:sldLayoutId id="2147483765" r:id="rId17"/>
    <p:sldLayoutId id="2147483766" r:id="rId18"/>
    <p:sldLayoutId id="2147483767" r:id="rId19"/>
    <p:sldLayoutId id="2147483768" r:id="rId20"/>
    <p:sldLayoutId id="2147483769" r:id="rId21"/>
    <p:sldLayoutId id="2147483770" r:id="rId22"/>
  </p:sldLayoutIdLst>
  <p:transition spd="med">
    <p:sndAc>
      <p:stSnd>
        <p:snd r:embed="rId24" name="drumroll.wav"/>
      </p:stSnd>
    </p:sndAc>
  </p:transition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D0BC418E-577F-4B5F-871A-7920FDDD4041}" type="datetimeFigureOut">
              <a:rPr lang="en-US" smtClean="0"/>
              <a:pPr/>
              <a:t>9/6/2018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4C236AD-6092-4CEA-8B87-4F7E181FC99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2" r:id="rId1"/>
    <p:sldLayoutId id="2147483773" r:id="rId2"/>
    <p:sldLayoutId id="2147483774" r:id="rId3"/>
    <p:sldLayoutId id="2147483775" r:id="rId4"/>
    <p:sldLayoutId id="2147483776" r:id="rId5"/>
    <p:sldLayoutId id="2147483777" r:id="rId6"/>
    <p:sldLayoutId id="2147483778" r:id="rId7"/>
    <p:sldLayoutId id="2147483779" r:id="rId8"/>
    <p:sldLayoutId id="2147483780" r:id="rId9"/>
    <p:sldLayoutId id="2147483781" r:id="rId10"/>
    <p:sldLayoutId id="2147483782" r:id="rId11"/>
    <p:sldLayoutId id="2147483783" r:id="rId12"/>
    <p:sldLayoutId id="2147483784" r:id="rId13"/>
    <p:sldLayoutId id="2147483785" r:id="rId14"/>
    <p:sldLayoutId id="2147483786" r:id="rId15"/>
    <p:sldLayoutId id="2147483787" r:id="rId16"/>
    <p:sldLayoutId id="2147483788" r:id="rId17"/>
    <p:sldLayoutId id="2147483789" r:id="rId18"/>
    <p:sldLayoutId id="2147483790" r:id="rId19"/>
    <p:sldLayoutId id="2147483791" r:id="rId20"/>
    <p:sldLayoutId id="2147483792" r:id="rId21"/>
    <p:sldLayoutId id="2147483793" r:id="rId22"/>
    <p:sldLayoutId id="2147483794" r:id="rId23"/>
  </p:sldLayoutIdLst>
  <p:transition spd="med">
    <p:sndAc>
      <p:stSnd>
        <p:snd r:embed="rId25" name="drumroll.wav"/>
      </p:stSnd>
    </p:sndAc>
  </p:transition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0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9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0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irectory-online.com/Rotary/Accounts/7770/Downloads/0/Membership/Satellite%20Club%20Frequently%20Asked%20Questions.pdf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4.xml"/><Relationship Id="rId4" Type="http://schemas.openxmlformats.org/officeDocument/2006/relationships/image" Target="../media/image10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 smtClean="0"/>
              <a:t>		  </a:t>
            </a:r>
            <a:r>
              <a:rPr lang="en-US" sz="4400" b="1" cap="all" dirty="0" smtClean="0">
                <a:ln/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    </a:t>
            </a:r>
            <a:r>
              <a:rPr lang="en-US" sz="4400" b="1" cap="all" dirty="0" err="1" smtClean="0">
                <a:ln/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Disrict</a:t>
            </a:r>
            <a:r>
              <a:rPr lang="en-US" sz="4400" b="1" cap="all" dirty="0" smtClean="0">
                <a:ln/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7770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				</a:t>
            </a:r>
            <a:endParaRPr lang="en-US" dirty="0"/>
          </a:p>
        </p:txBody>
      </p:sp>
      <p:pic>
        <p:nvPicPr>
          <p:cNvPr id="5" name="Picture 3" descr="C:\Users\Home Office\Desktop\PNG+for+Word+documents,+presentations,+and+web+use.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1" y="0"/>
            <a:ext cx="2743200" cy="1030713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609600" y="2971800"/>
            <a:ext cx="792480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5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Starting a satellite club</a:t>
            </a:r>
            <a:endParaRPr lang="en-US" sz="5400" b="1" cap="all" spc="0" dirty="0" smtClean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</p:cSld>
  <p:clrMapOvr>
    <a:masterClrMapping/>
  </p:clrMapOvr>
  <p:transition spd="med" advClick="0" advTm="1000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14400" y="2286000"/>
            <a:ext cx="64008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b="1" dirty="0" smtClean="0"/>
          </a:p>
          <a:p>
            <a:r>
              <a:rPr lang="en-US" sz="2400" b="1" dirty="0" smtClean="0"/>
              <a:t>A Satellite Club determines its meeting place and time in consultation with its Sponsor Club.</a:t>
            </a:r>
            <a:endParaRPr lang="en-US" sz="2400" dirty="0" smtClean="0"/>
          </a:p>
        </p:txBody>
      </p:sp>
      <p:sp>
        <p:nvSpPr>
          <p:cNvPr id="6" name="Rectangle 5"/>
          <p:cNvSpPr/>
          <p:nvPr/>
        </p:nvSpPr>
        <p:spPr>
          <a:xfrm>
            <a:off x="2284219" y="1143000"/>
            <a:ext cx="220797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Fact #6</a:t>
            </a:r>
            <a:endParaRPr lang="en-US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7" name="Picture 3" descr="C:\Users\Home Office\Desktop\PNG+for+Word+documents,+presentations,+and+web+use.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1" y="0"/>
            <a:ext cx="2743200" cy="1030713"/>
          </a:xfrm>
          <a:prstGeom prst="rect">
            <a:avLst/>
          </a:prstGeom>
          <a:noFill/>
        </p:spPr>
      </p:pic>
      <p:pic>
        <p:nvPicPr>
          <p:cNvPr id="68610" name="Picture 2" descr="C:\Users\Home Office\AppData\Local\Microsoft\Windows\INetCache\IE\C3K5JERK\Sammelpunkt.svg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00800" y="4343400"/>
            <a:ext cx="1847850" cy="1847850"/>
          </a:xfrm>
          <a:prstGeom prst="rect">
            <a:avLst/>
          </a:prstGeom>
          <a:noFill/>
        </p:spPr>
      </p:pic>
    </p:spTree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7585" name="Picture 1" descr="C:\Users\Home Office\AppData\Local\Microsoft\Windows\INetCache\IE\8EHYJ1PF\sunrise_cartoon_background_01_vector_157946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00800" y="4343400"/>
            <a:ext cx="1371600" cy="1371600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914400" y="2286000"/>
            <a:ext cx="6934200" cy="35086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b="1" dirty="0" smtClean="0"/>
          </a:p>
          <a:p>
            <a:r>
              <a:rPr lang="en-US" sz="2400" b="1" dirty="0" smtClean="0"/>
              <a:t>A Satellite Club has the same name as the Sponsor club PLUS a distinguishing qualifier.</a:t>
            </a:r>
          </a:p>
          <a:p>
            <a:endParaRPr lang="en-US" sz="2400" b="1" dirty="0" smtClean="0"/>
          </a:p>
          <a:p>
            <a:r>
              <a:rPr lang="en-US" sz="2400" b="1" dirty="0" smtClean="0"/>
              <a:t>Sponsor:  Rotary Club of Hartsville</a:t>
            </a:r>
          </a:p>
          <a:p>
            <a:endParaRPr lang="en-US" sz="2400" b="1" dirty="0" smtClean="0"/>
          </a:p>
          <a:p>
            <a:r>
              <a:rPr lang="en-US" sz="2400" b="1" dirty="0" smtClean="0"/>
              <a:t>Satellite: Rotary Club of Hartsville </a:t>
            </a:r>
            <a:r>
              <a:rPr lang="en-US" sz="2400" b="1" i="1" dirty="0" smtClean="0">
                <a:solidFill>
                  <a:schemeClr val="accent1">
                    <a:lumMod val="75000"/>
                  </a:schemeClr>
                </a:solidFill>
              </a:rPr>
              <a:t>Sunrise</a:t>
            </a:r>
          </a:p>
          <a:p>
            <a:endParaRPr lang="en-US" b="1" dirty="0" smtClean="0"/>
          </a:p>
          <a:p>
            <a:endParaRPr lang="en-US" dirty="0" smtClean="0"/>
          </a:p>
        </p:txBody>
      </p:sp>
      <p:sp>
        <p:nvSpPr>
          <p:cNvPr id="6" name="Rectangle 5"/>
          <p:cNvSpPr/>
          <p:nvPr/>
        </p:nvSpPr>
        <p:spPr>
          <a:xfrm>
            <a:off x="2284219" y="1143000"/>
            <a:ext cx="220797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Fact #7</a:t>
            </a:r>
            <a:endParaRPr lang="en-US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7" name="Picture 3" descr="C:\Users\Home Office\Desktop\PNG+for+Word+documents,+presentations,+and+web+use.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1" y="0"/>
            <a:ext cx="2743200" cy="1030713"/>
          </a:xfrm>
          <a:prstGeom prst="rect">
            <a:avLst/>
          </a:prstGeom>
          <a:noFill/>
        </p:spPr>
      </p:pic>
    </p:spTree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14400" y="2286000"/>
            <a:ext cx="640080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b="1" dirty="0" smtClean="0"/>
          </a:p>
          <a:p>
            <a:r>
              <a:rPr lang="en-US" sz="2400" b="1" dirty="0" smtClean="0"/>
              <a:t>In order to create a Satellite Club, the Sponsor Club sends an application to Rotary International via the Club and District Support (CDS) team.  </a:t>
            </a:r>
          </a:p>
          <a:p>
            <a:endParaRPr lang="en-US" sz="2400" b="1" dirty="0" smtClean="0"/>
          </a:p>
          <a:p>
            <a:r>
              <a:rPr lang="en-US" sz="2400" b="1" dirty="0" smtClean="0"/>
              <a:t>Your CDS team consists of the New Club Chair, Paula Matthews and Membership Chair, Jaime Moore.</a:t>
            </a:r>
          </a:p>
          <a:p>
            <a:endParaRPr lang="en-US" sz="2400" b="1" dirty="0" smtClean="0"/>
          </a:p>
        </p:txBody>
      </p:sp>
      <p:sp>
        <p:nvSpPr>
          <p:cNvPr id="6" name="Rectangle 5"/>
          <p:cNvSpPr/>
          <p:nvPr/>
        </p:nvSpPr>
        <p:spPr>
          <a:xfrm>
            <a:off x="2284219" y="1143000"/>
            <a:ext cx="220797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Fact #8</a:t>
            </a:r>
            <a:endParaRPr lang="en-US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7" name="Picture 3" descr="C:\Users\Home Office\Desktop\PNG+for+Word+documents,+presentations,+and+web+use.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1" y="0"/>
            <a:ext cx="2743200" cy="1030713"/>
          </a:xfrm>
          <a:prstGeom prst="rect">
            <a:avLst/>
          </a:prstGeom>
          <a:noFill/>
        </p:spPr>
      </p:pic>
    </p:spTree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14400" y="2286000"/>
            <a:ext cx="64008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b="1" dirty="0" smtClean="0"/>
          </a:p>
          <a:p>
            <a:r>
              <a:rPr lang="en-US" sz="2400" b="1" dirty="0" smtClean="0"/>
              <a:t>A </a:t>
            </a:r>
            <a:r>
              <a:rPr lang="en-US" sz="2400" b="1" dirty="0" err="1" smtClean="0"/>
              <a:t>Rotaract</a:t>
            </a:r>
            <a:r>
              <a:rPr lang="en-US" sz="2400" b="1" dirty="0" smtClean="0"/>
              <a:t> Club can become a Satellite Club as a transition into becoming an independent Rotary Club.</a:t>
            </a:r>
          </a:p>
        </p:txBody>
      </p:sp>
      <p:sp>
        <p:nvSpPr>
          <p:cNvPr id="6" name="Rectangle 5"/>
          <p:cNvSpPr/>
          <p:nvPr/>
        </p:nvSpPr>
        <p:spPr>
          <a:xfrm>
            <a:off x="2284219" y="1143000"/>
            <a:ext cx="220797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Fact #9</a:t>
            </a:r>
            <a:endParaRPr lang="en-US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8" name="Picture 3" descr="C:\Users\Home Office\Desktop\PNG+for+Word+documents,+presentations,+and+web+use.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1" y="0"/>
            <a:ext cx="2743200" cy="1030713"/>
          </a:xfrm>
          <a:prstGeom prst="rect">
            <a:avLst/>
          </a:prstGeom>
          <a:noFill/>
        </p:spPr>
      </p:pic>
      <p:pic>
        <p:nvPicPr>
          <p:cNvPr id="65539" name="Picture 3" descr="C:\Users\Home Office\AppData\Local\Microsoft\Windows\INetCache\IE\VP8D85MS\connection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0" y="4267200"/>
            <a:ext cx="2918860" cy="1943480"/>
          </a:xfrm>
          <a:prstGeom prst="rect">
            <a:avLst/>
          </a:prstGeom>
          <a:noFill/>
        </p:spPr>
      </p:pic>
    </p:spTree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14400" y="2286000"/>
            <a:ext cx="6400800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b="1" dirty="0" smtClean="0"/>
          </a:p>
          <a:p>
            <a:r>
              <a:rPr lang="en-US" sz="2400" b="1" dirty="0" smtClean="0"/>
              <a:t>A struggling or weak Rotary Club might turn into a Satellite Club of another Club to retain as many members as possible</a:t>
            </a:r>
            <a:r>
              <a:rPr lang="en-US" sz="2400" dirty="0" smtClean="0"/>
              <a:t>.</a:t>
            </a:r>
          </a:p>
          <a:p>
            <a:endParaRPr lang="en-US" sz="2400" b="1" dirty="0" smtClean="0"/>
          </a:p>
        </p:txBody>
      </p:sp>
      <p:sp>
        <p:nvSpPr>
          <p:cNvPr id="6" name="Rectangle 5"/>
          <p:cNvSpPr/>
          <p:nvPr/>
        </p:nvSpPr>
        <p:spPr>
          <a:xfrm>
            <a:off x="2108690" y="1143000"/>
            <a:ext cx="255903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Fact #10</a:t>
            </a:r>
            <a:endParaRPr lang="en-US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7" name="Picture 3" descr="C:\Users\Home Office\Desktop\PNG+for+Word+documents,+presentations,+and+web+use.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1" y="0"/>
            <a:ext cx="2743200" cy="1030713"/>
          </a:xfrm>
          <a:prstGeom prst="rect">
            <a:avLst/>
          </a:prstGeom>
          <a:noFill/>
        </p:spPr>
      </p:pic>
      <p:pic>
        <p:nvPicPr>
          <p:cNvPr id="64513" name="Picture 1" descr="C:\Users\Home Office\AppData\Local\Microsoft\Windows\INetCache\IE\VP8D85MS\Pulled-in-too-many-directions1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91200" y="3657600"/>
            <a:ext cx="2503543" cy="2503543"/>
          </a:xfrm>
          <a:prstGeom prst="rect">
            <a:avLst/>
          </a:prstGeom>
          <a:noFill/>
        </p:spPr>
      </p:pic>
    </p:spTree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990600" y="1143000"/>
            <a:ext cx="730956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Want more information?</a:t>
            </a:r>
            <a:endParaRPr lang="en-US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33400" y="2971800"/>
            <a:ext cx="339734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Questions?</a:t>
            </a:r>
            <a:endParaRPr lang="en-US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914400" y="3886200"/>
            <a:ext cx="73152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/>
              <a:t>Contact your CDS representatives:</a:t>
            </a:r>
          </a:p>
          <a:p>
            <a:endParaRPr lang="en-US" sz="2400" b="1" dirty="0" smtClean="0"/>
          </a:p>
          <a:p>
            <a:r>
              <a:rPr lang="en-US" sz="2400" b="1" dirty="0" smtClean="0"/>
              <a:t>New Club Chair - Paula Matthews, pajmatt2@bellsouth.net, (803) 261-1757</a:t>
            </a:r>
          </a:p>
          <a:p>
            <a:endParaRPr lang="en-US" sz="2400" b="1" dirty="0" smtClean="0"/>
          </a:p>
          <a:p>
            <a:r>
              <a:rPr lang="en-US" sz="2400" b="1" dirty="0" smtClean="0"/>
              <a:t>Membership Chair - Jaime Moore, jaime_moore@bellsouth.net, (843) 408-5419</a:t>
            </a:r>
          </a:p>
        </p:txBody>
      </p:sp>
      <p:pic>
        <p:nvPicPr>
          <p:cNvPr id="8" name="Picture 3" descr="C:\Users\Home Office\Desktop\PNG+for+Word+documents,+presentations,+and+web+use.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1" y="0"/>
            <a:ext cx="2743200" cy="1030713"/>
          </a:xfrm>
          <a:prstGeom prst="rect">
            <a:avLst/>
          </a:prstGeom>
          <a:noFill/>
        </p:spPr>
      </p:pic>
      <p:sp>
        <p:nvSpPr>
          <p:cNvPr id="10" name="Rectangle 9"/>
          <p:cNvSpPr/>
          <p:nvPr/>
        </p:nvSpPr>
        <p:spPr>
          <a:xfrm>
            <a:off x="914400" y="2057400"/>
            <a:ext cx="8001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hlinkClick r:id="rId3"/>
              </a:rPr>
              <a:t>http://www.directory-online.com/Rotary/Accounts/7770/Downloads/0/Membership/Satellite%20Club%20Frequently%20Asked%20Questions.pdf</a:t>
            </a:r>
            <a:endParaRPr lang="en-US" b="1" dirty="0"/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14400" y="2286000"/>
            <a:ext cx="64008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b="1" dirty="0" smtClean="0"/>
          </a:p>
          <a:p>
            <a:r>
              <a:rPr lang="en-US" sz="2400" b="1" dirty="0" smtClean="0"/>
              <a:t>Start a club but can’t find 20 members?</a:t>
            </a:r>
            <a:endParaRPr lang="en-US" sz="2400" b="1" dirty="0"/>
          </a:p>
          <a:p>
            <a:endParaRPr lang="en-US" sz="2400" b="1" dirty="0" smtClean="0"/>
          </a:p>
          <a:p>
            <a:r>
              <a:rPr lang="en-US" sz="2400" b="1" dirty="0" smtClean="0"/>
              <a:t>Offer more flexibility to Rotarians?</a:t>
            </a:r>
          </a:p>
          <a:p>
            <a:endParaRPr lang="en-US" sz="2400" b="1" dirty="0" smtClean="0"/>
          </a:p>
          <a:p>
            <a:r>
              <a:rPr lang="en-US" sz="2400" b="1" dirty="0" smtClean="0"/>
              <a:t>Retain members of a Rotary Club that </a:t>
            </a:r>
          </a:p>
          <a:p>
            <a:r>
              <a:rPr lang="en-US" sz="2400" b="1" dirty="0" smtClean="0"/>
              <a:t>is struggling with membership?</a:t>
            </a:r>
            <a:endParaRPr lang="en-US" sz="2400" b="1" dirty="0"/>
          </a:p>
          <a:p>
            <a:endParaRPr lang="en-US" dirty="0" smtClean="0"/>
          </a:p>
        </p:txBody>
      </p:sp>
      <p:sp>
        <p:nvSpPr>
          <p:cNvPr id="6" name="Rectangle 5"/>
          <p:cNvSpPr/>
          <p:nvPr/>
        </p:nvSpPr>
        <p:spPr>
          <a:xfrm>
            <a:off x="914400" y="1600200"/>
            <a:ext cx="540481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Would you like to:</a:t>
            </a:r>
            <a:endParaRPr lang="en-US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74754" name="AutoShape 2" descr="https://brandcenter.rotary.org/Asset/Thumbnail/632?name=details&amp;m=635302447946157623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74755" name="Picture 3" descr="C:\Users\Home Office\Desktop\PNG+for+Word+documents,+presentations,+and+web+use.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1" y="0"/>
            <a:ext cx="2743200" cy="1030713"/>
          </a:xfrm>
          <a:prstGeom prst="rect">
            <a:avLst/>
          </a:prstGeom>
          <a:noFill/>
        </p:spPr>
      </p:pic>
      <p:pic>
        <p:nvPicPr>
          <p:cNvPr id="74756" name="Picture 4" descr="C:\Users\Home Office\AppData\Local\Microsoft\Windows\INetCache\IE\KL9VMV4I\myspace-logo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53200" y="4343400"/>
            <a:ext cx="1806885" cy="1979958"/>
          </a:xfrm>
          <a:prstGeom prst="rect">
            <a:avLst/>
          </a:prstGeom>
          <a:noFill/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1" descr="C:\Users\Home Office\AppData\Local\Microsoft\Windows\INetCache\IE\KL9VMV4I\South_Carolina_counties_map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34704" y="4038600"/>
            <a:ext cx="2909296" cy="2381250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914400" y="2286000"/>
            <a:ext cx="6400800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b="1" dirty="0" smtClean="0"/>
          </a:p>
          <a:p>
            <a:r>
              <a:rPr lang="en-US" sz="2400" b="1" dirty="0" smtClean="0"/>
              <a:t>Facilitate a </a:t>
            </a:r>
            <a:r>
              <a:rPr lang="en-US" sz="2400" b="1" dirty="0" err="1" smtClean="0"/>
              <a:t>Rotaract</a:t>
            </a:r>
            <a:r>
              <a:rPr lang="en-US" sz="2400" b="1" dirty="0" smtClean="0"/>
              <a:t> Club’s transition into a Rotary Club?</a:t>
            </a:r>
            <a:endParaRPr lang="en-US" sz="2400" b="1" dirty="0"/>
          </a:p>
          <a:p>
            <a:endParaRPr lang="en-US" sz="2400" b="1" dirty="0" smtClean="0"/>
          </a:p>
          <a:p>
            <a:r>
              <a:rPr lang="en-US" sz="2400" b="1" dirty="0" smtClean="0"/>
              <a:t>Offer the agility of a Satellite Club to busy young professionals in a company?</a:t>
            </a:r>
          </a:p>
          <a:p>
            <a:endParaRPr lang="en-US" sz="2400" b="1" dirty="0" smtClean="0"/>
          </a:p>
          <a:p>
            <a:r>
              <a:rPr lang="en-US" sz="2400" b="1" dirty="0" smtClean="0"/>
              <a:t>Provide a quick start opportunity to an area where Rotary does not yet have a presence?</a:t>
            </a:r>
            <a:endParaRPr lang="en-US" sz="2400" b="1" dirty="0"/>
          </a:p>
          <a:p>
            <a:endParaRPr lang="en-US" dirty="0" smtClean="0"/>
          </a:p>
        </p:txBody>
      </p:sp>
      <p:sp>
        <p:nvSpPr>
          <p:cNvPr id="6" name="Rectangle 5"/>
          <p:cNvSpPr/>
          <p:nvPr/>
        </p:nvSpPr>
        <p:spPr>
          <a:xfrm>
            <a:off x="685800" y="1143000"/>
            <a:ext cx="540481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Would you like to:</a:t>
            </a:r>
            <a:endParaRPr lang="en-US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8" name="Picture 3" descr="C:\Users\Home Office\Desktop\PNG+for+Word+documents,+presentations,+and+web+use.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1" y="0"/>
            <a:ext cx="2743200" cy="1030713"/>
          </a:xfrm>
          <a:prstGeom prst="rect">
            <a:avLst/>
          </a:prstGeom>
          <a:noFill/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533400" y="2362200"/>
            <a:ext cx="3429000" cy="1600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TRADITIONAL CLUB</a:t>
            </a:r>
            <a:endParaRPr lang="en-US" dirty="0"/>
          </a:p>
        </p:txBody>
      </p:sp>
      <p:sp>
        <p:nvSpPr>
          <p:cNvPr id="3" name="Oval 2"/>
          <p:cNvSpPr/>
          <p:nvPr/>
        </p:nvSpPr>
        <p:spPr>
          <a:xfrm>
            <a:off x="533400" y="4800600"/>
            <a:ext cx="3429000" cy="1600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SATELLITE CLUB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5105400" y="2438400"/>
            <a:ext cx="3429000" cy="1600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E-CLUB</a:t>
            </a:r>
            <a:endParaRPr lang="en-US" dirty="0"/>
          </a:p>
        </p:txBody>
      </p:sp>
      <p:pic>
        <p:nvPicPr>
          <p:cNvPr id="9" name="Picture 3" descr="C:\Users\Home Office\Desktop\PNG+for+Word+documents,+presentations,+and+web+use.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1" y="0"/>
            <a:ext cx="2743200" cy="1030713"/>
          </a:xfrm>
          <a:prstGeom prst="rect">
            <a:avLst/>
          </a:prstGeom>
          <a:noFill/>
        </p:spPr>
      </p:pic>
      <p:sp>
        <p:nvSpPr>
          <p:cNvPr id="15" name="Oval 14"/>
          <p:cNvSpPr/>
          <p:nvPr/>
        </p:nvSpPr>
        <p:spPr>
          <a:xfrm>
            <a:off x="5257800" y="4800600"/>
            <a:ext cx="3429000" cy="1600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ROTARACT CLUB</a:t>
            </a:r>
            <a:endParaRPr lang="en-US" dirty="0"/>
          </a:p>
        </p:txBody>
      </p:sp>
      <p:cxnSp>
        <p:nvCxnSpPr>
          <p:cNvPr id="30" name="Straight Arrow Connector 29"/>
          <p:cNvCxnSpPr>
            <a:stCxn id="2" idx="4"/>
            <a:endCxn id="3" idx="0"/>
          </p:cNvCxnSpPr>
          <p:nvPr/>
        </p:nvCxnSpPr>
        <p:spPr>
          <a:xfrm>
            <a:off x="2247900" y="3962400"/>
            <a:ext cx="0" cy="838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15" idx="2"/>
            <a:endCxn id="3" idx="6"/>
          </p:cNvCxnSpPr>
          <p:nvPr/>
        </p:nvCxnSpPr>
        <p:spPr>
          <a:xfrm flipH="1">
            <a:off x="3962400" y="5600700"/>
            <a:ext cx="12954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>
            <a:off x="3352800" y="3657600"/>
            <a:ext cx="2057400" cy="1295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1905000" y="1219200"/>
            <a:ext cx="532389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Types of Clubs</a:t>
            </a:r>
            <a:endParaRPr lang="en-US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14400" y="2286000"/>
            <a:ext cx="64008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b="1" dirty="0" smtClean="0"/>
          </a:p>
          <a:p>
            <a:r>
              <a:rPr lang="en-US" sz="2400" b="1" dirty="0" smtClean="0"/>
              <a:t>A Satellite Club provides a step towards establishing an independent Rotary Club.</a:t>
            </a:r>
            <a:endParaRPr lang="en-US" sz="2400" dirty="0" smtClean="0"/>
          </a:p>
        </p:txBody>
      </p:sp>
      <p:sp>
        <p:nvSpPr>
          <p:cNvPr id="6" name="Rectangle 5"/>
          <p:cNvSpPr/>
          <p:nvPr/>
        </p:nvSpPr>
        <p:spPr>
          <a:xfrm>
            <a:off x="2191406" y="1143000"/>
            <a:ext cx="239360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Fact #1</a:t>
            </a:r>
            <a:endParaRPr lang="en-US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8" name="Picture 3" descr="C:\Users\Home Office\Desktop\PNG+for+Word+documents,+presentations,+and+web+use.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1" y="0"/>
            <a:ext cx="2743200" cy="1030713"/>
          </a:xfrm>
          <a:prstGeom prst="rect">
            <a:avLst/>
          </a:prstGeom>
          <a:noFill/>
        </p:spPr>
      </p:pic>
      <p:pic>
        <p:nvPicPr>
          <p:cNvPr id="72708" name="Picture 4" descr="C:\Users\Home Office\AppData\Local\Microsoft\Windows\INetCache\IE\8EHYJ1PF\Footsteps_icon.svg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00600" y="2819400"/>
            <a:ext cx="3810000" cy="3810000"/>
          </a:xfrm>
          <a:prstGeom prst="rect">
            <a:avLst/>
          </a:prstGeom>
          <a:noFill/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14400" y="2286000"/>
            <a:ext cx="64008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b="1" dirty="0" smtClean="0"/>
          </a:p>
          <a:p>
            <a:r>
              <a:rPr lang="en-US" sz="2400" b="1" dirty="0" smtClean="0"/>
              <a:t>A minimum of eight members is required to launch a Satellite Club.</a:t>
            </a:r>
            <a:endParaRPr lang="en-US" sz="2400" dirty="0" smtClean="0"/>
          </a:p>
        </p:txBody>
      </p:sp>
      <p:sp>
        <p:nvSpPr>
          <p:cNvPr id="6" name="Rectangle 5"/>
          <p:cNvSpPr/>
          <p:nvPr/>
        </p:nvSpPr>
        <p:spPr>
          <a:xfrm>
            <a:off x="1986221" y="1143000"/>
            <a:ext cx="280397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Fact #2</a:t>
            </a:r>
            <a:endParaRPr lang="en-US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8" name="Picture 3" descr="C:\Users\Home Office\Desktop\PNG+for+Word+documents,+presentations,+and+web+use.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1" y="0"/>
            <a:ext cx="2743200" cy="1030713"/>
          </a:xfrm>
          <a:prstGeom prst="rect">
            <a:avLst/>
          </a:prstGeom>
          <a:noFill/>
        </p:spPr>
      </p:pic>
      <p:pic>
        <p:nvPicPr>
          <p:cNvPr id="140291" name="Picture 3" descr="C:\Users\Home Office\AppData\Local\Microsoft\Windows\INetCache\IE\VP8D85MS\red-rocket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86400" y="1524000"/>
            <a:ext cx="2743200" cy="4925514"/>
          </a:xfrm>
          <a:prstGeom prst="rect">
            <a:avLst/>
          </a:prstGeom>
          <a:noFill/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14400" y="2286000"/>
            <a:ext cx="64008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400" b="1" dirty="0" smtClean="0"/>
          </a:p>
          <a:p>
            <a:r>
              <a:rPr lang="en-US" sz="2400" b="1" dirty="0" smtClean="0"/>
              <a:t>A Satellite Club needs to have a </a:t>
            </a:r>
            <a:r>
              <a:rPr lang="en-US" sz="2400" b="1" i="1" dirty="0" smtClean="0"/>
              <a:t>sponsoring</a:t>
            </a:r>
            <a:r>
              <a:rPr lang="en-US" sz="2400" b="1" dirty="0" smtClean="0"/>
              <a:t> Rotary Club. The members of the Satellite Club will be members of the Sponsor Club.</a:t>
            </a:r>
            <a:endParaRPr lang="en-US" sz="2400" dirty="0" smtClean="0"/>
          </a:p>
        </p:txBody>
      </p:sp>
      <p:sp>
        <p:nvSpPr>
          <p:cNvPr id="6" name="Rectangle 5"/>
          <p:cNvSpPr/>
          <p:nvPr/>
        </p:nvSpPr>
        <p:spPr>
          <a:xfrm>
            <a:off x="2284219" y="1143000"/>
            <a:ext cx="220797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Fact #3</a:t>
            </a:r>
            <a:endParaRPr lang="en-US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8" name="Picture 3" descr="C:\Users\Home Office\Desktop\PNG+for+Word+documents,+presentations,+and+web+use.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1" y="0"/>
            <a:ext cx="2743200" cy="1030713"/>
          </a:xfrm>
          <a:prstGeom prst="rect">
            <a:avLst/>
          </a:prstGeom>
          <a:noFill/>
        </p:spPr>
      </p:pic>
      <p:pic>
        <p:nvPicPr>
          <p:cNvPr id="71681" name="Picture 1" descr="C:\Users\Home Office\AppData\Local\Microsoft\Windows\INetCache\IE\KL9VMV4I\types-of-links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91200" y="4343400"/>
            <a:ext cx="2463800" cy="1847850"/>
          </a:xfrm>
          <a:prstGeom prst="rect">
            <a:avLst/>
          </a:prstGeom>
          <a:noFill/>
        </p:spPr>
      </p:pic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14400" y="2286000"/>
            <a:ext cx="64008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b="1" dirty="0" smtClean="0"/>
          </a:p>
          <a:p>
            <a:r>
              <a:rPr lang="en-US" sz="2400" b="1" dirty="0" smtClean="0"/>
              <a:t>A Satellite Club has its own Board and Officers. It is headed by a Chair, not a President.</a:t>
            </a:r>
            <a:endParaRPr lang="en-US" sz="2400" dirty="0" smtClean="0"/>
          </a:p>
        </p:txBody>
      </p:sp>
      <p:sp>
        <p:nvSpPr>
          <p:cNvPr id="3" name="Rectangle 2"/>
          <p:cNvSpPr/>
          <p:nvPr/>
        </p:nvSpPr>
        <p:spPr>
          <a:xfrm>
            <a:off x="1978206" y="1143000"/>
            <a:ext cx="282000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Fact #4</a:t>
            </a:r>
            <a:endParaRPr lang="en-US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4" name="Picture 3" descr="C:\Users\Home Office\Desktop\PNG+for+Word+documents,+presentations,+and+web+use.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1" y="0"/>
            <a:ext cx="2743200" cy="1030713"/>
          </a:xfrm>
          <a:prstGeom prst="rect">
            <a:avLst/>
          </a:prstGeom>
          <a:noFill/>
        </p:spPr>
      </p:pic>
      <p:pic>
        <p:nvPicPr>
          <p:cNvPr id="1026" name="Picture 2" descr="C:\Users\Home Office\AppData\Local\Microsoft\Windows\INetCache\IE\C3K5JERK\20121231-community-ring[1]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867400" y="3810000"/>
            <a:ext cx="2313927" cy="220980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sndAc>
      <p:stSnd>
        <p:snd r:embed="rId2" name="drumroll.wav"/>
      </p:stSnd>
    </p:sndAc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14400" y="2286000"/>
            <a:ext cx="640080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b="1" dirty="0" smtClean="0"/>
          </a:p>
          <a:p>
            <a:r>
              <a:rPr lang="en-US" sz="2400" b="1" dirty="0" smtClean="0"/>
              <a:t>A Satellite Club </a:t>
            </a:r>
            <a:r>
              <a:rPr lang="en-US" sz="2400" b="1" dirty="0" smtClean="0"/>
              <a:t>has the same By-Laws as</a:t>
            </a:r>
            <a:r>
              <a:rPr lang="en-US" sz="2400" b="1" dirty="0" smtClean="0"/>
              <a:t> </a:t>
            </a:r>
            <a:r>
              <a:rPr lang="en-US" sz="2400" b="1" dirty="0" smtClean="0"/>
              <a:t>its Sponsor Club</a:t>
            </a:r>
            <a:r>
              <a:rPr lang="en-US" sz="2400" b="1" dirty="0" smtClean="0"/>
              <a:t>. A representative of the Satellite Club sits on the Sponsor Club’s Board of Directors.</a:t>
            </a:r>
          </a:p>
          <a:p>
            <a:r>
              <a:rPr lang="en-US" sz="2400" dirty="0" smtClean="0"/>
              <a:t> </a:t>
            </a:r>
            <a:endParaRPr lang="en-US" sz="2400" dirty="0" smtClean="0"/>
          </a:p>
          <a:p>
            <a:endParaRPr lang="en-US" sz="2400" dirty="0" smtClean="0"/>
          </a:p>
        </p:txBody>
      </p:sp>
      <p:sp>
        <p:nvSpPr>
          <p:cNvPr id="6" name="Rectangle 5"/>
          <p:cNvSpPr/>
          <p:nvPr/>
        </p:nvSpPr>
        <p:spPr>
          <a:xfrm>
            <a:off x="2284219" y="1143000"/>
            <a:ext cx="220797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Fact #5</a:t>
            </a:r>
            <a:endParaRPr lang="en-US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8" name="Picture 3" descr="C:\Users\Home Office\Desktop\PNG+for+Word+documents,+presentations,+and+web+use.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1" y="0"/>
            <a:ext cx="2743200" cy="1030713"/>
          </a:xfrm>
          <a:prstGeom prst="rect">
            <a:avLst/>
          </a:prstGeom>
          <a:noFill/>
        </p:spPr>
      </p:pic>
      <p:pic>
        <p:nvPicPr>
          <p:cNvPr id="69633" name="Picture 1" descr="C:\Program Files (x86)\Microsoft Office\MEDIA\CAGCAT10\j0300840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3600" y="4191000"/>
            <a:ext cx="2348484" cy="1978169"/>
          </a:xfrm>
          <a:prstGeom prst="rect">
            <a:avLst/>
          </a:prstGeom>
          <a:noFill/>
        </p:spPr>
      </p:pic>
    </p:spTree>
  </p:cSld>
  <p:clrMapOvr>
    <a:masterClrMapping/>
  </p:clrMapOvr>
  <p:transition spd="med"/>
</p:sld>
</file>

<file path=ppt/theme/_rels/them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1_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6838</TotalTime>
  <Words>395</Words>
  <Application>Microsoft Office PowerPoint</Application>
  <PresentationFormat>On-screen Show (4:3)</PresentationFormat>
  <Paragraphs>67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5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2_Custom Design</vt:lpstr>
      <vt:lpstr>1_Custom Design</vt:lpstr>
      <vt:lpstr>Custom Design</vt:lpstr>
      <vt:lpstr>Civic</vt:lpstr>
      <vt:lpstr>1_Civic</vt:lpstr>
      <vt:lpstr>          Disrict 7770     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Jaime</dc:creator>
  <cp:lastModifiedBy>Jaime</cp:lastModifiedBy>
  <cp:revision>224</cp:revision>
  <dcterms:created xsi:type="dcterms:W3CDTF">2018-02-21T21:34:36Z</dcterms:created>
  <dcterms:modified xsi:type="dcterms:W3CDTF">2018-09-06T22:05:49Z</dcterms:modified>
</cp:coreProperties>
</file>