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descr="Screen Shot 2016-09-06 at 4.01.07 PM.png"/>
          <p:cNvPicPr preferRelativeResize="0"/>
          <p:nvPr/>
        </p:nvPicPr>
        <p:blipFill>
          <a:blip r:embed="rId3">
            <a:alphaModFix/>
          </a:blip>
          <a:stretch>
            <a:fillRect/>
          </a:stretch>
        </p:blipFill>
        <p:spPr>
          <a:xfrm>
            <a:off x="1157600" y="0"/>
            <a:ext cx="6828807"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Shape 59" descr="Screen Shot 2016-09-06 at 3.55.29 PM.png"/>
          <p:cNvPicPr preferRelativeResize="0"/>
          <p:nvPr/>
        </p:nvPicPr>
        <p:blipFill>
          <a:blip r:embed="rId3">
            <a:alphaModFix/>
          </a:blip>
          <a:stretch>
            <a:fillRect/>
          </a:stretch>
        </p:blipFill>
        <p:spPr>
          <a:xfrm>
            <a:off x="2902851" y="0"/>
            <a:ext cx="3338297"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Shape 64" descr="Screen Shot 2016-09-06 at 3.38.21 PM.png"/>
          <p:cNvPicPr preferRelativeResize="0"/>
          <p:nvPr/>
        </p:nvPicPr>
        <p:blipFill>
          <a:blip r:embed="rId3">
            <a:alphaModFix/>
          </a:blip>
          <a:stretch>
            <a:fillRect/>
          </a:stretch>
        </p:blipFill>
        <p:spPr>
          <a:xfrm>
            <a:off x="0" y="572329"/>
            <a:ext cx="4686549" cy="3998820"/>
          </a:xfrm>
          <a:prstGeom prst="rect">
            <a:avLst/>
          </a:prstGeom>
          <a:noFill/>
          <a:ln>
            <a:noFill/>
          </a:ln>
        </p:spPr>
      </p:pic>
      <p:pic>
        <p:nvPicPr>
          <p:cNvPr id="65" name="Shape 65" descr="Screen Shot 2016-09-06 at 4.08.47 PM.png"/>
          <p:cNvPicPr preferRelativeResize="0"/>
          <p:nvPr/>
        </p:nvPicPr>
        <p:blipFill>
          <a:blip r:embed="rId4">
            <a:alphaModFix/>
          </a:blip>
          <a:stretch>
            <a:fillRect/>
          </a:stretch>
        </p:blipFill>
        <p:spPr>
          <a:xfrm>
            <a:off x="4686550" y="1401500"/>
            <a:ext cx="4457450" cy="1884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Shape 70" descr="Screen Shot 2016-09-06 at 3.34.17 PM.png"/>
          <p:cNvPicPr preferRelativeResize="0"/>
          <p:nvPr/>
        </p:nvPicPr>
        <p:blipFill>
          <a:blip r:embed="rId3">
            <a:alphaModFix/>
          </a:blip>
          <a:stretch>
            <a:fillRect/>
          </a:stretch>
        </p:blipFill>
        <p:spPr>
          <a:xfrm>
            <a:off x="1128168" y="0"/>
            <a:ext cx="6887663"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descr="Screen Shot 2016-09-06 at 3.10.24 PM.png"/>
          <p:cNvPicPr preferRelativeResize="0"/>
          <p:nvPr/>
        </p:nvPicPr>
        <p:blipFill>
          <a:blip r:embed="rId3">
            <a:alphaModFix/>
          </a:blip>
          <a:stretch>
            <a:fillRect/>
          </a:stretch>
        </p:blipFill>
        <p:spPr>
          <a:xfrm>
            <a:off x="846000" y="0"/>
            <a:ext cx="7452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86275" y="495825"/>
            <a:ext cx="9057600" cy="4296600"/>
          </a:xfrm>
          <a:prstGeom prst="rect">
            <a:avLst/>
          </a:prstGeom>
        </p:spPr>
        <p:txBody>
          <a:bodyPr lIns="91425" tIns="91425" rIns="91425" bIns="91425" anchor="t" anchorCtr="0">
            <a:noAutofit/>
          </a:bodyPr>
          <a:lstStyle/>
          <a:p>
            <a:pPr lvl="0" algn="ctr">
              <a:spcBef>
                <a:spcPts val="0"/>
              </a:spcBef>
              <a:buNone/>
            </a:pPr>
            <a:r>
              <a:rPr lang="en" sz="3000">
                <a:solidFill>
                  <a:srgbClr val="351C75"/>
                </a:solidFill>
                <a:latin typeface="Georgia"/>
                <a:ea typeface="Georgia"/>
                <a:cs typeface="Georgia"/>
                <a:sym typeface="Georgia"/>
              </a:rPr>
              <a:t>"It is not enough to teach our young people to be successful[…]so they can realize their ambitions, so they can earn good livings, so they can accumulate the material things that this society bestows. Those are worthwhile goals. But it is not enough to progress as individuals while our friends and neighbors are left behind."~Cesar Chavez </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Words>
  <Application>Microsoft Office PowerPoint</Application>
  <PresentationFormat>On-screen Show (16:9)</PresentationFormat>
  <Paragraphs>1</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Georgia</vt:lpstr>
      <vt:lpstr>simple-light-2</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 Mello</dc:creator>
  <cp:lastModifiedBy>Lou Mello</cp:lastModifiedBy>
  <cp:revision>1</cp:revision>
  <dcterms:modified xsi:type="dcterms:W3CDTF">2016-09-07T11:07:22Z</dcterms:modified>
</cp:coreProperties>
</file>