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3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0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9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2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2E820-CA4F-4713-969D-DB908745AC4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D81A-A11E-443F-8B79-768CBC28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60985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ROTARY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819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YEARS OF </a:t>
            </a:r>
          </a:p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 SERVING HUMANITY</a:t>
            </a:r>
          </a:p>
        </p:txBody>
      </p:sp>
      <p:pic>
        <p:nvPicPr>
          <p:cNvPr id="8194" name="Picture 2" descr="Presidential Theme 2016-17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0353" t="32194" r="64582" b="42165"/>
          <a:stretch/>
        </p:blipFill>
        <p:spPr bwMode="auto">
          <a:xfrm>
            <a:off x="5719313" y="857251"/>
            <a:ext cx="25146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623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15141" cy="19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441802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3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2750"/>
            <a:ext cx="3429000" cy="36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scontent-atl3-1.xx.fbcdn.net/v/t1.0-0/s480x480/12240078_760325754093900_6153427659466029285_n.jpg?oh=3f92af0b37398b33a0378c085d114ed0&amp;oe=5840DC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2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od-fight-feat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9" y="304800"/>
            <a:ext cx="472059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atl3-1.xx.fbcdn.net/t31.0-8/12771738_1215827078445365_622420960871349227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9" y="2057400"/>
            <a:ext cx="4866309" cy="29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-atl3-1.xx.fbcdn.net/v/t1.0-9/13934800_10208262244888160_875877839706238784_n.jpg?oh=edb3275adbeca3680b61303942558f1e&amp;oe=5858C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rotaryojaiwest.org/Dictionary/dict_howto/sticker_3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870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362200" cy="28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lubs share lessons learned from sustainable projects that are bringing clean water, sanitation, and economic development to northern Tanzania.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2095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752"/>
            <a:ext cx="283314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pes carry water from a tank to the fields at an eco park outside the village of Choir in Govisumber Province, Mongolia. The project is one of five underway in the Keep Mongolia Green initiativ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1813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One of Rotary's six areas of focus for doing good in the worl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76800"/>
            <a:ext cx="3657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0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71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Members of the Rotary Club of Onigbongbo at the Red Cross Orphan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5429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59382"/>
            <a:ext cx="3127822" cy="275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s://scontent-atl3-1.xx.fbcdn.net/v/t1.0-0/s480x480/13557827_10155094404929552_4724096160895323632_n.jpg?oh=92a6133917ecc05047fa28eca394fa32&amp;oe=5851E7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343400" cy="24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4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295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gather-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038600"/>
            <a:ext cx="447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scontent-atl3-1.xx.fbcdn.net/v/t1.0-9/12301679_1677547215865509_4739513798957791933_n.jpg?oh=c82b84595d045abd55faf6184ee4bc42&amp;oe=584FE7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96" y="228600"/>
            <a:ext cx="5101630" cy="340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6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HARRIS FELLOW	$1,000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HARRIS SOCIETY	$1000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YEAR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DONOR			$10,000+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TIME OR OVER 3 YEARS)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BENEFACTOR			$1,000   *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BEQUEST SOCIETY 		$10,000 +  *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 PART OF YOUR LEGACY TO ROTARY</a:t>
            </a:r>
          </a:p>
        </p:txBody>
      </p:sp>
    </p:spTree>
    <p:extLst>
      <p:ext uri="{BB962C8B-B14F-4D97-AF65-F5344CB8AC3E}">
        <p14:creationId xmlns:p14="http://schemas.microsoft.com/office/powerpoint/2010/main" val="41106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atl3-1.xx.fbcdn.net/v/t1.0-0/s480x480/13529164_10155094437829552_4646996041747884489_n.jpg?oh=4c69cee669ccea9fc531bfa364107682&amp;oe=583FBD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78391" cy="64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0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THE ROTARY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TO GIVE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</dc:title>
  <dc:creator>Sandee Brooks</dc:creator>
  <cp:lastModifiedBy>Lou Mello</cp:lastModifiedBy>
  <cp:revision>18</cp:revision>
  <dcterms:created xsi:type="dcterms:W3CDTF">2016-08-28T17:21:15Z</dcterms:created>
  <dcterms:modified xsi:type="dcterms:W3CDTF">2016-09-12T13:27:36Z</dcterms:modified>
</cp:coreProperties>
</file>