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</p:sldMasterIdLst>
  <p:notesMasterIdLst>
    <p:notesMasterId r:id="rId15"/>
  </p:notesMasterIdLst>
  <p:sldIdLst>
    <p:sldId id="263" r:id="rId7"/>
    <p:sldId id="268" r:id="rId8"/>
    <p:sldId id="269" r:id="rId9"/>
    <p:sldId id="270" r:id="rId10"/>
    <p:sldId id="267" r:id="rId11"/>
    <p:sldId id="271" r:id="rId12"/>
    <p:sldId id="273" r:id="rId13"/>
    <p:sldId id="278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7A6B0DF-0442-42B5-AB9F-09CF4E1A059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4CCCD16-E1DC-4A3E-817E-7C5E486E7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4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set up where you have quick links on the right for your club and District ; I can get you Area clubs’ individual reports, just let me know how often you want until we set up otherwise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7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AGs what each means do </a:t>
            </a:r>
            <a:r>
              <a:rPr lang="en-US"/>
              <a:t>they know?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6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Encourage Foundation chairs to get comfortable with this report-they can call me with questions and I can get report to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5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Adobe fillable form on RI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0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Foundation chairs do this, just have treasurer cut the check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7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Foundation chairs – best if they do for the club and get check from Treasurer; options to do in Word or Excel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CCD16-E1DC-4A3E-817E-7C5E486E7B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4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7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56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2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069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95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40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00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5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7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1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9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4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1938-F20A-4842-B229-E7C5D370208A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5B40-9018-4FE7-B9AD-831434873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35294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53438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873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9672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03435" y="6420173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prstClr val="black"/>
                </a:solidFill>
                <a:latin typeface="Arial Narrow Bold"/>
                <a:cs typeface="Arial Narrow Bold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6528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36" y="304800"/>
            <a:ext cx="7772400" cy="1470025"/>
          </a:xfrm>
        </p:spPr>
        <p:txBody>
          <a:bodyPr/>
          <a:lstStyle/>
          <a:p>
            <a:r>
              <a:rPr lang="en-US" dirty="0"/>
              <a:t>RI Web Site – go to Foundation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lice\Pictures\Rotary Foundation\Foundation 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410672" cy="452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81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 Web Site-go to Reports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218" y="1417319"/>
            <a:ext cx="8344332" cy="452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22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RI Web Site-List of reports for your Club and District Reports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138" y="1386608"/>
            <a:ext cx="8712782" cy="440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72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 Web Site – Club Recognition Summary (CRS)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716" y="1676400"/>
            <a:ext cx="8243032" cy="463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7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1148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RI Site-Individual Rotary Foundation Contribution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6286"/>
            <a:ext cx="4381500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63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District Data base site- Club Reports-go to Rotary Transmittal Form (TRF) for each club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05038"/>
            <a:ext cx="8153400" cy="442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43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Data Base-TRF set up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50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46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Alice Howard</a:t>
            </a:r>
            <a:br>
              <a:rPr lang="en-US" dirty="0"/>
            </a:br>
            <a:r>
              <a:rPr lang="en-US" dirty="0"/>
              <a:t>(843) </a:t>
            </a:r>
            <a:r>
              <a:rPr lang="en-US"/>
              <a:t>271-0550 cell</a:t>
            </a:r>
            <a:br>
              <a:rPr lang="en-US"/>
            </a:br>
            <a:r>
              <a:rPr lang="en-US"/>
              <a:t>(843) 524-0783 home</a:t>
            </a:r>
            <a:br>
              <a:rPr lang="en-US"/>
            </a:br>
            <a:r>
              <a:rPr lang="en-US"/>
              <a:t>howardag@hargray.com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2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178</Words>
  <Application>Microsoft Office PowerPoint</Application>
  <PresentationFormat>On-screen Show (4:3)</PresentationFormat>
  <Paragraphs>20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 Bold</vt:lpstr>
      <vt:lpstr>Calibri</vt:lpstr>
      <vt:lpstr>Office Theme</vt:lpstr>
      <vt:lpstr>1_Custom Design</vt:lpstr>
      <vt:lpstr>2_Custom Design</vt:lpstr>
      <vt:lpstr>3_Custom Design</vt:lpstr>
      <vt:lpstr>4_Custom Design</vt:lpstr>
      <vt:lpstr>5_Custom Design</vt:lpstr>
      <vt:lpstr>RI Web Site – go to Foundation</vt:lpstr>
      <vt:lpstr>RI Web Site-go to Reports</vt:lpstr>
      <vt:lpstr>RI Web Site-List of reports for your Club and District Reports</vt:lpstr>
      <vt:lpstr>RI Web Site – Club Recognition Summary (CRS)</vt:lpstr>
      <vt:lpstr>RI Site-Individual Rotary Foundation Contribution Form</vt:lpstr>
      <vt:lpstr>District Data base site- Club Reports-go to Rotary Transmittal Form (TRF) for each club</vt:lpstr>
      <vt:lpstr>District Data Base-TRF set up</vt:lpstr>
      <vt:lpstr>Questions?   Alice Howard (843) 271-0550 cell (843) 524-0783 home howardag@hargray.com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</dc:creator>
  <cp:lastModifiedBy>Lou Mello</cp:lastModifiedBy>
  <cp:revision>24</cp:revision>
  <cp:lastPrinted>2016-02-02T01:35:38Z</cp:lastPrinted>
  <dcterms:created xsi:type="dcterms:W3CDTF">2016-02-01T15:19:24Z</dcterms:created>
  <dcterms:modified xsi:type="dcterms:W3CDTF">2016-09-04T12:28:13Z</dcterms:modified>
</cp:coreProperties>
</file>