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6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8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8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4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0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CB6B-77D2-4D13-B352-855D447AE33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447C-6A67-499C-BED1-61AE4FA5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3385"/>
            <a:ext cx="9144000" cy="2806578"/>
          </a:xfrm>
        </p:spPr>
        <p:txBody>
          <a:bodyPr/>
          <a:lstStyle/>
          <a:p>
            <a:r>
              <a:rPr lang="en-US" dirty="0"/>
              <a:t>DISTRICT 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44" y="513471"/>
            <a:ext cx="2667000" cy="1856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88" y="513471"/>
            <a:ext cx="2855720" cy="196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3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COMPLETE MOU WITH TWO SIGNATURES</a:t>
            </a:r>
          </a:p>
          <a:p>
            <a:r>
              <a:rPr lang="en-US" sz="4000" dirty="0"/>
              <a:t>MATCH UP TO $2600</a:t>
            </a:r>
          </a:p>
          <a:p>
            <a:r>
              <a:rPr lang="en-US" sz="4000" dirty="0"/>
              <a:t>SUBMIT APPLICATION EARLY</a:t>
            </a:r>
          </a:p>
          <a:p>
            <a:r>
              <a:rPr lang="en-US" sz="4000" dirty="0"/>
              <a:t>SUBMIT IN WORD DOCUMENT</a:t>
            </a:r>
          </a:p>
          <a:p>
            <a:r>
              <a:rPr lang="en-US" sz="4000" dirty="0"/>
              <a:t>APPLICATION IS ONLINE IN FILES ON DISTRICT 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1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DISTRICT GRANTS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BRIEF PROJECT DESCRIPTION</a:t>
            </a:r>
          </a:p>
          <a:p>
            <a:r>
              <a:rPr lang="en-US" sz="4000" dirty="0"/>
              <a:t>ONE SHORT PARAGRAPH, SENTENCE OR TWO</a:t>
            </a:r>
          </a:p>
          <a:p>
            <a:r>
              <a:rPr lang="en-US" sz="4000" dirty="0"/>
              <a:t>CHECK THE AGREEMENT BOX</a:t>
            </a:r>
          </a:p>
          <a:p>
            <a:r>
              <a:rPr lang="en-US" sz="4000" dirty="0"/>
              <a:t>NAMES, PHONE NUMBERS AND EMAIL ADDRESSES OF INDIVIDUALS RESPONSIBLE FOR THE PROJECT</a:t>
            </a:r>
          </a:p>
        </p:txBody>
      </p:sp>
    </p:spTree>
    <p:extLst>
      <p:ext uri="{BB962C8B-B14F-4D97-AF65-F5344CB8AC3E}">
        <p14:creationId xmlns:p14="http://schemas.microsoft.com/office/powerpoint/2010/main" val="290559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GRANTS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MUST BE EREY CLUB BY MAY 15, 2017</a:t>
            </a:r>
          </a:p>
          <a:p>
            <a:r>
              <a:rPr lang="en-US" sz="4000" dirty="0"/>
              <a:t>MUST BE CURRENT ON RI AND DISTRICT DUES</a:t>
            </a:r>
          </a:p>
          <a:p>
            <a:r>
              <a:rPr lang="en-US" sz="4000" dirty="0"/>
              <a:t>PROJECT MUST INVOLVE ACTIVE ROTARIAN PARTICIPATION, NOT WRITING A CHECK TO ANOTHER ORGANIZATION.</a:t>
            </a:r>
          </a:p>
          <a:p>
            <a:r>
              <a:rPr lang="en-US" sz="3200" dirty="0"/>
              <a:t>Checks written to third party vendors (Schools, Churches or other Non-Profit Groups) are strictly prohibited</a:t>
            </a:r>
          </a:p>
        </p:txBody>
      </p:sp>
    </p:spTree>
    <p:extLst>
      <p:ext uri="{BB962C8B-B14F-4D97-AF65-F5344CB8AC3E}">
        <p14:creationId xmlns:p14="http://schemas.microsoft.com/office/powerpoint/2010/main" val="286717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DISTRICT GRANTS</vt:lpstr>
      <vt:lpstr>DISTRICT GRANTS</vt:lpstr>
      <vt:lpstr>DISTRICT GRANTS </vt:lpstr>
      <vt:lpstr>DISTRICT GRANTS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GRANTS</dc:title>
  <dc:creator>Lou Mello</dc:creator>
  <cp:lastModifiedBy>Lou Mello</cp:lastModifiedBy>
  <cp:revision>12</cp:revision>
  <dcterms:created xsi:type="dcterms:W3CDTF">2016-09-04T14:29:21Z</dcterms:created>
  <dcterms:modified xsi:type="dcterms:W3CDTF">2016-09-04T14:55:51Z</dcterms:modified>
</cp:coreProperties>
</file>