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fHO1POL_x4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ulheitmannrotary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83225"/>
            <a:ext cx="8520600" cy="20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400" b="1"/>
              <a:t>District</a:t>
            </a:r>
            <a:r>
              <a:rPr lang="en"/>
              <a:t> </a:t>
            </a:r>
            <a:r>
              <a:rPr lang="en" sz="4400" b="1"/>
              <a:t>7770</a:t>
            </a:r>
            <a:r>
              <a:rPr lang="en"/>
              <a:t> - </a:t>
            </a:r>
            <a:r>
              <a:rPr lang="en" sz="4400" b="1"/>
              <a:t>Interact</a:t>
            </a:r>
            <a:r>
              <a:rPr lang="en"/>
              <a:t> </a:t>
            </a:r>
            <a:r>
              <a:rPr lang="en" sz="4400" b="1"/>
              <a:t>Clubs</a:t>
            </a:r>
          </a:p>
        </p:txBody>
      </p:sp>
      <p:pic>
        <p:nvPicPr>
          <p:cNvPr id="55" name="Shape 55" descr="10420324_314154035407470_8003556772343549898_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9374" y="1984989"/>
            <a:ext cx="3453425" cy="348098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 rot="10800000" flipH="1">
            <a:off x="687910" y="1421967"/>
            <a:ext cx="8144400" cy="61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26" name="Picture 2" descr="10420324_314154035407470_8003556772343549898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1190847"/>
            <a:ext cx="3829050" cy="385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 descr="Interact is Rotary's Programs for young leaders 12-18 and is fueling a lifetime of service, leadership, and fun around the world." title="Celebrate Interact!">
            <a:hlinkClick r:id="rId3"/>
          </p:cNvPr>
          <p:cNvSpPr/>
          <p:nvPr/>
        </p:nvSpPr>
        <p:spPr>
          <a:xfrm>
            <a:off x="2384125" y="11398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/>
              <a:t>By Show of Hands…….</a:t>
            </a:r>
          </a:p>
          <a:p>
            <a:pPr lvl="0">
              <a:spcBef>
                <a:spcPts val="0"/>
              </a:spcBef>
              <a:buNone/>
            </a:pPr>
            <a:endParaRPr sz="3000" b="1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3679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How many of you sponsor either an Interact Club or EarlyAct Club?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If you didn’t raise your hand, </a:t>
            </a:r>
            <a:r>
              <a:rPr lang="en" b="1" dirty="0"/>
              <a:t>your Club has an opportunity.</a:t>
            </a:r>
            <a:endParaRPr lang="en" dirty="0"/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We need you and your club to help raise awareness for both Interact and EarlyAct Clubs throughout our district.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If you did raise your hand, </a:t>
            </a:r>
            <a:r>
              <a:rPr lang="en" b="1" dirty="0"/>
              <a:t>THANK YOU</a:t>
            </a:r>
            <a:r>
              <a:rPr lang="en" dirty="0"/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District 7770 - Current Interact Statistics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524986" y="1095153"/>
            <a:ext cx="8520600" cy="47952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80 Rotary Clubs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26 Counties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dirty="0"/>
              <a:t>19 Counties w/ Active Interact Clubs (73%)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dirty="0"/>
              <a:t>7 Counties w/ NO Interact Clubs (27%)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58 Interact Clubs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 dirty="0"/>
              <a:t>3 Suspended Interact Clubs </a:t>
            </a:r>
            <a:r>
              <a:rPr lang="en-US" dirty="0"/>
              <a:t>and</a:t>
            </a:r>
            <a:r>
              <a:rPr lang="en" dirty="0"/>
              <a:t>11 Terminated Interact Clubs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47 Clubs Sponsor Interact Clubs (59%)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dirty="0"/>
              <a:t>33 Clubs DO NOT Sponsor Interact Clubs (41%)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1936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Interact Clubs Per County</a:t>
            </a:r>
          </a:p>
        </p:txBody>
      </p:sp>
      <p:pic>
        <p:nvPicPr>
          <p:cNvPr id="79" name="Shape 79" descr="Interact Clubs Per County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6196" y="766387"/>
            <a:ext cx="5334441" cy="39910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2010725" y="3285375"/>
            <a:ext cx="484800" cy="1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2028575" y="3096850"/>
            <a:ext cx="484800" cy="140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2181300" y="3482850"/>
            <a:ext cx="197400" cy="1527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190300" y="3734187"/>
            <a:ext cx="179400" cy="1617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2181300" y="3994550"/>
            <a:ext cx="197400" cy="1527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2181275" y="3267400"/>
            <a:ext cx="179400" cy="1617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2360675" y="3159700"/>
            <a:ext cx="753900" cy="127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"/>
              <a:t>= 0 Clubs</a:t>
            </a:r>
          </a:p>
          <a:p>
            <a:pPr lvl="0">
              <a:spcBef>
                <a:spcPts val="0"/>
              </a:spcBef>
              <a:buNone/>
            </a:pPr>
            <a:endParaRPr sz="800"/>
          </a:p>
          <a:p>
            <a:pPr lvl="0">
              <a:spcBef>
                <a:spcPts val="0"/>
              </a:spcBef>
              <a:buNone/>
            </a:pPr>
            <a:r>
              <a:rPr lang="en" sz="800"/>
              <a:t>= 1-2 Clubs</a:t>
            </a:r>
          </a:p>
          <a:p>
            <a:pPr lvl="0">
              <a:spcBef>
                <a:spcPts val="0"/>
              </a:spcBef>
              <a:buNone/>
            </a:pPr>
            <a:endParaRPr sz="800"/>
          </a:p>
          <a:p>
            <a:pPr lvl="0">
              <a:spcBef>
                <a:spcPts val="0"/>
              </a:spcBef>
              <a:buNone/>
            </a:pPr>
            <a:r>
              <a:rPr lang="en" sz="800"/>
              <a:t>= 3-4 Clubs</a:t>
            </a:r>
          </a:p>
          <a:p>
            <a:pPr lvl="0">
              <a:spcBef>
                <a:spcPts val="0"/>
              </a:spcBef>
              <a:buNone/>
            </a:pPr>
            <a:endParaRPr sz="800"/>
          </a:p>
          <a:p>
            <a:pPr lvl="0">
              <a:spcBef>
                <a:spcPts val="0"/>
              </a:spcBef>
              <a:buNone/>
            </a:pPr>
            <a:r>
              <a:rPr lang="en" sz="800"/>
              <a:t>= &lt; 5 Clubs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Current Interact Clubs</a:t>
            </a:r>
          </a:p>
        </p:txBody>
      </p:sp>
      <p:pic>
        <p:nvPicPr>
          <p:cNvPr id="92" name="Shape 92" descr="District 7770 - Interact Club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737" y="1125450"/>
            <a:ext cx="5753236" cy="3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6139875" y="3312300"/>
            <a:ext cx="1364400" cy="119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6211700" y="3455925"/>
            <a:ext cx="269400" cy="237900"/>
          </a:xfrm>
          <a:prstGeom prst="flowChartConnector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6507925" y="3375300"/>
            <a:ext cx="960300" cy="113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= Active Interact Club</a:t>
            </a:r>
          </a:p>
          <a:p>
            <a:pPr lvl="0" algn="ctr" rtl="0">
              <a:spcBef>
                <a:spcPts val="0"/>
              </a:spcBef>
              <a:buNone/>
            </a:pPr>
            <a:endParaRPr sz="800"/>
          </a:p>
          <a:p>
            <a:pPr lvl="0" algn="ctr" rtl="0">
              <a:spcBef>
                <a:spcPts val="0"/>
              </a:spcBef>
              <a:buNone/>
            </a:pPr>
            <a:r>
              <a:rPr lang="en" sz="800"/>
              <a:t>= Suspended Interact Club</a:t>
            </a:r>
          </a:p>
          <a:p>
            <a:pPr lvl="0" algn="ctr" rtl="0">
              <a:spcBef>
                <a:spcPts val="0"/>
              </a:spcBef>
              <a:buNone/>
            </a:pPr>
            <a:endParaRPr sz="800"/>
          </a:p>
          <a:p>
            <a:pPr lvl="0" algn="ctr" rtl="0">
              <a:spcBef>
                <a:spcPts val="0"/>
              </a:spcBef>
              <a:buNone/>
            </a:pPr>
            <a:r>
              <a:rPr lang="en" sz="800"/>
              <a:t>= Terminated Interact Club</a:t>
            </a:r>
          </a:p>
        </p:txBody>
      </p:sp>
      <p:sp>
        <p:nvSpPr>
          <p:cNvPr id="96" name="Shape 96"/>
          <p:cNvSpPr/>
          <p:nvPr/>
        </p:nvSpPr>
        <p:spPr>
          <a:xfrm>
            <a:off x="6211550" y="3758787"/>
            <a:ext cx="269400" cy="237900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6202550" y="4129150"/>
            <a:ext cx="287400" cy="269100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 2017-2018 Goals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10150" y="1017725"/>
            <a:ext cx="8520600" cy="268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69 Interact Clubs (+11 or 20%)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Increase Counties w/ Active Interact Clubs to 21 (+2 or 80%)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Decrease Counties w/ NO Active Interact Clubs to 5 (-2 or 20%)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Increase Club Sponsors to 56 Clubs (+9 or 70% Participation)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Decrease Non Participating Clubs to 24 Clubs (-9 or 30% Non-Participation)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24814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District 7770</a:t>
            </a:r>
          </a:p>
        </p:txBody>
      </p:sp>
      <p:pic>
        <p:nvPicPr>
          <p:cNvPr id="131" name="Shape 131" descr="District 7770 Ma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9171" y="820840"/>
            <a:ext cx="5349299" cy="399102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6202725" y="1077175"/>
            <a:ext cx="852900" cy="3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PeeDee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2405675" y="2872450"/>
            <a:ext cx="987300" cy="3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Midlands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5870600" y="4138150"/>
            <a:ext cx="1229700" cy="3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LowCountry</a:t>
            </a:r>
          </a:p>
        </p:txBody>
      </p:sp>
      <p:cxnSp>
        <p:nvCxnSpPr>
          <p:cNvPr id="135" name="Shape 135"/>
          <p:cNvCxnSpPr>
            <a:stCxn id="133" idx="3"/>
          </p:cNvCxnSpPr>
          <p:nvPr/>
        </p:nvCxnSpPr>
        <p:spPr>
          <a:xfrm rot="10800000" flipH="1">
            <a:off x="3392975" y="2674900"/>
            <a:ext cx="1077300" cy="372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>
            <a:stCxn id="132" idx="2"/>
          </p:cNvCxnSpPr>
          <p:nvPr/>
        </p:nvCxnSpPr>
        <p:spPr>
          <a:xfrm flipH="1">
            <a:off x="6615675" y="1472275"/>
            <a:ext cx="13500" cy="61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 rot="10800000">
            <a:off x="5646050" y="3752250"/>
            <a:ext cx="502800" cy="421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/>
              <a:t>Next Steps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 dirty="0"/>
              <a:t>Take Action Now!</a:t>
            </a:r>
          </a:p>
          <a:p>
            <a:pPr marL="457200" lvl="0" indent="-228600">
              <a:lnSpc>
                <a:spcPct val="200000"/>
              </a:lnSpc>
              <a:buChar char="●"/>
            </a:pPr>
            <a:r>
              <a:rPr lang="en" dirty="0"/>
              <a:t>Have your Interact Liaison or Youth Services Chairperson contact </a:t>
            </a:r>
            <a:r>
              <a:rPr lang="en-US" dirty="0"/>
              <a:t>the District Chair Paul Heitmann </a:t>
            </a:r>
            <a:r>
              <a:rPr lang="en-US" dirty="0">
                <a:hlinkClick r:id="rId3"/>
              </a:rPr>
              <a:t>paulheitmannrotary@gmail.com</a:t>
            </a:r>
            <a:endParaRPr lang="en-US" dirty="0"/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 dirty="0"/>
              <a:t>If you don’t Sponsor an Interact or EarlyAct Club yet, let me help you get in the game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275</Words>
  <Application>Microsoft Office PowerPoint</Application>
  <PresentationFormat>On-screen Show (16:9)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simple-light-2</vt:lpstr>
      <vt:lpstr>District 7770 - Interact Clubs</vt:lpstr>
      <vt:lpstr>PowerPoint Presentation</vt:lpstr>
      <vt:lpstr>By Show of Hands……. </vt:lpstr>
      <vt:lpstr>District 7770 - Current Interact Statistics</vt:lpstr>
      <vt:lpstr>Interact Clubs Per County</vt:lpstr>
      <vt:lpstr>Current Interact Clubs</vt:lpstr>
      <vt:lpstr> 2017-2018 Goals</vt:lpstr>
      <vt:lpstr>District 7770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7770 - Interact Clubs</dc:title>
  <dc:creator>Lou Mello</dc:creator>
  <cp:lastModifiedBy>Lou Mello</cp:lastModifiedBy>
  <cp:revision>11</cp:revision>
  <dcterms:modified xsi:type="dcterms:W3CDTF">2017-04-19T14:20:49Z</dcterms:modified>
</cp:coreProperties>
</file>