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1"/>
  </p:notesMasterIdLst>
  <p:handoutMasterIdLst>
    <p:handoutMasterId r:id="rId12"/>
  </p:handoutMasterIdLst>
  <p:sldIdLst>
    <p:sldId id="363" r:id="rId4"/>
    <p:sldId id="395" r:id="rId5"/>
    <p:sldId id="400" r:id="rId6"/>
    <p:sldId id="338" r:id="rId7"/>
    <p:sldId id="391" r:id="rId8"/>
    <p:sldId id="401" r:id="rId9"/>
    <p:sldId id="384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B4E7"/>
    <a:srgbClr val="58585A"/>
    <a:srgbClr val="000000"/>
    <a:srgbClr val="E7E7E8"/>
    <a:srgbClr val="E6E5D8"/>
    <a:srgbClr val="BCBDC0"/>
    <a:srgbClr val="E7E7E7"/>
    <a:srgbClr val="005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687" autoAdjust="0"/>
  </p:normalViewPr>
  <p:slideViewPr>
    <p:cSldViewPr>
      <p:cViewPr>
        <p:scale>
          <a:sx n="50" d="100"/>
          <a:sy n="50" d="100"/>
        </p:scale>
        <p:origin x="1656" y="354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784" y="16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1824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36C32-70BC-4E85-A018-A9B54BBCB1D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2D8EDF-0CAF-484A-8B34-A42AA386257E}">
      <dgm:prSet phldrT="[Text]" custT="1"/>
      <dgm:spPr/>
      <dgm:t>
        <a:bodyPr anchor="ctr"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insurance program </a:t>
          </a:r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is for all active U.S. Rotary clubs and districts – participation is mandatory</a:t>
          </a:r>
        </a:p>
      </dgm:t>
    </dgm:pt>
    <dgm:pt modelId="{8B601904-A606-4245-9431-5F3FA218CA05}" type="parTrans" cxnId="{EACBDCF9-6DB1-44A2-B19A-CAD19CC29394}">
      <dgm:prSet/>
      <dgm:spPr/>
      <dgm:t>
        <a:bodyPr/>
        <a:lstStyle/>
        <a:p>
          <a:endParaRPr lang="en-US" sz="1600"/>
        </a:p>
      </dgm:t>
    </dgm:pt>
    <dgm:pt modelId="{75CC2064-9FF9-4C93-A0DB-C505AE04BDF5}" type="sibTrans" cxnId="{EACBDCF9-6DB1-44A2-B19A-CAD19CC29394}">
      <dgm:prSet/>
      <dgm:spPr/>
      <dgm:t>
        <a:bodyPr/>
        <a:lstStyle/>
        <a:p>
          <a:endParaRPr lang="en-US" sz="1600"/>
        </a:p>
      </dgm:t>
    </dgm:pt>
    <dgm:pt modelId="{29F3775B-8C31-4BFF-892C-B35E1DCCEEA4}">
      <dgm:prSet phldrT="[Text]" custT="1"/>
      <dgm:spPr/>
      <dgm:t>
        <a:bodyPr anchor="ctr"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insurance is paid for by U.S clubs – </a:t>
          </a:r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premiums is determined each year and billed on the club’s July Invoice</a:t>
          </a:r>
        </a:p>
      </dgm:t>
    </dgm:pt>
    <dgm:pt modelId="{305BA525-289A-4A88-9499-B4F0ED620AF1}" type="parTrans" cxnId="{13D28CD6-5FD2-46E3-8946-D00D4F370AA9}">
      <dgm:prSet/>
      <dgm:spPr/>
      <dgm:t>
        <a:bodyPr/>
        <a:lstStyle/>
        <a:p>
          <a:endParaRPr lang="en-US" sz="1600"/>
        </a:p>
      </dgm:t>
    </dgm:pt>
    <dgm:pt modelId="{7C624A25-0B95-4CB4-A764-0F2612B0A764}" type="sibTrans" cxnId="{13D28CD6-5FD2-46E3-8946-D00D4F370AA9}">
      <dgm:prSet/>
      <dgm:spPr/>
      <dgm:t>
        <a:bodyPr/>
        <a:lstStyle/>
        <a:p>
          <a:endParaRPr lang="en-US" sz="1600"/>
        </a:p>
      </dgm:t>
    </dgm:pt>
    <dgm:pt modelId="{FD546EC8-0ABA-4C4D-9FF0-EF2883844C09}">
      <dgm:prSet phldrT="[Text]" custT="1"/>
      <dgm:spPr/>
      <dgm:t>
        <a:bodyPr anchor="ctr"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Claims (and incidents) need to be reported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70578848-9F44-4B30-B435-282BC90D4BD9}" type="parTrans" cxnId="{AF699915-64D4-49D8-B0AB-B40253ACB48A}">
      <dgm:prSet/>
      <dgm:spPr/>
      <dgm:t>
        <a:bodyPr/>
        <a:lstStyle/>
        <a:p>
          <a:endParaRPr lang="en-US" sz="1600"/>
        </a:p>
      </dgm:t>
    </dgm:pt>
    <dgm:pt modelId="{7042E6BB-8AC3-4E7D-A6A1-63E085105DAD}" type="sibTrans" cxnId="{AF699915-64D4-49D8-B0AB-B40253ACB48A}">
      <dgm:prSet/>
      <dgm:spPr/>
      <dgm:t>
        <a:bodyPr/>
        <a:lstStyle/>
        <a:p>
          <a:endParaRPr lang="en-US" sz="1600"/>
        </a:p>
      </dgm:t>
    </dgm:pt>
    <dgm:pt modelId="{DB8697D7-9CAF-4B01-90D3-FF3AA4001EA6}">
      <dgm:prSet phldrT="[Text]" custT="1"/>
      <dgm:spPr/>
      <dgm:t>
        <a:bodyPr/>
        <a:lstStyle/>
        <a:p>
          <a:r>
            <a: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Resources include:  </a:t>
          </a:r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Website / </a:t>
          </a:r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insurance broker / RI’s Risk Management Dept.</a:t>
          </a:r>
          <a:r>
            <a: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4953377A-97CE-4667-AE96-EC197EFB4152}" type="parTrans" cxnId="{1DD67E6B-8A3D-4C75-8CC6-606848DDA1B8}">
      <dgm:prSet/>
      <dgm:spPr/>
      <dgm:t>
        <a:bodyPr/>
        <a:lstStyle/>
        <a:p>
          <a:endParaRPr lang="en-US"/>
        </a:p>
      </dgm:t>
    </dgm:pt>
    <dgm:pt modelId="{04BA2F2C-F169-401E-A645-8726D824CA4F}" type="sibTrans" cxnId="{1DD67E6B-8A3D-4C75-8CC6-606848DDA1B8}">
      <dgm:prSet/>
      <dgm:spPr/>
      <dgm:t>
        <a:bodyPr/>
        <a:lstStyle/>
        <a:p>
          <a:endParaRPr lang="en-US"/>
        </a:p>
      </dgm:t>
    </dgm:pt>
    <dgm:pt modelId="{C2366B7B-9DC8-4223-8E67-A627455EE3C2}" type="pres">
      <dgm:prSet presAssocID="{23E36C32-70BC-4E85-A018-A9B54BBCB1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F4704D-84C5-461E-ACF7-2B86B116BC65}" type="pres">
      <dgm:prSet presAssocID="{23E36C32-70BC-4E85-A018-A9B54BBCB1DF}" presName="Name1" presStyleCnt="0"/>
      <dgm:spPr/>
    </dgm:pt>
    <dgm:pt modelId="{49672795-5875-4073-85DF-E99AA9B2F1B5}" type="pres">
      <dgm:prSet presAssocID="{23E36C32-70BC-4E85-A018-A9B54BBCB1DF}" presName="cycle" presStyleCnt="0"/>
      <dgm:spPr/>
    </dgm:pt>
    <dgm:pt modelId="{89080240-417D-463A-B5A4-6974DE57C76E}" type="pres">
      <dgm:prSet presAssocID="{23E36C32-70BC-4E85-A018-A9B54BBCB1DF}" presName="srcNode" presStyleLbl="node1" presStyleIdx="0" presStyleCnt="4"/>
      <dgm:spPr/>
    </dgm:pt>
    <dgm:pt modelId="{320A1615-BA43-4D9D-8965-71FB2A9206E0}" type="pres">
      <dgm:prSet presAssocID="{23E36C32-70BC-4E85-A018-A9B54BBCB1DF}" presName="conn" presStyleLbl="parChTrans1D2" presStyleIdx="0" presStyleCnt="1"/>
      <dgm:spPr/>
      <dgm:t>
        <a:bodyPr/>
        <a:lstStyle/>
        <a:p>
          <a:endParaRPr lang="en-US"/>
        </a:p>
      </dgm:t>
    </dgm:pt>
    <dgm:pt modelId="{3C9D4721-416E-4870-9F82-F79E00B94FF6}" type="pres">
      <dgm:prSet presAssocID="{23E36C32-70BC-4E85-A018-A9B54BBCB1DF}" presName="extraNode" presStyleLbl="node1" presStyleIdx="0" presStyleCnt="4"/>
      <dgm:spPr/>
    </dgm:pt>
    <dgm:pt modelId="{0E485C40-9EAB-4DFD-82DE-EDEC2C4EDCFD}" type="pres">
      <dgm:prSet presAssocID="{23E36C32-70BC-4E85-A018-A9B54BBCB1DF}" presName="dstNode" presStyleLbl="node1" presStyleIdx="0" presStyleCnt="4"/>
      <dgm:spPr/>
    </dgm:pt>
    <dgm:pt modelId="{1CD42DE0-48F0-4757-80AF-873DC7C66B9A}" type="pres">
      <dgm:prSet presAssocID="{192D8EDF-0CAF-484A-8B34-A42AA386257E}" presName="text_1" presStyleLbl="node1" presStyleIdx="0" presStyleCnt="4" custScaleY="118695" custLinFactNeighborX="-666" custLinFactNeighborY="-4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E54FF-06B3-4A13-AD91-804C40D65F83}" type="pres">
      <dgm:prSet presAssocID="{192D8EDF-0CAF-484A-8B34-A42AA386257E}" presName="accent_1" presStyleCnt="0"/>
      <dgm:spPr/>
    </dgm:pt>
    <dgm:pt modelId="{6FE9760B-D2B5-482B-A01F-26DF82D6053C}" type="pres">
      <dgm:prSet presAssocID="{192D8EDF-0CAF-484A-8B34-A42AA386257E}" presName="accentRepeatNode" presStyleLbl="solidFgAcc1" presStyleIdx="0" presStyleCnt="4"/>
      <dgm:spPr/>
    </dgm:pt>
    <dgm:pt modelId="{91352163-3E74-483B-ABC4-2196E0D0EB66}" type="pres">
      <dgm:prSet presAssocID="{DB8697D7-9CAF-4B01-90D3-FF3AA4001EA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F9721-AB98-4831-A4AD-9532577D3087}" type="pres">
      <dgm:prSet presAssocID="{DB8697D7-9CAF-4B01-90D3-FF3AA4001EA6}" presName="accent_2" presStyleCnt="0"/>
      <dgm:spPr/>
    </dgm:pt>
    <dgm:pt modelId="{738F6361-583B-4FDC-AC29-D3EF7E86E96E}" type="pres">
      <dgm:prSet presAssocID="{DB8697D7-9CAF-4B01-90D3-FF3AA4001EA6}" presName="accentRepeatNode" presStyleLbl="solidFgAcc1" presStyleIdx="1" presStyleCnt="4"/>
      <dgm:spPr/>
    </dgm:pt>
    <dgm:pt modelId="{51163EBB-7071-4548-922B-AACACABAFCB1}" type="pres">
      <dgm:prSet presAssocID="{FD546EC8-0ABA-4C4D-9FF0-EF2883844C0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A2E51-EB0C-4A85-B484-D8C02825DABD}" type="pres">
      <dgm:prSet presAssocID="{FD546EC8-0ABA-4C4D-9FF0-EF2883844C09}" presName="accent_3" presStyleCnt="0"/>
      <dgm:spPr/>
    </dgm:pt>
    <dgm:pt modelId="{AB7E4896-AC66-4771-AEE8-095150BBF431}" type="pres">
      <dgm:prSet presAssocID="{FD546EC8-0ABA-4C4D-9FF0-EF2883844C09}" presName="accentRepeatNode" presStyleLbl="solidFgAcc1" presStyleIdx="2" presStyleCnt="4" custLinFactNeighborX="-7939" custLinFactNeighborY="-6130"/>
      <dgm:spPr/>
    </dgm:pt>
    <dgm:pt modelId="{0CFC8E89-233F-4377-A8AF-1AADAFF989B9}" type="pres">
      <dgm:prSet presAssocID="{29F3775B-8C31-4BFF-892C-B35E1DCCEEA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84DA8-2A32-4F3F-BE4A-246B7DE72BE2}" type="pres">
      <dgm:prSet presAssocID="{29F3775B-8C31-4BFF-892C-B35E1DCCEEA4}" presName="accent_4" presStyleCnt="0"/>
      <dgm:spPr/>
    </dgm:pt>
    <dgm:pt modelId="{784B4F12-A1A1-4278-9DC9-5AD34C538CEB}" type="pres">
      <dgm:prSet presAssocID="{29F3775B-8C31-4BFF-892C-B35E1DCCEEA4}" presName="accentRepeatNode" presStyleLbl="solidFgAcc1" presStyleIdx="3" presStyleCnt="4"/>
      <dgm:spPr/>
    </dgm:pt>
  </dgm:ptLst>
  <dgm:cxnLst>
    <dgm:cxn modelId="{B11DF71B-A36B-4AD4-ADE4-54B486B7F8B0}" type="presOf" srcId="{29F3775B-8C31-4BFF-892C-B35E1DCCEEA4}" destId="{0CFC8E89-233F-4377-A8AF-1AADAFF989B9}" srcOrd="0" destOrd="0" presId="urn:microsoft.com/office/officeart/2008/layout/VerticalCurvedList"/>
    <dgm:cxn modelId="{BE0AEFD6-BCA6-4526-A64A-4BB11FAB64D6}" type="presOf" srcId="{FD546EC8-0ABA-4C4D-9FF0-EF2883844C09}" destId="{51163EBB-7071-4548-922B-AACACABAFCB1}" srcOrd="0" destOrd="0" presId="urn:microsoft.com/office/officeart/2008/layout/VerticalCurvedList"/>
    <dgm:cxn modelId="{E5C30392-8FE4-474B-93AE-560E935B0E06}" type="presOf" srcId="{DB8697D7-9CAF-4B01-90D3-FF3AA4001EA6}" destId="{91352163-3E74-483B-ABC4-2196E0D0EB66}" srcOrd="0" destOrd="0" presId="urn:microsoft.com/office/officeart/2008/layout/VerticalCurvedList"/>
    <dgm:cxn modelId="{C623156E-C517-48A9-84B8-2EA387459750}" type="presOf" srcId="{192D8EDF-0CAF-484A-8B34-A42AA386257E}" destId="{1CD42DE0-48F0-4757-80AF-873DC7C66B9A}" srcOrd="0" destOrd="0" presId="urn:microsoft.com/office/officeart/2008/layout/VerticalCurvedList"/>
    <dgm:cxn modelId="{9E439E82-3829-4327-BA6C-6D2EAB6A08CD}" type="presOf" srcId="{23E36C32-70BC-4E85-A018-A9B54BBCB1DF}" destId="{C2366B7B-9DC8-4223-8E67-A627455EE3C2}" srcOrd="0" destOrd="0" presId="urn:microsoft.com/office/officeart/2008/layout/VerticalCurvedList"/>
    <dgm:cxn modelId="{1DD67E6B-8A3D-4C75-8CC6-606848DDA1B8}" srcId="{23E36C32-70BC-4E85-A018-A9B54BBCB1DF}" destId="{DB8697D7-9CAF-4B01-90D3-FF3AA4001EA6}" srcOrd="1" destOrd="0" parTransId="{4953377A-97CE-4667-AE96-EC197EFB4152}" sibTransId="{04BA2F2C-F169-401E-A645-8726D824CA4F}"/>
    <dgm:cxn modelId="{AF699915-64D4-49D8-B0AB-B40253ACB48A}" srcId="{23E36C32-70BC-4E85-A018-A9B54BBCB1DF}" destId="{FD546EC8-0ABA-4C4D-9FF0-EF2883844C09}" srcOrd="2" destOrd="0" parTransId="{70578848-9F44-4B30-B435-282BC90D4BD9}" sibTransId="{7042E6BB-8AC3-4E7D-A6A1-63E085105DAD}"/>
    <dgm:cxn modelId="{13D28CD6-5FD2-46E3-8946-D00D4F370AA9}" srcId="{23E36C32-70BC-4E85-A018-A9B54BBCB1DF}" destId="{29F3775B-8C31-4BFF-892C-B35E1DCCEEA4}" srcOrd="3" destOrd="0" parTransId="{305BA525-289A-4A88-9499-B4F0ED620AF1}" sibTransId="{7C624A25-0B95-4CB4-A764-0F2612B0A764}"/>
    <dgm:cxn modelId="{48341409-354E-4853-931A-5BF711D7C9F6}" type="presOf" srcId="{75CC2064-9FF9-4C93-A0DB-C505AE04BDF5}" destId="{320A1615-BA43-4D9D-8965-71FB2A9206E0}" srcOrd="0" destOrd="0" presId="urn:microsoft.com/office/officeart/2008/layout/VerticalCurvedList"/>
    <dgm:cxn modelId="{EACBDCF9-6DB1-44A2-B19A-CAD19CC29394}" srcId="{23E36C32-70BC-4E85-A018-A9B54BBCB1DF}" destId="{192D8EDF-0CAF-484A-8B34-A42AA386257E}" srcOrd="0" destOrd="0" parTransId="{8B601904-A606-4245-9431-5F3FA218CA05}" sibTransId="{75CC2064-9FF9-4C93-A0DB-C505AE04BDF5}"/>
    <dgm:cxn modelId="{3D3353E3-D0D7-474D-B302-16E986289C8E}" type="presParOf" srcId="{C2366B7B-9DC8-4223-8E67-A627455EE3C2}" destId="{94F4704D-84C5-461E-ACF7-2B86B116BC65}" srcOrd="0" destOrd="0" presId="urn:microsoft.com/office/officeart/2008/layout/VerticalCurvedList"/>
    <dgm:cxn modelId="{B9CC5457-E765-46BF-A273-C1E56CE52292}" type="presParOf" srcId="{94F4704D-84C5-461E-ACF7-2B86B116BC65}" destId="{49672795-5875-4073-85DF-E99AA9B2F1B5}" srcOrd="0" destOrd="0" presId="urn:microsoft.com/office/officeart/2008/layout/VerticalCurvedList"/>
    <dgm:cxn modelId="{DEF0FCAD-38C9-4205-9498-9CEC32F4FAE5}" type="presParOf" srcId="{49672795-5875-4073-85DF-E99AA9B2F1B5}" destId="{89080240-417D-463A-B5A4-6974DE57C76E}" srcOrd="0" destOrd="0" presId="urn:microsoft.com/office/officeart/2008/layout/VerticalCurvedList"/>
    <dgm:cxn modelId="{3E312701-CFD7-4741-861A-3262BD24A44B}" type="presParOf" srcId="{49672795-5875-4073-85DF-E99AA9B2F1B5}" destId="{320A1615-BA43-4D9D-8965-71FB2A9206E0}" srcOrd="1" destOrd="0" presId="urn:microsoft.com/office/officeart/2008/layout/VerticalCurvedList"/>
    <dgm:cxn modelId="{389B5EA0-69E0-406F-9967-6B896514D1B4}" type="presParOf" srcId="{49672795-5875-4073-85DF-E99AA9B2F1B5}" destId="{3C9D4721-416E-4870-9F82-F79E00B94FF6}" srcOrd="2" destOrd="0" presId="urn:microsoft.com/office/officeart/2008/layout/VerticalCurvedList"/>
    <dgm:cxn modelId="{FB494EBB-494E-45FC-8386-B1DEF0A39E64}" type="presParOf" srcId="{49672795-5875-4073-85DF-E99AA9B2F1B5}" destId="{0E485C40-9EAB-4DFD-82DE-EDEC2C4EDCFD}" srcOrd="3" destOrd="0" presId="urn:microsoft.com/office/officeart/2008/layout/VerticalCurvedList"/>
    <dgm:cxn modelId="{FAA363BE-1ED1-4083-BAE2-9406D58142C9}" type="presParOf" srcId="{94F4704D-84C5-461E-ACF7-2B86B116BC65}" destId="{1CD42DE0-48F0-4757-80AF-873DC7C66B9A}" srcOrd="1" destOrd="0" presId="urn:microsoft.com/office/officeart/2008/layout/VerticalCurvedList"/>
    <dgm:cxn modelId="{B090E34B-5723-4A2D-A4A5-E8BBCA6FAE2D}" type="presParOf" srcId="{94F4704D-84C5-461E-ACF7-2B86B116BC65}" destId="{A75E54FF-06B3-4A13-AD91-804C40D65F83}" srcOrd="2" destOrd="0" presId="urn:microsoft.com/office/officeart/2008/layout/VerticalCurvedList"/>
    <dgm:cxn modelId="{9DDC7258-A28B-4682-B6E1-C83DCA0A3252}" type="presParOf" srcId="{A75E54FF-06B3-4A13-AD91-804C40D65F83}" destId="{6FE9760B-D2B5-482B-A01F-26DF82D6053C}" srcOrd="0" destOrd="0" presId="urn:microsoft.com/office/officeart/2008/layout/VerticalCurvedList"/>
    <dgm:cxn modelId="{23FE4A89-09A7-4015-A851-20FA8A8519ED}" type="presParOf" srcId="{94F4704D-84C5-461E-ACF7-2B86B116BC65}" destId="{91352163-3E74-483B-ABC4-2196E0D0EB66}" srcOrd="3" destOrd="0" presId="urn:microsoft.com/office/officeart/2008/layout/VerticalCurvedList"/>
    <dgm:cxn modelId="{98AADE17-7D1B-4465-A42B-F5C4EE3549DA}" type="presParOf" srcId="{94F4704D-84C5-461E-ACF7-2B86B116BC65}" destId="{E07F9721-AB98-4831-A4AD-9532577D3087}" srcOrd="4" destOrd="0" presId="urn:microsoft.com/office/officeart/2008/layout/VerticalCurvedList"/>
    <dgm:cxn modelId="{9290C799-8814-4E39-800A-0DB627146E1E}" type="presParOf" srcId="{E07F9721-AB98-4831-A4AD-9532577D3087}" destId="{738F6361-583B-4FDC-AC29-D3EF7E86E96E}" srcOrd="0" destOrd="0" presId="urn:microsoft.com/office/officeart/2008/layout/VerticalCurvedList"/>
    <dgm:cxn modelId="{75712490-A2E2-4CD8-A101-438FEB35EE8C}" type="presParOf" srcId="{94F4704D-84C5-461E-ACF7-2B86B116BC65}" destId="{51163EBB-7071-4548-922B-AACACABAFCB1}" srcOrd="5" destOrd="0" presId="urn:microsoft.com/office/officeart/2008/layout/VerticalCurvedList"/>
    <dgm:cxn modelId="{592D9CCA-D2FA-4AFB-AB78-B590BC64EA5D}" type="presParOf" srcId="{94F4704D-84C5-461E-ACF7-2B86B116BC65}" destId="{BE6A2E51-EB0C-4A85-B484-D8C02825DABD}" srcOrd="6" destOrd="0" presId="urn:microsoft.com/office/officeart/2008/layout/VerticalCurvedList"/>
    <dgm:cxn modelId="{D112D9AB-D6FD-4FB2-936E-DDA4E465FB08}" type="presParOf" srcId="{BE6A2E51-EB0C-4A85-B484-D8C02825DABD}" destId="{AB7E4896-AC66-4771-AEE8-095150BBF431}" srcOrd="0" destOrd="0" presId="urn:microsoft.com/office/officeart/2008/layout/VerticalCurvedList"/>
    <dgm:cxn modelId="{1373F917-5925-4D1D-9076-37187F016E03}" type="presParOf" srcId="{94F4704D-84C5-461E-ACF7-2B86B116BC65}" destId="{0CFC8E89-233F-4377-A8AF-1AADAFF989B9}" srcOrd="7" destOrd="0" presId="urn:microsoft.com/office/officeart/2008/layout/VerticalCurvedList"/>
    <dgm:cxn modelId="{942342EF-D6FD-4823-B001-138251AA84EC}" type="presParOf" srcId="{94F4704D-84C5-461E-ACF7-2B86B116BC65}" destId="{56C84DA8-2A32-4F3F-BE4A-246B7DE72BE2}" srcOrd="8" destOrd="0" presId="urn:microsoft.com/office/officeart/2008/layout/VerticalCurvedList"/>
    <dgm:cxn modelId="{14CEF4C7-54C2-44DA-870A-11D617E8FB4F}" type="presParOf" srcId="{56C84DA8-2A32-4F3F-BE4A-246B7DE72BE2}" destId="{784B4F12-A1A1-4278-9DC9-5AD34C538C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E36C32-70BC-4E85-A018-A9B54BBCB1D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2D8EDF-0CAF-484A-8B34-A42AA386257E}">
      <dgm:prSet phldrT="[Text]" custT="1"/>
      <dgm:spPr/>
      <dgm:t>
        <a:bodyPr anchor="ctr"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To save money -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clubs don’t need to purchase duplicate coverage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8B601904-A606-4245-9431-5F3FA218CA05}" type="parTrans" cxnId="{EACBDCF9-6DB1-44A2-B19A-CAD19CC29394}">
      <dgm:prSet/>
      <dgm:spPr/>
      <dgm:t>
        <a:bodyPr/>
        <a:lstStyle/>
        <a:p>
          <a:endParaRPr lang="en-US" sz="1600"/>
        </a:p>
      </dgm:t>
    </dgm:pt>
    <dgm:pt modelId="{75CC2064-9FF9-4C93-A0DB-C505AE04BDF5}" type="sibTrans" cxnId="{EACBDCF9-6DB1-44A2-B19A-CAD19CC29394}">
      <dgm:prSet/>
      <dgm:spPr/>
      <dgm:t>
        <a:bodyPr/>
        <a:lstStyle/>
        <a:p>
          <a:endParaRPr lang="en-US" sz="1600"/>
        </a:p>
      </dgm:t>
    </dgm:pt>
    <dgm:pt modelId="{29F3775B-8C31-4BFF-892C-B35E1DCCEEA4}">
      <dgm:prSet phldrT="[Text]" custT="1"/>
      <dgm:spPr/>
      <dgm:t>
        <a:bodyPr anchor="ctr"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Resources 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available may help a club reduce or avoid a claim – Loss control, contract provisions, etc.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305BA525-289A-4A88-9499-B4F0ED620AF1}" type="parTrans" cxnId="{13D28CD6-5FD2-46E3-8946-D00D4F370AA9}">
      <dgm:prSet/>
      <dgm:spPr/>
      <dgm:t>
        <a:bodyPr/>
        <a:lstStyle/>
        <a:p>
          <a:endParaRPr lang="en-US" sz="1600"/>
        </a:p>
      </dgm:t>
    </dgm:pt>
    <dgm:pt modelId="{7C624A25-0B95-4CB4-A764-0F2612B0A764}" type="sibTrans" cxnId="{13D28CD6-5FD2-46E3-8946-D00D4F370AA9}">
      <dgm:prSet/>
      <dgm:spPr/>
      <dgm:t>
        <a:bodyPr/>
        <a:lstStyle/>
        <a:p>
          <a:endParaRPr lang="en-US" sz="1600"/>
        </a:p>
      </dgm:t>
    </dgm:pt>
    <dgm:pt modelId="{FD546EC8-0ABA-4C4D-9FF0-EF2883844C09}">
      <dgm:prSet phldrT="[Text]" custT="1"/>
      <dgm:spPr/>
      <dgm:t>
        <a:bodyPr anchor="ctr"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To save time – 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clubs can quickly obtain a certificate of insurance / access information about the Program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70578848-9F44-4B30-B435-282BC90D4BD9}" type="parTrans" cxnId="{AF699915-64D4-49D8-B0AB-B40253ACB48A}">
      <dgm:prSet/>
      <dgm:spPr/>
      <dgm:t>
        <a:bodyPr/>
        <a:lstStyle/>
        <a:p>
          <a:endParaRPr lang="en-US" sz="1600"/>
        </a:p>
      </dgm:t>
    </dgm:pt>
    <dgm:pt modelId="{7042E6BB-8AC3-4E7D-A6A1-63E085105DAD}" type="sibTrans" cxnId="{AF699915-64D4-49D8-B0AB-B40253ACB48A}">
      <dgm:prSet/>
      <dgm:spPr/>
      <dgm:t>
        <a:bodyPr/>
        <a:lstStyle/>
        <a:p>
          <a:endParaRPr lang="en-US" sz="1600"/>
        </a:p>
      </dgm:t>
    </dgm:pt>
    <dgm:pt modelId="{DB8697D7-9CAF-4B01-90D3-FF3AA4001EA6}">
      <dgm:prSet phldrT="[Text]" custT="1"/>
      <dgm:spPr/>
      <dgm:t>
        <a:bodyPr/>
        <a:lstStyle/>
        <a:p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Claims – 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Clubs are not on their own; claims (and incidents) should be turned over to the insurance company to handle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4953377A-97CE-4667-AE96-EC197EFB4152}" type="parTrans" cxnId="{1DD67E6B-8A3D-4C75-8CC6-606848DDA1B8}">
      <dgm:prSet/>
      <dgm:spPr/>
      <dgm:t>
        <a:bodyPr/>
        <a:lstStyle/>
        <a:p>
          <a:endParaRPr lang="en-US"/>
        </a:p>
      </dgm:t>
    </dgm:pt>
    <dgm:pt modelId="{04BA2F2C-F169-401E-A645-8726D824CA4F}" type="sibTrans" cxnId="{1DD67E6B-8A3D-4C75-8CC6-606848DDA1B8}">
      <dgm:prSet/>
      <dgm:spPr/>
      <dgm:t>
        <a:bodyPr/>
        <a:lstStyle/>
        <a:p>
          <a:endParaRPr lang="en-US"/>
        </a:p>
      </dgm:t>
    </dgm:pt>
    <dgm:pt modelId="{C2366B7B-9DC8-4223-8E67-A627455EE3C2}" type="pres">
      <dgm:prSet presAssocID="{23E36C32-70BC-4E85-A018-A9B54BBCB1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F4704D-84C5-461E-ACF7-2B86B116BC65}" type="pres">
      <dgm:prSet presAssocID="{23E36C32-70BC-4E85-A018-A9B54BBCB1DF}" presName="Name1" presStyleCnt="0"/>
      <dgm:spPr/>
    </dgm:pt>
    <dgm:pt modelId="{49672795-5875-4073-85DF-E99AA9B2F1B5}" type="pres">
      <dgm:prSet presAssocID="{23E36C32-70BC-4E85-A018-A9B54BBCB1DF}" presName="cycle" presStyleCnt="0"/>
      <dgm:spPr/>
    </dgm:pt>
    <dgm:pt modelId="{89080240-417D-463A-B5A4-6974DE57C76E}" type="pres">
      <dgm:prSet presAssocID="{23E36C32-70BC-4E85-A018-A9B54BBCB1DF}" presName="srcNode" presStyleLbl="node1" presStyleIdx="0" presStyleCnt="4"/>
      <dgm:spPr/>
    </dgm:pt>
    <dgm:pt modelId="{320A1615-BA43-4D9D-8965-71FB2A9206E0}" type="pres">
      <dgm:prSet presAssocID="{23E36C32-70BC-4E85-A018-A9B54BBCB1DF}" presName="conn" presStyleLbl="parChTrans1D2" presStyleIdx="0" presStyleCnt="1"/>
      <dgm:spPr/>
      <dgm:t>
        <a:bodyPr/>
        <a:lstStyle/>
        <a:p>
          <a:endParaRPr lang="en-US"/>
        </a:p>
      </dgm:t>
    </dgm:pt>
    <dgm:pt modelId="{3C9D4721-416E-4870-9F82-F79E00B94FF6}" type="pres">
      <dgm:prSet presAssocID="{23E36C32-70BC-4E85-A018-A9B54BBCB1DF}" presName="extraNode" presStyleLbl="node1" presStyleIdx="0" presStyleCnt="4"/>
      <dgm:spPr/>
    </dgm:pt>
    <dgm:pt modelId="{0E485C40-9EAB-4DFD-82DE-EDEC2C4EDCFD}" type="pres">
      <dgm:prSet presAssocID="{23E36C32-70BC-4E85-A018-A9B54BBCB1DF}" presName="dstNode" presStyleLbl="node1" presStyleIdx="0" presStyleCnt="4"/>
      <dgm:spPr/>
    </dgm:pt>
    <dgm:pt modelId="{1CD42DE0-48F0-4757-80AF-873DC7C66B9A}" type="pres">
      <dgm:prSet presAssocID="{192D8EDF-0CAF-484A-8B34-A42AA386257E}" presName="text_1" presStyleLbl="node1" presStyleIdx="0" presStyleCnt="4" custScaleY="118695" custLinFactNeighborX="-666" custLinFactNeighborY="-4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E54FF-06B3-4A13-AD91-804C40D65F83}" type="pres">
      <dgm:prSet presAssocID="{192D8EDF-0CAF-484A-8B34-A42AA386257E}" presName="accent_1" presStyleCnt="0"/>
      <dgm:spPr/>
    </dgm:pt>
    <dgm:pt modelId="{6FE9760B-D2B5-482B-A01F-26DF82D6053C}" type="pres">
      <dgm:prSet presAssocID="{192D8EDF-0CAF-484A-8B34-A42AA386257E}" presName="accentRepeatNode" presStyleLbl="solidFgAcc1" presStyleIdx="0" presStyleCnt="4"/>
      <dgm:spPr/>
    </dgm:pt>
    <dgm:pt modelId="{91352163-3E74-483B-ABC4-2196E0D0EB66}" type="pres">
      <dgm:prSet presAssocID="{DB8697D7-9CAF-4B01-90D3-FF3AA4001EA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F9721-AB98-4831-A4AD-9532577D3087}" type="pres">
      <dgm:prSet presAssocID="{DB8697D7-9CAF-4B01-90D3-FF3AA4001EA6}" presName="accent_2" presStyleCnt="0"/>
      <dgm:spPr/>
    </dgm:pt>
    <dgm:pt modelId="{738F6361-583B-4FDC-AC29-D3EF7E86E96E}" type="pres">
      <dgm:prSet presAssocID="{DB8697D7-9CAF-4B01-90D3-FF3AA4001EA6}" presName="accentRepeatNode" presStyleLbl="solidFgAcc1" presStyleIdx="1" presStyleCnt="4"/>
      <dgm:spPr/>
    </dgm:pt>
    <dgm:pt modelId="{51163EBB-7071-4548-922B-AACACABAFCB1}" type="pres">
      <dgm:prSet presAssocID="{FD546EC8-0ABA-4C4D-9FF0-EF2883844C0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A2E51-EB0C-4A85-B484-D8C02825DABD}" type="pres">
      <dgm:prSet presAssocID="{FD546EC8-0ABA-4C4D-9FF0-EF2883844C09}" presName="accent_3" presStyleCnt="0"/>
      <dgm:spPr/>
    </dgm:pt>
    <dgm:pt modelId="{AB7E4896-AC66-4771-AEE8-095150BBF431}" type="pres">
      <dgm:prSet presAssocID="{FD546EC8-0ABA-4C4D-9FF0-EF2883844C09}" presName="accentRepeatNode" presStyleLbl="solidFgAcc1" presStyleIdx="2" presStyleCnt="4" custLinFactNeighborX="-7939" custLinFactNeighborY="-6130"/>
      <dgm:spPr/>
    </dgm:pt>
    <dgm:pt modelId="{0CFC8E89-233F-4377-A8AF-1AADAFF989B9}" type="pres">
      <dgm:prSet presAssocID="{29F3775B-8C31-4BFF-892C-B35E1DCCEEA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84DA8-2A32-4F3F-BE4A-246B7DE72BE2}" type="pres">
      <dgm:prSet presAssocID="{29F3775B-8C31-4BFF-892C-B35E1DCCEEA4}" presName="accent_4" presStyleCnt="0"/>
      <dgm:spPr/>
    </dgm:pt>
    <dgm:pt modelId="{784B4F12-A1A1-4278-9DC9-5AD34C538CEB}" type="pres">
      <dgm:prSet presAssocID="{29F3775B-8C31-4BFF-892C-B35E1DCCEEA4}" presName="accentRepeatNode" presStyleLbl="solidFgAcc1" presStyleIdx="3" presStyleCnt="4"/>
      <dgm:spPr/>
    </dgm:pt>
  </dgm:ptLst>
  <dgm:cxnLst>
    <dgm:cxn modelId="{B11DF71B-A36B-4AD4-ADE4-54B486B7F8B0}" type="presOf" srcId="{29F3775B-8C31-4BFF-892C-B35E1DCCEEA4}" destId="{0CFC8E89-233F-4377-A8AF-1AADAFF989B9}" srcOrd="0" destOrd="0" presId="urn:microsoft.com/office/officeart/2008/layout/VerticalCurvedList"/>
    <dgm:cxn modelId="{BE0AEFD6-BCA6-4526-A64A-4BB11FAB64D6}" type="presOf" srcId="{FD546EC8-0ABA-4C4D-9FF0-EF2883844C09}" destId="{51163EBB-7071-4548-922B-AACACABAFCB1}" srcOrd="0" destOrd="0" presId="urn:microsoft.com/office/officeart/2008/layout/VerticalCurvedList"/>
    <dgm:cxn modelId="{E5C30392-8FE4-474B-93AE-560E935B0E06}" type="presOf" srcId="{DB8697D7-9CAF-4B01-90D3-FF3AA4001EA6}" destId="{91352163-3E74-483B-ABC4-2196E0D0EB66}" srcOrd="0" destOrd="0" presId="urn:microsoft.com/office/officeart/2008/layout/VerticalCurvedList"/>
    <dgm:cxn modelId="{C623156E-C517-48A9-84B8-2EA387459750}" type="presOf" srcId="{192D8EDF-0CAF-484A-8B34-A42AA386257E}" destId="{1CD42DE0-48F0-4757-80AF-873DC7C66B9A}" srcOrd="0" destOrd="0" presId="urn:microsoft.com/office/officeart/2008/layout/VerticalCurvedList"/>
    <dgm:cxn modelId="{9E439E82-3829-4327-BA6C-6D2EAB6A08CD}" type="presOf" srcId="{23E36C32-70BC-4E85-A018-A9B54BBCB1DF}" destId="{C2366B7B-9DC8-4223-8E67-A627455EE3C2}" srcOrd="0" destOrd="0" presId="urn:microsoft.com/office/officeart/2008/layout/VerticalCurvedList"/>
    <dgm:cxn modelId="{1DD67E6B-8A3D-4C75-8CC6-606848DDA1B8}" srcId="{23E36C32-70BC-4E85-A018-A9B54BBCB1DF}" destId="{DB8697D7-9CAF-4B01-90D3-FF3AA4001EA6}" srcOrd="1" destOrd="0" parTransId="{4953377A-97CE-4667-AE96-EC197EFB4152}" sibTransId="{04BA2F2C-F169-401E-A645-8726D824CA4F}"/>
    <dgm:cxn modelId="{AF699915-64D4-49D8-B0AB-B40253ACB48A}" srcId="{23E36C32-70BC-4E85-A018-A9B54BBCB1DF}" destId="{FD546EC8-0ABA-4C4D-9FF0-EF2883844C09}" srcOrd="2" destOrd="0" parTransId="{70578848-9F44-4B30-B435-282BC90D4BD9}" sibTransId="{7042E6BB-8AC3-4E7D-A6A1-63E085105DAD}"/>
    <dgm:cxn modelId="{13D28CD6-5FD2-46E3-8946-D00D4F370AA9}" srcId="{23E36C32-70BC-4E85-A018-A9B54BBCB1DF}" destId="{29F3775B-8C31-4BFF-892C-B35E1DCCEEA4}" srcOrd="3" destOrd="0" parTransId="{305BA525-289A-4A88-9499-B4F0ED620AF1}" sibTransId="{7C624A25-0B95-4CB4-A764-0F2612B0A764}"/>
    <dgm:cxn modelId="{48341409-354E-4853-931A-5BF711D7C9F6}" type="presOf" srcId="{75CC2064-9FF9-4C93-A0DB-C505AE04BDF5}" destId="{320A1615-BA43-4D9D-8965-71FB2A9206E0}" srcOrd="0" destOrd="0" presId="urn:microsoft.com/office/officeart/2008/layout/VerticalCurvedList"/>
    <dgm:cxn modelId="{EACBDCF9-6DB1-44A2-B19A-CAD19CC29394}" srcId="{23E36C32-70BC-4E85-A018-A9B54BBCB1DF}" destId="{192D8EDF-0CAF-484A-8B34-A42AA386257E}" srcOrd="0" destOrd="0" parTransId="{8B601904-A606-4245-9431-5F3FA218CA05}" sibTransId="{75CC2064-9FF9-4C93-A0DB-C505AE04BDF5}"/>
    <dgm:cxn modelId="{3D3353E3-D0D7-474D-B302-16E986289C8E}" type="presParOf" srcId="{C2366B7B-9DC8-4223-8E67-A627455EE3C2}" destId="{94F4704D-84C5-461E-ACF7-2B86B116BC65}" srcOrd="0" destOrd="0" presId="urn:microsoft.com/office/officeart/2008/layout/VerticalCurvedList"/>
    <dgm:cxn modelId="{B9CC5457-E765-46BF-A273-C1E56CE52292}" type="presParOf" srcId="{94F4704D-84C5-461E-ACF7-2B86B116BC65}" destId="{49672795-5875-4073-85DF-E99AA9B2F1B5}" srcOrd="0" destOrd="0" presId="urn:microsoft.com/office/officeart/2008/layout/VerticalCurvedList"/>
    <dgm:cxn modelId="{DEF0FCAD-38C9-4205-9498-9CEC32F4FAE5}" type="presParOf" srcId="{49672795-5875-4073-85DF-E99AA9B2F1B5}" destId="{89080240-417D-463A-B5A4-6974DE57C76E}" srcOrd="0" destOrd="0" presId="urn:microsoft.com/office/officeart/2008/layout/VerticalCurvedList"/>
    <dgm:cxn modelId="{3E312701-CFD7-4741-861A-3262BD24A44B}" type="presParOf" srcId="{49672795-5875-4073-85DF-E99AA9B2F1B5}" destId="{320A1615-BA43-4D9D-8965-71FB2A9206E0}" srcOrd="1" destOrd="0" presId="urn:microsoft.com/office/officeart/2008/layout/VerticalCurvedList"/>
    <dgm:cxn modelId="{389B5EA0-69E0-406F-9967-6B896514D1B4}" type="presParOf" srcId="{49672795-5875-4073-85DF-E99AA9B2F1B5}" destId="{3C9D4721-416E-4870-9F82-F79E00B94FF6}" srcOrd="2" destOrd="0" presId="urn:microsoft.com/office/officeart/2008/layout/VerticalCurvedList"/>
    <dgm:cxn modelId="{FB494EBB-494E-45FC-8386-B1DEF0A39E64}" type="presParOf" srcId="{49672795-5875-4073-85DF-E99AA9B2F1B5}" destId="{0E485C40-9EAB-4DFD-82DE-EDEC2C4EDCFD}" srcOrd="3" destOrd="0" presId="urn:microsoft.com/office/officeart/2008/layout/VerticalCurvedList"/>
    <dgm:cxn modelId="{FAA363BE-1ED1-4083-BAE2-9406D58142C9}" type="presParOf" srcId="{94F4704D-84C5-461E-ACF7-2B86B116BC65}" destId="{1CD42DE0-48F0-4757-80AF-873DC7C66B9A}" srcOrd="1" destOrd="0" presId="urn:microsoft.com/office/officeart/2008/layout/VerticalCurvedList"/>
    <dgm:cxn modelId="{B090E34B-5723-4A2D-A4A5-E8BBCA6FAE2D}" type="presParOf" srcId="{94F4704D-84C5-461E-ACF7-2B86B116BC65}" destId="{A75E54FF-06B3-4A13-AD91-804C40D65F83}" srcOrd="2" destOrd="0" presId="urn:microsoft.com/office/officeart/2008/layout/VerticalCurvedList"/>
    <dgm:cxn modelId="{9DDC7258-A28B-4682-B6E1-C83DCA0A3252}" type="presParOf" srcId="{A75E54FF-06B3-4A13-AD91-804C40D65F83}" destId="{6FE9760B-D2B5-482B-A01F-26DF82D6053C}" srcOrd="0" destOrd="0" presId="urn:microsoft.com/office/officeart/2008/layout/VerticalCurvedList"/>
    <dgm:cxn modelId="{23FE4A89-09A7-4015-A851-20FA8A8519ED}" type="presParOf" srcId="{94F4704D-84C5-461E-ACF7-2B86B116BC65}" destId="{91352163-3E74-483B-ABC4-2196E0D0EB66}" srcOrd="3" destOrd="0" presId="urn:microsoft.com/office/officeart/2008/layout/VerticalCurvedList"/>
    <dgm:cxn modelId="{98AADE17-7D1B-4465-A42B-F5C4EE3549DA}" type="presParOf" srcId="{94F4704D-84C5-461E-ACF7-2B86B116BC65}" destId="{E07F9721-AB98-4831-A4AD-9532577D3087}" srcOrd="4" destOrd="0" presId="urn:microsoft.com/office/officeart/2008/layout/VerticalCurvedList"/>
    <dgm:cxn modelId="{9290C799-8814-4E39-800A-0DB627146E1E}" type="presParOf" srcId="{E07F9721-AB98-4831-A4AD-9532577D3087}" destId="{738F6361-583B-4FDC-AC29-D3EF7E86E96E}" srcOrd="0" destOrd="0" presId="urn:microsoft.com/office/officeart/2008/layout/VerticalCurvedList"/>
    <dgm:cxn modelId="{75712490-A2E2-4CD8-A101-438FEB35EE8C}" type="presParOf" srcId="{94F4704D-84C5-461E-ACF7-2B86B116BC65}" destId="{51163EBB-7071-4548-922B-AACACABAFCB1}" srcOrd="5" destOrd="0" presId="urn:microsoft.com/office/officeart/2008/layout/VerticalCurvedList"/>
    <dgm:cxn modelId="{592D9CCA-D2FA-4AFB-AB78-B590BC64EA5D}" type="presParOf" srcId="{94F4704D-84C5-461E-ACF7-2B86B116BC65}" destId="{BE6A2E51-EB0C-4A85-B484-D8C02825DABD}" srcOrd="6" destOrd="0" presId="urn:microsoft.com/office/officeart/2008/layout/VerticalCurvedList"/>
    <dgm:cxn modelId="{D112D9AB-D6FD-4FB2-936E-DDA4E465FB08}" type="presParOf" srcId="{BE6A2E51-EB0C-4A85-B484-D8C02825DABD}" destId="{AB7E4896-AC66-4771-AEE8-095150BBF431}" srcOrd="0" destOrd="0" presId="urn:microsoft.com/office/officeart/2008/layout/VerticalCurvedList"/>
    <dgm:cxn modelId="{1373F917-5925-4D1D-9076-37187F016E03}" type="presParOf" srcId="{94F4704D-84C5-461E-ACF7-2B86B116BC65}" destId="{0CFC8E89-233F-4377-A8AF-1AADAFF989B9}" srcOrd="7" destOrd="0" presId="urn:microsoft.com/office/officeart/2008/layout/VerticalCurvedList"/>
    <dgm:cxn modelId="{942342EF-D6FD-4823-B001-138251AA84EC}" type="presParOf" srcId="{94F4704D-84C5-461E-ACF7-2B86B116BC65}" destId="{56C84DA8-2A32-4F3F-BE4A-246B7DE72BE2}" srcOrd="8" destOrd="0" presId="urn:microsoft.com/office/officeart/2008/layout/VerticalCurvedList"/>
    <dgm:cxn modelId="{14CEF4C7-54C2-44DA-870A-11D617E8FB4F}" type="presParOf" srcId="{56C84DA8-2A32-4F3F-BE4A-246B7DE72BE2}" destId="{784B4F12-A1A1-4278-9DC9-5AD34C538C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68CDBE-AC6B-4B0D-97DD-1E516205C10C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6DE73CD-D4E7-4CF0-96DA-87DBF1D39BB3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Slip &amp; Falls </a:t>
          </a:r>
          <a:r>
            <a: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(Bodily Injury)</a:t>
          </a:r>
        </a:p>
      </dgm:t>
    </dgm:pt>
    <dgm:pt modelId="{8CB4ED41-063B-4D35-8F72-C43299170085}" type="parTrans" cxnId="{E5992446-C40D-43D9-8A5D-2741C3833665}">
      <dgm:prSet/>
      <dgm:spPr/>
      <dgm:t>
        <a:bodyPr/>
        <a:lstStyle/>
        <a:p>
          <a:endParaRPr lang="en-US"/>
        </a:p>
      </dgm:t>
    </dgm:pt>
    <dgm:pt modelId="{2652EB9E-40A3-44ED-BBCF-7F4628369F54}" type="sibTrans" cxnId="{E5992446-C40D-43D9-8A5D-2741C3833665}">
      <dgm:prSet/>
      <dgm:spPr/>
      <dgm:t>
        <a:bodyPr/>
        <a:lstStyle/>
        <a:p>
          <a:endParaRPr lang="en-US"/>
        </a:p>
      </dgm:t>
    </dgm:pt>
    <dgm:pt modelId="{2C134DB5-3F30-4CCD-A58C-90C69561159B}">
      <dgm:prSet phldrT="[Text]"/>
      <dgm:spPr/>
      <dgm:t>
        <a:bodyPr anchor="ctr"/>
        <a:lstStyle/>
        <a:p>
          <a:r>
            <a:rPr lang="en-US" b="0" dirty="0">
              <a:solidFill>
                <a:srgbClr val="002060"/>
              </a:solidFill>
              <a:latin typeface="Arial Narrow" panose="020B0606020202030204" pitchFamily="34" charset="0"/>
            </a:rPr>
            <a:t>Tripping over an obstacle such as cord, curb, or other objects</a:t>
          </a:r>
        </a:p>
      </dgm:t>
    </dgm:pt>
    <dgm:pt modelId="{F35219DA-E107-41AF-899E-4E64472BCFC7}" type="parTrans" cxnId="{A1F52889-ACFF-4DF0-8DBE-82E5D2D246F4}">
      <dgm:prSet/>
      <dgm:spPr/>
      <dgm:t>
        <a:bodyPr/>
        <a:lstStyle/>
        <a:p>
          <a:endParaRPr lang="en-US"/>
        </a:p>
      </dgm:t>
    </dgm:pt>
    <dgm:pt modelId="{6EA9FB74-4516-47F3-9381-5803D68372F6}" type="sibTrans" cxnId="{A1F52889-ACFF-4DF0-8DBE-82E5D2D246F4}">
      <dgm:prSet/>
      <dgm:spPr/>
      <dgm:t>
        <a:bodyPr/>
        <a:lstStyle/>
        <a:p>
          <a:endParaRPr lang="en-US"/>
        </a:p>
      </dgm:t>
    </dgm:pt>
    <dgm:pt modelId="{E263A4B6-9B54-4656-B886-DE5021543DED}">
      <dgm:prSet phldrT="[Text]" custT="1"/>
      <dgm:spPr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Property Damage</a:t>
          </a:r>
        </a:p>
      </dgm:t>
    </dgm:pt>
    <dgm:pt modelId="{A75FBA34-2FD1-4F3A-89E8-06F5AB220FB9}" type="parTrans" cxnId="{5FD36BCA-1C5F-466A-9E6F-1E9E9EE45A1A}">
      <dgm:prSet/>
      <dgm:spPr/>
      <dgm:t>
        <a:bodyPr/>
        <a:lstStyle/>
        <a:p>
          <a:endParaRPr lang="en-US"/>
        </a:p>
      </dgm:t>
    </dgm:pt>
    <dgm:pt modelId="{AC826F96-81FD-4D70-B902-67CC45B9743E}" type="sibTrans" cxnId="{5FD36BCA-1C5F-466A-9E6F-1E9E9EE45A1A}">
      <dgm:prSet/>
      <dgm:spPr/>
      <dgm:t>
        <a:bodyPr/>
        <a:lstStyle/>
        <a:p>
          <a:endParaRPr lang="en-US"/>
        </a:p>
      </dgm:t>
    </dgm:pt>
    <dgm:pt modelId="{62E20621-F522-4D63-923A-16DCB8773A28}">
      <dgm:prSet phldrT="[Text]"/>
      <dgm:spPr/>
      <dgm:t>
        <a:bodyPr anchor="ctr"/>
        <a:lstStyle/>
        <a:p>
          <a:r>
            <a:rPr lang="en-US" b="0" dirty="0">
              <a:solidFill>
                <a:srgbClr val="002060"/>
              </a:solidFill>
              <a:latin typeface="Arial Narrow" panose="020B0606020202030204" pitchFamily="34" charset="0"/>
            </a:rPr>
            <a:t>To the venue used for an event (damage to walls or the floor)</a:t>
          </a:r>
        </a:p>
      </dgm:t>
    </dgm:pt>
    <dgm:pt modelId="{C1913CF3-4546-4FE6-942E-CC590D8639E9}" type="parTrans" cxnId="{80075CD0-400C-4F6E-A2DD-0A3499124E0D}">
      <dgm:prSet/>
      <dgm:spPr/>
      <dgm:t>
        <a:bodyPr/>
        <a:lstStyle/>
        <a:p>
          <a:endParaRPr lang="en-US"/>
        </a:p>
      </dgm:t>
    </dgm:pt>
    <dgm:pt modelId="{F8528113-1529-441D-9286-7281D20D9ACE}" type="sibTrans" cxnId="{80075CD0-400C-4F6E-A2DD-0A3499124E0D}">
      <dgm:prSet/>
      <dgm:spPr/>
      <dgm:t>
        <a:bodyPr/>
        <a:lstStyle/>
        <a:p>
          <a:endParaRPr lang="en-US"/>
        </a:p>
      </dgm:t>
    </dgm:pt>
    <dgm:pt modelId="{5AE8EA3B-C5E1-44A1-9BC5-EBF9ABA1CEF2}" type="pres">
      <dgm:prSet presAssocID="{3A68CDBE-AC6B-4B0D-97DD-1E516205C1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A71336F-6BF1-40A1-88D8-8120373762AC}" type="pres">
      <dgm:prSet presAssocID="{86DE73CD-D4E7-4CF0-96DA-87DBF1D39BB3}" presName="linNode" presStyleCnt="0"/>
      <dgm:spPr/>
    </dgm:pt>
    <dgm:pt modelId="{D8EBBA29-2EAB-415D-A606-366EAE5107B2}" type="pres">
      <dgm:prSet presAssocID="{86DE73CD-D4E7-4CF0-96DA-87DBF1D39BB3}" presName="parentShp" presStyleLbl="node1" presStyleIdx="0" presStyleCnt="2" custLinFactNeighborX="-1661" custLinFactNeighborY="16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4C900E-BB9E-46D0-97CF-47E5C1719B5D}" type="pres">
      <dgm:prSet presAssocID="{86DE73CD-D4E7-4CF0-96DA-87DBF1D39BB3}" presName="childShp" presStyleLbl="bgAccFollowNode1" presStyleIdx="0" presStyleCnt="2" custScaleX="107843" custLinFactNeighborX="6250" custLinFactNeighborY="-26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  <dgm:pt modelId="{7F66379A-2D46-4A3C-9610-4ABED3BB3EEE}" type="pres">
      <dgm:prSet presAssocID="{2652EB9E-40A3-44ED-BBCF-7F4628369F54}" presName="spacing" presStyleCnt="0"/>
      <dgm:spPr/>
    </dgm:pt>
    <dgm:pt modelId="{3FB13B3A-E501-4C7E-B692-8A4C36AC9401}" type="pres">
      <dgm:prSet presAssocID="{E263A4B6-9B54-4656-B886-DE5021543DED}" presName="linNode" presStyleCnt="0"/>
      <dgm:spPr/>
    </dgm:pt>
    <dgm:pt modelId="{85B64E3D-117C-46CA-ABBC-154807B22009}" type="pres">
      <dgm:prSet presAssocID="{E263A4B6-9B54-4656-B886-DE5021543DE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8E22B9-60CF-4146-A43A-063A6E3D9C1C}" type="pres">
      <dgm:prSet presAssocID="{E263A4B6-9B54-4656-B886-DE5021543DED}" presName="childShp" presStyleLbl="bgAccFollowNode1" presStyleIdx="1" presStyleCnt="2" custLinFactNeighborX="0" custLinFactNeighborY="251">
        <dgm:presLayoutVars>
          <dgm:bulletEnabled val="1"/>
        </dgm:presLayoutVars>
      </dgm:prSet>
      <dgm:spPr>
        <a:prstGeom prst="leftArrow">
          <a:avLst/>
        </a:prstGeom>
      </dgm:spPr>
      <dgm:t>
        <a:bodyPr/>
        <a:lstStyle/>
        <a:p>
          <a:endParaRPr lang="en-US"/>
        </a:p>
      </dgm:t>
    </dgm:pt>
  </dgm:ptLst>
  <dgm:cxnLst>
    <dgm:cxn modelId="{ADCEBA22-F822-4892-85D0-90947BB1B16C}" type="presOf" srcId="{E263A4B6-9B54-4656-B886-DE5021543DED}" destId="{85B64E3D-117C-46CA-ABBC-154807B22009}" srcOrd="0" destOrd="0" presId="urn:microsoft.com/office/officeart/2005/8/layout/vList6"/>
    <dgm:cxn modelId="{A1F52889-ACFF-4DF0-8DBE-82E5D2D246F4}" srcId="{86DE73CD-D4E7-4CF0-96DA-87DBF1D39BB3}" destId="{2C134DB5-3F30-4CCD-A58C-90C69561159B}" srcOrd="0" destOrd="0" parTransId="{F35219DA-E107-41AF-899E-4E64472BCFC7}" sibTransId="{6EA9FB74-4516-47F3-9381-5803D68372F6}"/>
    <dgm:cxn modelId="{80075CD0-400C-4F6E-A2DD-0A3499124E0D}" srcId="{E263A4B6-9B54-4656-B886-DE5021543DED}" destId="{62E20621-F522-4D63-923A-16DCB8773A28}" srcOrd="0" destOrd="0" parTransId="{C1913CF3-4546-4FE6-942E-CC590D8639E9}" sibTransId="{F8528113-1529-441D-9286-7281D20D9ACE}"/>
    <dgm:cxn modelId="{B3DA520B-E97D-4D53-BF79-2B82DEEB3FA0}" type="presOf" srcId="{3A68CDBE-AC6B-4B0D-97DD-1E516205C10C}" destId="{5AE8EA3B-C5E1-44A1-9BC5-EBF9ABA1CEF2}" srcOrd="0" destOrd="0" presId="urn:microsoft.com/office/officeart/2005/8/layout/vList6"/>
    <dgm:cxn modelId="{E5992446-C40D-43D9-8A5D-2741C3833665}" srcId="{3A68CDBE-AC6B-4B0D-97DD-1E516205C10C}" destId="{86DE73CD-D4E7-4CF0-96DA-87DBF1D39BB3}" srcOrd="0" destOrd="0" parTransId="{8CB4ED41-063B-4D35-8F72-C43299170085}" sibTransId="{2652EB9E-40A3-44ED-BBCF-7F4628369F54}"/>
    <dgm:cxn modelId="{5FD36BCA-1C5F-466A-9E6F-1E9E9EE45A1A}" srcId="{3A68CDBE-AC6B-4B0D-97DD-1E516205C10C}" destId="{E263A4B6-9B54-4656-B886-DE5021543DED}" srcOrd="1" destOrd="0" parTransId="{A75FBA34-2FD1-4F3A-89E8-06F5AB220FB9}" sibTransId="{AC826F96-81FD-4D70-B902-67CC45B9743E}"/>
    <dgm:cxn modelId="{CC93DA33-BD44-4C92-9082-5943F9513BA2}" type="presOf" srcId="{86DE73CD-D4E7-4CF0-96DA-87DBF1D39BB3}" destId="{D8EBBA29-2EAB-415D-A606-366EAE5107B2}" srcOrd="0" destOrd="0" presId="urn:microsoft.com/office/officeart/2005/8/layout/vList6"/>
    <dgm:cxn modelId="{4B91881D-FBB7-4382-9360-7C5C4128A75B}" type="presOf" srcId="{2C134DB5-3F30-4CCD-A58C-90C69561159B}" destId="{304C900E-BB9E-46D0-97CF-47E5C1719B5D}" srcOrd="0" destOrd="0" presId="urn:microsoft.com/office/officeart/2005/8/layout/vList6"/>
    <dgm:cxn modelId="{2080D67C-4D32-4D20-8B30-19832035B4D1}" type="presOf" srcId="{62E20621-F522-4D63-923A-16DCB8773A28}" destId="{F38E22B9-60CF-4146-A43A-063A6E3D9C1C}" srcOrd="0" destOrd="0" presId="urn:microsoft.com/office/officeart/2005/8/layout/vList6"/>
    <dgm:cxn modelId="{10041F25-643B-47B9-97E3-CBD40B0FC7CC}" type="presParOf" srcId="{5AE8EA3B-C5E1-44A1-9BC5-EBF9ABA1CEF2}" destId="{2A71336F-6BF1-40A1-88D8-8120373762AC}" srcOrd="0" destOrd="0" presId="urn:microsoft.com/office/officeart/2005/8/layout/vList6"/>
    <dgm:cxn modelId="{B2ECADA8-3624-45A6-BB45-F803BC84D5F8}" type="presParOf" srcId="{2A71336F-6BF1-40A1-88D8-8120373762AC}" destId="{D8EBBA29-2EAB-415D-A606-366EAE5107B2}" srcOrd="0" destOrd="0" presId="urn:microsoft.com/office/officeart/2005/8/layout/vList6"/>
    <dgm:cxn modelId="{B0831874-8969-4553-A90C-A7FEEB0F7C24}" type="presParOf" srcId="{2A71336F-6BF1-40A1-88D8-8120373762AC}" destId="{304C900E-BB9E-46D0-97CF-47E5C1719B5D}" srcOrd="1" destOrd="0" presId="urn:microsoft.com/office/officeart/2005/8/layout/vList6"/>
    <dgm:cxn modelId="{402FDE76-7E28-42BE-B72A-12203C6E4AE2}" type="presParOf" srcId="{5AE8EA3B-C5E1-44A1-9BC5-EBF9ABA1CEF2}" destId="{7F66379A-2D46-4A3C-9610-4ABED3BB3EEE}" srcOrd="1" destOrd="0" presId="urn:microsoft.com/office/officeart/2005/8/layout/vList6"/>
    <dgm:cxn modelId="{1D62B854-9059-4696-8A4C-9C4E69EEBF6E}" type="presParOf" srcId="{5AE8EA3B-C5E1-44A1-9BC5-EBF9ABA1CEF2}" destId="{3FB13B3A-E501-4C7E-B692-8A4C36AC9401}" srcOrd="2" destOrd="0" presId="urn:microsoft.com/office/officeart/2005/8/layout/vList6"/>
    <dgm:cxn modelId="{F7DFE437-EF87-4D17-A2FF-66D308754128}" type="presParOf" srcId="{3FB13B3A-E501-4C7E-B692-8A4C36AC9401}" destId="{85B64E3D-117C-46CA-ABBC-154807B22009}" srcOrd="0" destOrd="0" presId="urn:microsoft.com/office/officeart/2005/8/layout/vList6"/>
    <dgm:cxn modelId="{344751AD-9452-471D-B730-7EA84C2627F6}" type="presParOf" srcId="{3FB13B3A-E501-4C7E-B692-8A4C36AC9401}" destId="{F38E22B9-60CF-4146-A43A-063A6E3D9C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E36C32-70BC-4E85-A018-A9B54BBCB1D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2D8EDF-0CAF-484A-8B34-A42AA386257E}">
      <dgm:prSet phldrT="[Text]" custT="1"/>
      <dgm:spPr/>
      <dgm:t>
        <a:bodyPr anchor="ctr"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President is the point person for their club’s claims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8B601904-A606-4245-9431-5F3FA218CA05}" type="parTrans" cxnId="{EACBDCF9-6DB1-44A2-B19A-CAD19CC29394}">
      <dgm:prSet/>
      <dgm:spPr/>
      <dgm:t>
        <a:bodyPr/>
        <a:lstStyle/>
        <a:p>
          <a:endParaRPr lang="en-US" sz="1600"/>
        </a:p>
      </dgm:t>
    </dgm:pt>
    <dgm:pt modelId="{75CC2064-9FF9-4C93-A0DB-C505AE04BDF5}" type="sibTrans" cxnId="{EACBDCF9-6DB1-44A2-B19A-CAD19CC29394}">
      <dgm:prSet/>
      <dgm:spPr/>
      <dgm:t>
        <a:bodyPr/>
        <a:lstStyle/>
        <a:p>
          <a:endParaRPr lang="en-US" sz="1600"/>
        </a:p>
      </dgm:t>
    </dgm:pt>
    <dgm:pt modelId="{FD546EC8-0ABA-4C4D-9FF0-EF2883844C09}">
      <dgm:prSet phldrT="[Text]" custT="1"/>
      <dgm:spPr/>
      <dgm:t>
        <a:bodyPr anchor="ctr"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Share information – provide resources to club members involved in fund raising events</a:t>
          </a:r>
          <a:endParaRPr lang="en-US" sz="2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70578848-9F44-4B30-B435-282BC90D4BD9}" type="parTrans" cxnId="{AF699915-64D4-49D8-B0AB-B40253ACB48A}">
      <dgm:prSet/>
      <dgm:spPr/>
      <dgm:t>
        <a:bodyPr/>
        <a:lstStyle/>
        <a:p>
          <a:endParaRPr lang="en-US" sz="1600"/>
        </a:p>
      </dgm:t>
    </dgm:pt>
    <dgm:pt modelId="{7042E6BB-8AC3-4E7D-A6A1-63E085105DAD}" type="sibTrans" cxnId="{AF699915-64D4-49D8-B0AB-B40253ACB48A}">
      <dgm:prSet/>
      <dgm:spPr/>
      <dgm:t>
        <a:bodyPr/>
        <a:lstStyle/>
        <a:p>
          <a:endParaRPr lang="en-US" sz="1600"/>
        </a:p>
      </dgm:t>
    </dgm:pt>
    <dgm:pt modelId="{DB8697D7-9CAF-4B01-90D3-FF3AA4001EA6}">
      <dgm:prSet phldrT="[Text]" custT="1"/>
      <dgm:spPr/>
      <dgm:t>
        <a:bodyPr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Information – Officers of club receive mailings with information on the insurance program – rates, coverage changes, etc.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4953377A-97CE-4667-AE96-EC197EFB4152}" type="parTrans" cxnId="{1DD67E6B-8A3D-4C75-8CC6-606848DDA1B8}">
      <dgm:prSet/>
      <dgm:spPr/>
      <dgm:t>
        <a:bodyPr/>
        <a:lstStyle/>
        <a:p>
          <a:endParaRPr lang="en-US"/>
        </a:p>
      </dgm:t>
    </dgm:pt>
    <dgm:pt modelId="{04BA2F2C-F169-401E-A645-8726D824CA4F}" type="sibTrans" cxnId="{1DD67E6B-8A3D-4C75-8CC6-606848DDA1B8}">
      <dgm:prSet/>
      <dgm:spPr/>
      <dgm:t>
        <a:bodyPr/>
        <a:lstStyle/>
        <a:p>
          <a:endParaRPr lang="en-US"/>
        </a:p>
      </dgm:t>
    </dgm:pt>
    <dgm:pt modelId="{C2366B7B-9DC8-4223-8E67-A627455EE3C2}" type="pres">
      <dgm:prSet presAssocID="{23E36C32-70BC-4E85-A018-A9B54BBCB1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F4704D-84C5-461E-ACF7-2B86B116BC65}" type="pres">
      <dgm:prSet presAssocID="{23E36C32-70BC-4E85-A018-A9B54BBCB1DF}" presName="Name1" presStyleCnt="0"/>
      <dgm:spPr/>
    </dgm:pt>
    <dgm:pt modelId="{49672795-5875-4073-85DF-E99AA9B2F1B5}" type="pres">
      <dgm:prSet presAssocID="{23E36C32-70BC-4E85-A018-A9B54BBCB1DF}" presName="cycle" presStyleCnt="0"/>
      <dgm:spPr/>
    </dgm:pt>
    <dgm:pt modelId="{89080240-417D-463A-B5A4-6974DE57C76E}" type="pres">
      <dgm:prSet presAssocID="{23E36C32-70BC-4E85-A018-A9B54BBCB1DF}" presName="srcNode" presStyleLbl="node1" presStyleIdx="0" presStyleCnt="3"/>
      <dgm:spPr/>
    </dgm:pt>
    <dgm:pt modelId="{320A1615-BA43-4D9D-8965-71FB2A9206E0}" type="pres">
      <dgm:prSet presAssocID="{23E36C32-70BC-4E85-A018-A9B54BBCB1DF}" presName="conn" presStyleLbl="parChTrans1D2" presStyleIdx="0" presStyleCnt="1"/>
      <dgm:spPr/>
      <dgm:t>
        <a:bodyPr/>
        <a:lstStyle/>
        <a:p>
          <a:endParaRPr lang="en-US"/>
        </a:p>
      </dgm:t>
    </dgm:pt>
    <dgm:pt modelId="{3C9D4721-416E-4870-9F82-F79E00B94FF6}" type="pres">
      <dgm:prSet presAssocID="{23E36C32-70BC-4E85-A018-A9B54BBCB1DF}" presName="extraNode" presStyleLbl="node1" presStyleIdx="0" presStyleCnt="3"/>
      <dgm:spPr/>
    </dgm:pt>
    <dgm:pt modelId="{0E485C40-9EAB-4DFD-82DE-EDEC2C4EDCFD}" type="pres">
      <dgm:prSet presAssocID="{23E36C32-70BC-4E85-A018-A9B54BBCB1DF}" presName="dstNode" presStyleLbl="node1" presStyleIdx="0" presStyleCnt="3"/>
      <dgm:spPr/>
    </dgm:pt>
    <dgm:pt modelId="{1CD42DE0-48F0-4757-80AF-873DC7C66B9A}" type="pres">
      <dgm:prSet presAssocID="{192D8EDF-0CAF-484A-8B34-A42AA386257E}" presName="text_1" presStyleLbl="node1" presStyleIdx="0" presStyleCnt="3" custScaleY="118695" custLinFactNeighborX="-666" custLinFactNeighborY="-48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E54FF-06B3-4A13-AD91-804C40D65F83}" type="pres">
      <dgm:prSet presAssocID="{192D8EDF-0CAF-484A-8B34-A42AA386257E}" presName="accent_1" presStyleCnt="0"/>
      <dgm:spPr/>
    </dgm:pt>
    <dgm:pt modelId="{6FE9760B-D2B5-482B-A01F-26DF82D6053C}" type="pres">
      <dgm:prSet presAssocID="{192D8EDF-0CAF-484A-8B34-A42AA386257E}" presName="accentRepeatNode" presStyleLbl="solidFgAcc1" presStyleIdx="0" presStyleCnt="3"/>
      <dgm:spPr/>
    </dgm:pt>
    <dgm:pt modelId="{91352163-3E74-483B-ABC4-2196E0D0EB66}" type="pres">
      <dgm:prSet presAssocID="{DB8697D7-9CAF-4B01-90D3-FF3AA4001EA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F9721-AB98-4831-A4AD-9532577D3087}" type="pres">
      <dgm:prSet presAssocID="{DB8697D7-9CAF-4B01-90D3-FF3AA4001EA6}" presName="accent_2" presStyleCnt="0"/>
      <dgm:spPr/>
    </dgm:pt>
    <dgm:pt modelId="{738F6361-583B-4FDC-AC29-D3EF7E86E96E}" type="pres">
      <dgm:prSet presAssocID="{DB8697D7-9CAF-4B01-90D3-FF3AA4001EA6}" presName="accentRepeatNode" presStyleLbl="solidFgAcc1" presStyleIdx="1" presStyleCnt="3"/>
      <dgm:spPr/>
    </dgm:pt>
    <dgm:pt modelId="{51163EBB-7071-4548-922B-AACACABAFCB1}" type="pres">
      <dgm:prSet presAssocID="{FD546EC8-0ABA-4C4D-9FF0-EF2883844C09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A2E51-EB0C-4A85-B484-D8C02825DABD}" type="pres">
      <dgm:prSet presAssocID="{FD546EC8-0ABA-4C4D-9FF0-EF2883844C09}" presName="accent_3" presStyleCnt="0"/>
      <dgm:spPr/>
    </dgm:pt>
    <dgm:pt modelId="{AB7E4896-AC66-4771-AEE8-095150BBF431}" type="pres">
      <dgm:prSet presAssocID="{FD546EC8-0ABA-4C4D-9FF0-EF2883844C09}" presName="accentRepeatNode" presStyleLbl="solidFgAcc1" presStyleIdx="2" presStyleCnt="3" custLinFactNeighborX="-7939" custLinFactNeighborY="-6130"/>
      <dgm:spPr/>
    </dgm:pt>
  </dgm:ptLst>
  <dgm:cxnLst>
    <dgm:cxn modelId="{BE0AEFD6-BCA6-4526-A64A-4BB11FAB64D6}" type="presOf" srcId="{FD546EC8-0ABA-4C4D-9FF0-EF2883844C09}" destId="{51163EBB-7071-4548-922B-AACACABAFCB1}" srcOrd="0" destOrd="0" presId="urn:microsoft.com/office/officeart/2008/layout/VerticalCurvedList"/>
    <dgm:cxn modelId="{E5C30392-8FE4-474B-93AE-560E935B0E06}" type="presOf" srcId="{DB8697D7-9CAF-4B01-90D3-FF3AA4001EA6}" destId="{91352163-3E74-483B-ABC4-2196E0D0EB66}" srcOrd="0" destOrd="0" presId="urn:microsoft.com/office/officeart/2008/layout/VerticalCurvedList"/>
    <dgm:cxn modelId="{C623156E-C517-48A9-84B8-2EA387459750}" type="presOf" srcId="{192D8EDF-0CAF-484A-8B34-A42AA386257E}" destId="{1CD42DE0-48F0-4757-80AF-873DC7C66B9A}" srcOrd="0" destOrd="0" presId="urn:microsoft.com/office/officeart/2008/layout/VerticalCurvedList"/>
    <dgm:cxn modelId="{9E439E82-3829-4327-BA6C-6D2EAB6A08CD}" type="presOf" srcId="{23E36C32-70BC-4E85-A018-A9B54BBCB1DF}" destId="{C2366B7B-9DC8-4223-8E67-A627455EE3C2}" srcOrd="0" destOrd="0" presId="urn:microsoft.com/office/officeart/2008/layout/VerticalCurvedList"/>
    <dgm:cxn modelId="{1DD67E6B-8A3D-4C75-8CC6-606848DDA1B8}" srcId="{23E36C32-70BC-4E85-A018-A9B54BBCB1DF}" destId="{DB8697D7-9CAF-4B01-90D3-FF3AA4001EA6}" srcOrd="1" destOrd="0" parTransId="{4953377A-97CE-4667-AE96-EC197EFB4152}" sibTransId="{04BA2F2C-F169-401E-A645-8726D824CA4F}"/>
    <dgm:cxn modelId="{AF699915-64D4-49D8-B0AB-B40253ACB48A}" srcId="{23E36C32-70BC-4E85-A018-A9B54BBCB1DF}" destId="{FD546EC8-0ABA-4C4D-9FF0-EF2883844C09}" srcOrd="2" destOrd="0" parTransId="{70578848-9F44-4B30-B435-282BC90D4BD9}" sibTransId="{7042E6BB-8AC3-4E7D-A6A1-63E085105DAD}"/>
    <dgm:cxn modelId="{48341409-354E-4853-931A-5BF711D7C9F6}" type="presOf" srcId="{75CC2064-9FF9-4C93-A0DB-C505AE04BDF5}" destId="{320A1615-BA43-4D9D-8965-71FB2A9206E0}" srcOrd="0" destOrd="0" presId="urn:microsoft.com/office/officeart/2008/layout/VerticalCurvedList"/>
    <dgm:cxn modelId="{EACBDCF9-6DB1-44A2-B19A-CAD19CC29394}" srcId="{23E36C32-70BC-4E85-A018-A9B54BBCB1DF}" destId="{192D8EDF-0CAF-484A-8B34-A42AA386257E}" srcOrd="0" destOrd="0" parTransId="{8B601904-A606-4245-9431-5F3FA218CA05}" sibTransId="{75CC2064-9FF9-4C93-A0DB-C505AE04BDF5}"/>
    <dgm:cxn modelId="{3D3353E3-D0D7-474D-B302-16E986289C8E}" type="presParOf" srcId="{C2366B7B-9DC8-4223-8E67-A627455EE3C2}" destId="{94F4704D-84C5-461E-ACF7-2B86B116BC65}" srcOrd="0" destOrd="0" presId="urn:microsoft.com/office/officeart/2008/layout/VerticalCurvedList"/>
    <dgm:cxn modelId="{B9CC5457-E765-46BF-A273-C1E56CE52292}" type="presParOf" srcId="{94F4704D-84C5-461E-ACF7-2B86B116BC65}" destId="{49672795-5875-4073-85DF-E99AA9B2F1B5}" srcOrd="0" destOrd="0" presId="urn:microsoft.com/office/officeart/2008/layout/VerticalCurvedList"/>
    <dgm:cxn modelId="{DEF0FCAD-38C9-4205-9498-9CEC32F4FAE5}" type="presParOf" srcId="{49672795-5875-4073-85DF-E99AA9B2F1B5}" destId="{89080240-417D-463A-B5A4-6974DE57C76E}" srcOrd="0" destOrd="0" presId="urn:microsoft.com/office/officeart/2008/layout/VerticalCurvedList"/>
    <dgm:cxn modelId="{3E312701-CFD7-4741-861A-3262BD24A44B}" type="presParOf" srcId="{49672795-5875-4073-85DF-E99AA9B2F1B5}" destId="{320A1615-BA43-4D9D-8965-71FB2A9206E0}" srcOrd="1" destOrd="0" presId="urn:microsoft.com/office/officeart/2008/layout/VerticalCurvedList"/>
    <dgm:cxn modelId="{389B5EA0-69E0-406F-9967-6B896514D1B4}" type="presParOf" srcId="{49672795-5875-4073-85DF-E99AA9B2F1B5}" destId="{3C9D4721-416E-4870-9F82-F79E00B94FF6}" srcOrd="2" destOrd="0" presId="urn:microsoft.com/office/officeart/2008/layout/VerticalCurvedList"/>
    <dgm:cxn modelId="{FB494EBB-494E-45FC-8386-B1DEF0A39E64}" type="presParOf" srcId="{49672795-5875-4073-85DF-E99AA9B2F1B5}" destId="{0E485C40-9EAB-4DFD-82DE-EDEC2C4EDCFD}" srcOrd="3" destOrd="0" presId="urn:microsoft.com/office/officeart/2008/layout/VerticalCurvedList"/>
    <dgm:cxn modelId="{FAA363BE-1ED1-4083-BAE2-9406D58142C9}" type="presParOf" srcId="{94F4704D-84C5-461E-ACF7-2B86B116BC65}" destId="{1CD42DE0-48F0-4757-80AF-873DC7C66B9A}" srcOrd="1" destOrd="0" presId="urn:microsoft.com/office/officeart/2008/layout/VerticalCurvedList"/>
    <dgm:cxn modelId="{B090E34B-5723-4A2D-A4A5-E8BBCA6FAE2D}" type="presParOf" srcId="{94F4704D-84C5-461E-ACF7-2B86B116BC65}" destId="{A75E54FF-06B3-4A13-AD91-804C40D65F83}" srcOrd="2" destOrd="0" presId="urn:microsoft.com/office/officeart/2008/layout/VerticalCurvedList"/>
    <dgm:cxn modelId="{9DDC7258-A28B-4682-B6E1-C83DCA0A3252}" type="presParOf" srcId="{A75E54FF-06B3-4A13-AD91-804C40D65F83}" destId="{6FE9760B-D2B5-482B-A01F-26DF82D6053C}" srcOrd="0" destOrd="0" presId="urn:microsoft.com/office/officeart/2008/layout/VerticalCurvedList"/>
    <dgm:cxn modelId="{23FE4A89-09A7-4015-A851-20FA8A8519ED}" type="presParOf" srcId="{94F4704D-84C5-461E-ACF7-2B86B116BC65}" destId="{91352163-3E74-483B-ABC4-2196E0D0EB66}" srcOrd="3" destOrd="0" presId="urn:microsoft.com/office/officeart/2008/layout/VerticalCurvedList"/>
    <dgm:cxn modelId="{98AADE17-7D1B-4465-A42B-F5C4EE3549DA}" type="presParOf" srcId="{94F4704D-84C5-461E-ACF7-2B86B116BC65}" destId="{E07F9721-AB98-4831-A4AD-9532577D3087}" srcOrd="4" destOrd="0" presId="urn:microsoft.com/office/officeart/2008/layout/VerticalCurvedList"/>
    <dgm:cxn modelId="{9290C799-8814-4E39-800A-0DB627146E1E}" type="presParOf" srcId="{E07F9721-AB98-4831-A4AD-9532577D3087}" destId="{738F6361-583B-4FDC-AC29-D3EF7E86E96E}" srcOrd="0" destOrd="0" presId="urn:microsoft.com/office/officeart/2008/layout/VerticalCurvedList"/>
    <dgm:cxn modelId="{75712490-A2E2-4CD8-A101-438FEB35EE8C}" type="presParOf" srcId="{94F4704D-84C5-461E-ACF7-2B86B116BC65}" destId="{51163EBB-7071-4548-922B-AACACABAFCB1}" srcOrd="5" destOrd="0" presId="urn:microsoft.com/office/officeart/2008/layout/VerticalCurvedList"/>
    <dgm:cxn modelId="{592D9CCA-D2FA-4AFB-AB78-B590BC64EA5D}" type="presParOf" srcId="{94F4704D-84C5-461E-ACF7-2B86B116BC65}" destId="{BE6A2E51-EB0C-4A85-B484-D8C02825DABD}" srcOrd="6" destOrd="0" presId="urn:microsoft.com/office/officeart/2008/layout/VerticalCurvedList"/>
    <dgm:cxn modelId="{D112D9AB-D6FD-4FB2-936E-DDA4E465FB08}" type="presParOf" srcId="{BE6A2E51-EB0C-4A85-B484-D8C02825DABD}" destId="{AB7E4896-AC66-4771-AEE8-095150BBF4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E36C32-70BC-4E85-A018-A9B54BBCB1DF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92D8EDF-0CAF-484A-8B34-A42AA386257E}">
      <dgm:prSet phldrT="[Text]" custT="1"/>
      <dgm:spPr/>
      <dgm:t>
        <a:bodyPr anchor="ctr"/>
        <a:lstStyle/>
        <a:p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Gallagher </a:t>
          </a:r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(insurance broker)</a:t>
          </a:r>
        </a:p>
        <a:p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Toll Free: 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1-833-3ROTARY   Email: rotary@ajg.com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8B601904-A606-4245-9431-5F3FA218CA05}" type="parTrans" cxnId="{EACBDCF9-6DB1-44A2-B19A-CAD19CC29394}">
      <dgm:prSet/>
      <dgm:spPr/>
      <dgm:t>
        <a:bodyPr/>
        <a:lstStyle/>
        <a:p>
          <a:endParaRPr lang="en-US"/>
        </a:p>
      </dgm:t>
    </dgm:pt>
    <dgm:pt modelId="{75CC2064-9FF9-4C93-A0DB-C505AE04BDF5}" type="sibTrans" cxnId="{EACBDCF9-6DB1-44A2-B19A-CAD19CC29394}">
      <dgm:prSet/>
      <dgm:spPr/>
      <dgm:t>
        <a:bodyPr/>
        <a:lstStyle/>
        <a:p>
          <a:endParaRPr lang="en-US"/>
        </a:p>
      </dgm:t>
    </dgm:pt>
    <dgm:pt modelId="{29F3775B-8C31-4BFF-892C-B35E1DCCEEA4}">
      <dgm:prSet phldrT="[Text]" custT="1"/>
      <dgm:spPr/>
      <dgm:t>
        <a:bodyPr anchor="ctr"/>
        <a:lstStyle/>
        <a:p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E-Mails from Risk Management to Club &amp; District Officers</a:t>
          </a:r>
        </a:p>
      </dgm:t>
    </dgm:pt>
    <dgm:pt modelId="{305BA525-289A-4A88-9499-B4F0ED620AF1}" type="parTrans" cxnId="{13D28CD6-5FD2-46E3-8946-D00D4F370AA9}">
      <dgm:prSet/>
      <dgm:spPr/>
      <dgm:t>
        <a:bodyPr/>
        <a:lstStyle/>
        <a:p>
          <a:endParaRPr lang="en-US"/>
        </a:p>
      </dgm:t>
    </dgm:pt>
    <dgm:pt modelId="{7C624A25-0B95-4CB4-A764-0F2612B0A764}" type="sibTrans" cxnId="{13D28CD6-5FD2-46E3-8946-D00D4F370AA9}">
      <dgm:prSet/>
      <dgm:spPr/>
      <dgm:t>
        <a:bodyPr/>
        <a:lstStyle/>
        <a:p>
          <a:endParaRPr lang="en-US"/>
        </a:p>
      </dgm:t>
    </dgm:pt>
    <dgm:pt modelId="{52854E5D-7D0E-4D36-8383-A5D8765C9F7C}">
      <dgm:prSet phldrT="[Text]" custT="1"/>
      <dgm:spPr/>
      <dgm:t>
        <a:bodyPr anchor="ctr"/>
        <a:lstStyle/>
        <a:p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RI’s Risk 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Management - Email: insurance@rotary.org 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BB9BDB90-4CDD-4DC0-9166-9EA7E0539243}" type="sibTrans" cxnId="{6EBAD682-818A-4675-9078-0DB65A5041FF}">
      <dgm:prSet/>
      <dgm:spPr/>
      <dgm:t>
        <a:bodyPr/>
        <a:lstStyle/>
        <a:p>
          <a:endParaRPr lang="en-US"/>
        </a:p>
      </dgm:t>
    </dgm:pt>
    <dgm:pt modelId="{5D8ED915-4EBF-44C5-A842-9EBCB63ADE08}" type="parTrans" cxnId="{6EBAD682-818A-4675-9078-0DB65A5041FF}">
      <dgm:prSet/>
      <dgm:spPr/>
      <dgm:t>
        <a:bodyPr/>
        <a:lstStyle/>
        <a:p>
          <a:endParaRPr lang="en-US"/>
        </a:p>
      </dgm:t>
    </dgm:pt>
    <dgm:pt modelId="{FD546EC8-0ABA-4C4D-9FF0-EF2883844C09}">
      <dgm:prSet phldrT="[Text]" custT="1"/>
      <dgm:spPr/>
      <dgm:t>
        <a:bodyPr anchor="ctr"/>
        <a:lstStyle/>
        <a:p>
          <a:r>
            <a:rPr lang="en-US" sz="2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Website set up for U.S. 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Rotarians – Gallagher Insight</a:t>
          </a: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/>
          </a:r>
          <a:b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</a:br>
          <a:r>
            <a:rPr lang="en-US" sz="2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https://insight.ajg.com </a:t>
          </a:r>
          <a:endParaRPr lang="en-US" sz="24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gm:t>
    </dgm:pt>
    <dgm:pt modelId="{7042E6BB-8AC3-4E7D-A6A1-63E085105DAD}" type="sibTrans" cxnId="{AF699915-64D4-49D8-B0AB-B40253ACB48A}">
      <dgm:prSet/>
      <dgm:spPr/>
      <dgm:t>
        <a:bodyPr/>
        <a:lstStyle/>
        <a:p>
          <a:endParaRPr lang="en-US"/>
        </a:p>
      </dgm:t>
    </dgm:pt>
    <dgm:pt modelId="{70578848-9F44-4B30-B435-282BC90D4BD9}" type="parTrans" cxnId="{AF699915-64D4-49D8-B0AB-B40253ACB48A}">
      <dgm:prSet/>
      <dgm:spPr/>
      <dgm:t>
        <a:bodyPr/>
        <a:lstStyle/>
        <a:p>
          <a:endParaRPr lang="en-US"/>
        </a:p>
      </dgm:t>
    </dgm:pt>
    <dgm:pt modelId="{C2366B7B-9DC8-4223-8E67-A627455EE3C2}" type="pres">
      <dgm:prSet presAssocID="{23E36C32-70BC-4E85-A018-A9B54BBCB1D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4F4704D-84C5-461E-ACF7-2B86B116BC65}" type="pres">
      <dgm:prSet presAssocID="{23E36C32-70BC-4E85-A018-A9B54BBCB1DF}" presName="Name1" presStyleCnt="0"/>
      <dgm:spPr/>
    </dgm:pt>
    <dgm:pt modelId="{49672795-5875-4073-85DF-E99AA9B2F1B5}" type="pres">
      <dgm:prSet presAssocID="{23E36C32-70BC-4E85-A018-A9B54BBCB1DF}" presName="cycle" presStyleCnt="0"/>
      <dgm:spPr/>
    </dgm:pt>
    <dgm:pt modelId="{89080240-417D-463A-B5A4-6974DE57C76E}" type="pres">
      <dgm:prSet presAssocID="{23E36C32-70BC-4E85-A018-A9B54BBCB1DF}" presName="srcNode" presStyleLbl="node1" presStyleIdx="0" presStyleCnt="4"/>
      <dgm:spPr/>
    </dgm:pt>
    <dgm:pt modelId="{320A1615-BA43-4D9D-8965-71FB2A9206E0}" type="pres">
      <dgm:prSet presAssocID="{23E36C32-70BC-4E85-A018-A9B54BBCB1DF}" presName="conn" presStyleLbl="parChTrans1D2" presStyleIdx="0" presStyleCnt="1"/>
      <dgm:spPr/>
      <dgm:t>
        <a:bodyPr/>
        <a:lstStyle/>
        <a:p>
          <a:endParaRPr lang="en-US"/>
        </a:p>
      </dgm:t>
    </dgm:pt>
    <dgm:pt modelId="{3C9D4721-416E-4870-9F82-F79E00B94FF6}" type="pres">
      <dgm:prSet presAssocID="{23E36C32-70BC-4E85-A018-A9B54BBCB1DF}" presName="extraNode" presStyleLbl="node1" presStyleIdx="0" presStyleCnt="4"/>
      <dgm:spPr/>
    </dgm:pt>
    <dgm:pt modelId="{0E485C40-9EAB-4DFD-82DE-EDEC2C4EDCFD}" type="pres">
      <dgm:prSet presAssocID="{23E36C32-70BC-4E85-A018-A9B54BBCB1DF}" presName="dstNode" presStyleLbl="node1" presStyleIdx="0" presStyleCnt="4"/>
      <dgm:spPr/>
    </dgm:pt>
    <dgm:pt modelId="{1CD42DE0-48F0-4757-80AF-873DC7C66B9A}" type="pres">
      <dgm:prSet presAssocID="{192D8EDF-0CAF-484A-8B34-A42AA386257E}" presName="text_1" presStyleLbl="node1" presStyleIdx="0" presStyleCnt="4" custScaleY="1186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5E54FF-06B3-4A13-AD91-804C40D65F83}" type="pres">
      <dgm:prSet presAssocID="{192D8EDF-0CAF-484A-8B34-A42AA386257E}" presName="accent_1" presStyleCnt="0"/>
      <dgm:spPr/>
    </dgm:pt>
    <dgm:pt modelId="{6FE9760B-D2B5-482B-A01F-26DF82D6053C}" type="pres">
      <dgm:prSet presAssocID="{192D8EDF-0CAF-484A-8B34-A42AA386257E}" presName="accentRepeatNode" presStyleLbl="solidFgAcc1" presStyleIdx="0" presStyleCnt="4"/>
      <dgm:spPr/>
    </dgm:pt>
    <dgm:pt modelId="{85932557-25B2-4D59-8585-3DFEC92FC8B6}" type="pres">
      <dgm:prSet presAssocID="{52854E5D-7D0E-4D36-8383-A5D8765C9F7C}" presName="text_2" presStyleLbl="node1" presStyleIdx="1" presStyleCnt="4" custLinFactNeighborX="1284" custLinFactNeighborY="-70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10A47-97B6-4E56-BCF8-090D6E9287A1}" type="pres">
      <dgm:prSet presAssocID="{52854E5D-7D0E-4D36-8383-A5D8765C9F7C}" presName="accent_2" presStyleCnt="0"/>
      <dgm:spPr/>
    </dgm:pt>
    <dgm:pt modelId="{26E20503-66D0-4857-93ED-CEA6561A28B4}" type="pres">
      <dgm:prSet presAssocID="{52854E5D-7D0E-4D36-8383-A5D8765C9F7C}" presName="accentRepeatNode" presStyleLbl="solidFgAcc1" presStyleIdx="1" presStyleCnt="4"/>
      <dgm:spPr/>
    </dgm:pt>
    <dgm:pt modelId="{51163EBB-7071-4548-922B-AACACABAFCB1}" type="pres">
      <dgm:prSet presAssocID="{FD546EC8-0ABA-4C4D-9FF0-EF2883844C09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6A2E51-EB0C-4A85-B484-D8C02825DABD}" type="pres">
      <dgm:prSet presAssocID="{FD546EC8-0ABA-4C4D-9FF0-EF2883844C09}" presName="accent_3" presStyleCnt="0"/>
      <dgm:spPr/>
    </dgm:pt>
    <dgm:pt modelId="{AB7E4896-AC66-4771-AEE8-095150BBF431}" type="pres">
      <dgm:prSet presAssocID="{FD546EC8-0ABA-4C4D-9FF0-EF2883844C09}" presName="accentRepeatNode" presStyleLbl="solidFgAcc1" presStyleIdx="2" presStyleCnt="4"/>
      <dgm:spPr/>
    </dgm:pt>
    <dgm:pt modelId="{0CFC8E89-233F-4377-A8AF-1AADAFF989B9}" type="pres">
      <dgm:prSet presAssocID="{29F3775B-8C31-4BFF-892C-B35E1DCCEEA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84DA8-2A32-4F3F-BE4A-246B7DE72BE2}" type="pres">
      <dgm:prSet presAssocID="{29F3775B-8C31-4BFF-892C-B35E1DCCEEA4}" presName="accent_4" presStyleCnt="0"/>
      <dgm:spPr/>
    </dgm:pt>
    <dgm:pt modelId="{784B4F12-A1A1-4278-9DC9-5AD34C538CEB}" type="pres">
      <dgm:prSet presAssocID="{29F3775B-8C31-4BFF-892C-B35E1DCCEEA4}" presName="accentRepeatNode" presStyleLbl="solidFgAcc1" presStyleIdx="3" presStyleCnt="4"/>
      <dgm:spPr/>
    </dgm:pt>
  </dgm:ptLst>
  <dgm:cxnLst>
    <dgm:cxn modelId="{C623156E-C517-48A9-84B8-2EA387459750}" type="presOf" srcId="{192D8EDF-0CAF-484A-8B34-A42AA386257E}" destId="{1CD42DE0-48F0-4757-80AF-873DC7C66B9A}" srcOrd="0" destOrd="0" presId="urn:microsoft.com/office/officeart/2008/layout/VerticalCurvedList"/>
    <dgm:cxn modelId="{899DED65-B0C4-4EF4-8DEA-516D131B2AD2}" type="presOf" srcId="{52854E5D-7D0E-4D36-8383-A5D8765C9F7C}" destId="{85932557-25B2-4D59-8585-3DFEC92FC8B6}" srcOrd="0" destOrd="0" presId="urn:microsoft.com/office/officeart/2008/layout/VerticalCurvedList"/>
    <dgm:cxn modelId="{9042356E-3E7D-43D5-BB1D-D7533D792983}" type="presOf" srcId="{FD546EC8-0ABA-4C4D-9FF0-EF2883844C09}" destId="{51163EBB-7071-4548-922B-AACACABAFCB1}" srcOrd="0" destOrd="0" presId="urn:microsoft.com/office/officeart/2008/layout/VerticalCurvedList"/>
    <dgm:cxn modelId="{13D28CD6-5FD2-46E3-8946-D00D4F370AA9}" srcId="{23E36C32-70BC-4E85-A018-A9B54BBCB1DF}" destId="{29F3775B-8C31-4BFF-892C-B35E1DCCEEA4}" srcOrd="3" destOrd="0" parTransId="{305BA525-289A-4A88-9499-B4F0ED620AF1}" sibTransId="{7C624A25-0B95-4CB4-A764-0F2612B0A764}"/>
    <dgm:cxn modelId="{9E439E82-3829-4327-BA6C-6D2EAB6A08CD}" type="presOf" srcId="{23E36C32-70BC-4E85-A018-A9B54BBCB1DF}" destId="{C2366B7B-9DC8-4223-8E67-A627455EE3C2}" srcOrd="0" destOrd="0" presId="urn:microsoft.com/office/officeart/2008/layout/VerticalCurvedList"/>
    <dgm:cxn modelId="{AF699915-64D4-49D8-B0AB-B40253ACB48A}" srcId="{23E36C32-70BC-4E85-A018-A9B54BBCB1DF}" destId="{FD546EC8-0ABA-4C4D-9FF0-EF2883844C09}" srcOrd="2" destOrd="0" parTransId="{70578848-9F44-4B30-B435-282BC90D4BD9}" sibTransId="{7042E6BB-8AC3-4E7D-A6A1-63E085105DAD}"/>
    <dgm:cxn modelId="{48341409-354E-4853-931A-5BF711D7C9F6}" type="presOf" srcId="{75CC2064-9FF9-4C93-A0DB-C505AE04BDF5}" destId="{320A1615-BA43-4D9D-8965-71FB2A9206E0}" srcOrd="0" destOrd="0" presId="urn:microsoft.com/office/officeart/2008/layout/VerticalCurvedList"/>
    <dgm:cxn modelId="{06FB235B-2942-42E8-9DD7-DC379196E9FB}" type="presOf" srcId="{29F3775B-8C31-4BFF-892C-B35E1DCCEEA4}" destId="{0CFC8E89-233F-4377-A8AF-1AADAFF989B9}" srcOrd="0" destOrd="0" presId="urn:microsoft.com/office/officeart/2008/layout/VerticalCurvedList"/>
    <dgm:cxn modelId="{EACBDCF9-6DB1-44A2-B19A-CAD19CC29394}" srcId="{23E36C32-70BC-4E85-A018-A9B54BBCB1DF}" destId="{192D8EDF-0CAF-484A-8B34-A42AA386257E}" srcOrd="0" destOrd="0" parTransId="{8B601904-A606-4245-9431-5F3FA218CA05}" sibTransId="{75CC2064-9FF9-4C93-A0DB-C505AE04BDF5}"/>
    <dgm:cxn modelId="{6EBAD682-818A-4675-9078-0DB65A5041FF}" srcId="{23E36C32-70BC-4E85-A018-A9B54BBCB1DF}" destId="{52854E5D-7D0E-4D36-8383-A5D8765C9F7C}" srcOrd="1" destOrd="0" parTransId="{5D8ED915-4EBF-44C5-A842-9EBCB63ADE08}" sibTransId="{BB9BDB90-4CDD-4DC0-9166-9EA7E0539243}"/>
    <dgm:cxn modelId="{3D3353E3-D0D7-474D-B302-16E986289C8E}" type="presParOf" srcId="{C2366B7B-9DC8-4223-8E67-A627455EE3C2}" destId="{94F4704D-84C5-461E-ACF7-2B86B116BC65}" srcOrd="0" destOrd="0" presId="urn:microsoft.com/office/officeart/2008/layout/VerticalCurvedList"/>
    <dgm:cxn modelId="{B9CC5457-E765-46BF-A273-C1E56CE52292}" type="presParOf" srcId="{94F4704D-84C5-461E-ACF7-2B86B116BC65}" destId="{49672795-5875-4073-85DF-E99AA9B2F1B5}" srcOrd="0" destOrd="0" presId="urn:microsoft.com/office/officeart/2008/layout/VerticalCurvedList"/>
    <dgm:cxn modelId="{DEF0FCAD-38C9-4205-9498-9CEC32F4FAE5}" type="presParOf" srcId="{49672795-5875-4073-85DF-E99AA9B2F1B5}" destId="{89080240-417D-463A-B5A4-6974DE57C76E}" srcOrd="0" destOrd="0" presId="urn:microsoft.com/office/officeart/2008/layout/VerticalCurvedList"/>
    <dgm:cxn modelId="{3E312701-CFD7-4741-861A-3262BD24A44B}" type="presParOf" srcId="{49672795-5875-4073-85DF-E99AA9B2F1B5}" destId="{320A1615-BA43-4D9D-8965-71FB2A9206E0}" srcOrd="1" destOrd="0" presId="urn:microsoft.com/office/officeart/2008/layout/VerticalCurvedList"/>
    <dgm:cxn modelId="{389B5EA0-69E0-406F-9967-6B896514D1B4}" type="presParOf" srcId="{49672795-5875-4073-85DF-E99AA9B2F1B5}" destId="{3C9D4721-416E-4870-9F82-F79E00B94FF6}" srcOrd="2" destOrd="0" presId="urn:microsoft.com/office/officeart/2008/layout/VerticalCurvedList"/>
    <dgm:cxn modelId="{FB494EBB-494E-45FC-8386-B1DEF0A39E64}" type="presParOf" srcId="{49672795-5875-4073-85DF-E99AA9B2F1B5}" destId="{0E485C40-9EAB-4DFD-82DE-EDEC2C4EDCFD}" srcOrd="3" destOrd="0" presId="urn:microsoft.com/office/officeart/2008/layout/VerticalCurvedList"/>
    <dgm:cxn modelId="{FAA363BE-1ED1-4083-BAE2-9406D58142C9}" type="presParOf" srcId="{94F4704D-84C5-461E-ACF7-2B86B116BC65}" destId="{1CD42DE0-48F0-4757-80AF-873DC7C66B9A}" srcOrd="1" destOrd="0" presId="urn:microsoft.com/office/officeart/2008/layout/VerticalCurvedList"/>
    <dgm:cxn modelId="{B090E34B-5723-4A2D-A4A5-E8BBCA6FAE2D}" type="presParOf" srcId="{94F4704D-84C5-461E-ACF7-2B86B116BC65}" destId="{A75E54FF-06B3-4A13-AD91-804C40D65F83}" srcOrd="2" destOrd="0" presId="urn:microsoft.com/office/officeart/2008/layout/VerticalCurvedList"/>
    <dgm:cxn modelId="{9DDC7258-A28B-4682-B6E1-C83DCA0A3252}" type="presParOf" srcId="{A75E54FF-06B3-4A13-AD91-804C40D65F83}" destId="{6FE9760B-D2B5-482B-A01F-26DF82D6053C}" srcOrd="0" destOrd="0" presId="urn:microsoft.com/office/officeart/2008/layout/VerticalCurvedList"/>
    <dgm:cxn modelId="{9C4E3DBA-B879-44D8-A6DD-201011C978D7}" type="presParOf" srcId="{94F4704D-84C5-461E-ACF7-2B86B116BC65}" destId="{85932557-25B2-4D59-8585-3DFEC92FC8B6}" srcOrd="3" destOrd="0" presId="urn:microsoft.com/office/officeart/2008/layout/VerticalCurvedList"/>
    <dgm:cxn modelId="{3AA9DAF1-7DD0-40C1-8BFC-975593E0D79F}" type="presParOf" srcId="{94F4704D-84C5-461E-ACF7-2B86B116BC65}" destId="{44B10A47-97B6-4E56-BCF8-090D6E9287A1}" srcOrd="4" destOrd="0" presId="urn:microsoft.com/office/officeart/2008/layout/VerticalCurvedList"/>
    <dgm:cxn modelId="{04597BA0-8D38-4ADF-950B-788E31A0FE60}" type="presParOf" srcId="{44B10A47-97B6-4E56-BCF8-090D6E9287A1}" destId="{26E20503-66D0-4857-93ED-CEA6561A28B4}" srcOrd="0" destOrd="0" presId="urn:microsoft.com/office/officeart/2008/layout/VerticalCurvedList"/>
    <dgm:cxn modelId="{004D578D-5F87-41FC-868D-3F2FE81DD0EF}" type="presParOf" srcId="{94F4704D-84C5-461E-ACF7-2B86B116BC65}" destId="{51163EBB-7071-4548-922B-AACACABAFCB1}" srcOrd="5" destOrd="0" presId="urn:microsoft.com/office/officeart/2008/layout/VerticalCurvedList"/>
    <dgm:cxn modelId="{0BA8A336-1C55-4DEF-B302-D9D8E5D0B0D7}" type="presParOf" srcId="{94F4704D-84C5-461E-ACF7-2B86B116BC65}" destId="{BE6A2E51-EB0C-4A85-B484-D8C02825DABD}" srcOrd="6" destOrd="0" presId="urn:microsoft.com/office/officeart/2008/layout/VerticalCurvedList"/>
    <dgm:cxn modelId="{9B1B2768-A42C-4727-B803-D6BBA53EE541}" type="presParOf" srcId="{BE6A2E51-EB0C-4A85-B484-D8C02825DABD}" destId="{AB7E4896-AC66-4771-AEE8-095150BBF431}" srcOrd="0" destOrd="0" presId="urn:microsoft.com/office/officeart/2008/layout/VerticalCurvedList"/>
    <dgm:cxn modelId="{BFBBD92B-E420-488B-BEAB-37E0522BC51B}" type="presParOf" srcId="{94F4704D-84C5-461E-ACF7-2B86B116BC65}" destId="{0CFC8E89-233F-4377-A8AF-1AADAFF989B9}" srcOrd="7" destOrd="0" presId="urn:microsoft.com/office/officeart/2008/layout/VerticalCurvedList"/>
    <dgm:cxn modelId="{012AB47C-60DA-4756-80F5-66115AFAE896}" type="presParOf" srcId="{94F4704D-84C5-461E-ACF7-2B86B116BC65}" destId="{56C84DA8-2A32-4F3F-BE4A-246B7DE72BE2}" srcOrd="8" destOrd="0" presId="urn:microsoft.com/office/officeart/2008/layout/VerticalCurvedList"/>
    <dgm:cxn modelId="{A60F700C-6AAE-4323-8D37-7A928047844B}" type="presParOf" srcId="{56C84DA8-2A32-4F3F-BE4A-246B7DE72BE2}" destId="{784B4F12-A1A1-4278-9DC9-5AD34C538C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A1615-BA43-4D9D-8965-71FB2A9206E0}">
      <dsp:nvSpPr>
        <dsp:cNvPr id="0" name=""/>
        <dsp:cNvSpPr/>
      </dsp:nvSpPr>
      <dsp:spPr>
        <a:xfrm>
          <a:off x="-5772556" y="-883528"/>
          <a:ext cx="6872457" cy="6872457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42DE0-48F0-4757-80AF-873DC7C66B9A}">
      <dsp:nvSpPr>
        <dsp:cNvPr id="0" name=""/>
        <dsp:cNvSpPr/>
      </dsp:nvSpPr>
      <dsp:spPr>
        <a:xfrm>
          <a:off x="524217" y="281300"/>
          <a:ext cx="7734635" cy="9322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insurance program </a:t>
          </a: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is for all active U.S. Rotary clubs and districts – participation is mandatory</a:t>
          </a:r>
        </a:p>
      </dsp:txBody>
      <dsp:txXfrm>
        <a:off x="524217" y="281300"/>
        <a:ext cx="7734635" cy="932248"/>
      </dsp:txXfrm>
    </dsp:sp>
    <dsp:sp modelId="{6FE9760B-D2B5-482B-A01F-26DF82D6053C}">
      <dsp:nvSpPr>
        <dsp:cNvPr id="0" name=""/>
        <dsp:cNvSpPr/>
      </dsp:nvSpPr>
      <dsp:spPr>
        <a:xfrm>
          <a:off x="84846" y="294326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52163-3E74-483B-ABC4-2196E0D0EB66}">
      <dsp:nvSpPr>
        <dsp:cNvPr id="0" name=""/>
        <dsp:cNvSpPr/>
      </dsp:nvSpPr>
      <dsp:spPr>
        <a:xfrm>
          <a:off x="1026026" y="1570829"/>
          <a:ext cx="7284339" cy="785414"/>
        </a:xfrm>
        <a:prstGeom prst="rect">
          <a:avLst/>
        </a:prstGeom>
        <a:solidFill>
          <a:schemeClr val="accent3">
            <a:hueOff val="2611760"/>
            <a:satOff val="-13096"/>
            <a:lumOff val="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Resources include:  </a:t>
          </a: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Website / </a:t>
          </a: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insurance broker / RI’s Risk Management Dept.</a:t>
          </a:r>
          <a:r>
            <a: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1026026" y="1570829"/>
        <a:ext cx="7284339" cy="785414"/>
      </dsp:txXfrm>
    </dsp:sp>
    <dsp:sp modelId="{738F6361-583B-4FDC-AC29-D3EF7E86E96E}">
      <dsp:nvSpPr>
        <dsp:cNvPr id="0" name=""/>
        <dsp:cNvSpPr/>
      </dsp:nvSpPr>
      <dsp:spPr>
        <a:xfrm>
          <a:off x="535142" y="1472652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611760"/>
              <a:satOff val="-13096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63EBB-7071-4548-922B-AACACABAFCB1}">
      <dsp:nvSpPr>
        <dsp:cNvPr id="0" name=""/>
        <dsp:cNvSpPr/>
      </dsp:nvSpPr>
      <dsp:spPr>
        <a:xfrm>
          <a:off x="1026026" y="2749155"/>
          <a:ext cx="7284339" cy="785414"/>
        </a:xfrm>
        <a:prstGeom prst="rect">
          <a:avLst/>
        </a:prstGeom>
        <a:solidFill>
          <a:schemeClr val="accent3">
            <a:hueOff val="5223521"/>
            <a:satOff val="-26192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Claims (and incidents) need to be reported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1026026" y="2749155"/>
        <a:ext cx="7284339" cy="785414"/>
      </dsp:txXfrm>
    </dsp:sp>
    <dsp:sp modelId="{AB7E4896-AC66-4771-AEE8-095150BBF431}">
      <dsp:nvSpPr>
        <dsp:cNvPr id="0" name=""/>
        <dsp:cNvSpPr/>
      </dsp:nvSpPr>
      <dsp:spPr>
        <a:xfrm>
          <a:off x="457199" y="2590796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223521"/>
              <a:satOff val="-26192"/>
              <a:lumOff val="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C8E89-233F-4377-A8AF-1AADAFF989B9}">
      <dsp:nvSpPr>
        <dsp:cNvPr id="0" name=""/>
        <dsp:cNvSpPr/>
      </dsp:nvSpPr>
      <dsp:spPr>
        <a:xfrm>
          <a:off x="575730" y="3927482"/>
          <a:ext cx="7734635" cy="785414"/>
        </a:xfrm>
        <a:prstGeom prst="rect">
          <a:avLst/>
        </a:prstGeom>
        <a:solidFill>
          <a:schemeClr val="accent3">
            <a:hueOff val="7835281"/>
            <a:satOff val="-39288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insurance is paid for by U.S clubs – </a:t>
          </a: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premiums is determined each year and billed on the club’s July Invoice</a:t>
          </a:r>
        </a:p>
      </dsp:txBody>
      <dsp:txXfrm>
        <a:off x="575730" y="3927482"/>
        <a:ext cx="7734635" cy="785414"/>
      </dsp:txXfrm>
    </dsp:sp>
    <dsp:sp modelId="{784B4F12-A1A1-4278-9DC9-5AD34C538CEB}">
      <dsp:nvSpPr>
        <dsp:cNvPr id="0" name=""/>
        <dsp:cNvSpPr/>
      </dsp:nvSpPr>
      <dsp:spPr>
        <a:xfrm>
          <a:off x="84846" y="3829305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835281"/>
              <a:satOff val="-39288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A1615-BA43-4D9D-8965-71FB2A9206E0}">
      <dsp:nvSpPr>
        <dsp:cNvPr id="0" name=""/>
        <dsp:cNvSpPr/>
      </dsp:nvSpPr>
      <dsp:spPr>
        <a:xfrm>
          <a:off x="-5772556" y="-883528"/>
          <a:ext cx="6872457" cy="6872457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42DE0-48F0-4757-80AF-873DC7C66B9A}">
      <dsp:nvSpPr>
        <dsp:cNvPr id="0" name=""/>
        <dsp:cNvSpPr/>
      </dsp:nvSpPr>
      <dsp:spPr>
        <a:xfrm>
          <a:off x="524217" y="281300"/>
          <a:ext cx="7734635" cy="93224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To save money -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 clubs don’t need to purchase duplicate coverage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524217" y="281300"/>
        <a:ext cx="7734635" cy="932248"/>
      </dsp:txXfrm>
    </dsp:sp>
    <dsp:sp modelId="{6FE9760B-D2B5-482B-A01F-26DF82D6053C}">
      <dsp:nvSpPr>
        <dsp:cNvPr id="0" name=""/>
        <dsp:cNvSpPr/>
      </dsp:nvSpPr>
      <dsp:spPr>
        <a:xfrm>
          <a:off x="84846" y="294326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52163-3E74-483B-ABC4-2196E0D0EB66}">
      <dsp:nvSpPr>
        <dsp:cNvPr id="0" name=""/>
        <dsp:cNvSpPr/>
      </dsp:nvSpPr>
      <dsp:spPr>
        <a:xfrm>
          <a:off x="1026026" y="1570829"/>
          <a:ext cx="7284339" cy="785414"/>
        </a:xfrm>
        <a:prstGeom prst="rect">
          <a:avLst/>
        </a:prstGeom>
        <a:solidFill>
          <a:schemeClr val="accent3">
            <a:hueOff val="2611760"/>
            <a:satOff val="-13096"/>
            <a:lumOff val="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Claims – 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Clubs are not on their own; claims (and incidents) should be turned over to the insurance company to handle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1026026" y="1570829"/>
        <a:ext cx="7284339" cy="785414"/>
      </dsp:txXfrm>
    </dsp:sp>
    <dsp:sp modelId="{738F6361-583B-4FDC-AC29-D3EF7E86E96E}">
      <dsp:nvSpPr>
        <dsp:cNvPr id="0" name=""/>
        <dsp:cNvSpPr/>
      </dsp:nvSpPr>
      <dsp:spPr>
        <a:xfrm>
          <a:off x="535142" y="1472652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611760"/>
              <a:satOff val="-13096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63EBB-7071-4548-922B-AACACABAFCB1}">
      <dsp:nvSpPr>
        <dsp:cNvPr id="0" name=""/>
        <dsp:cNvSpPr/>
      </dsp:nvSpPr>
      <dsp:spPr>
        <a:xfrm>
          <a:off x="1026026" y="2749155"/>
          <a:ext cx="7284339" cy="785414"/>
        </a:xfrm>
        <a:prstGeom prst="rect">
          <a:avLst/>
        </a:prstGeom>
        <a:solidFill>
          <a:schemeClr val="accent3">
            <a:hueOff val="5223521"/>
            <a:satOff val="-26192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To save time – 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clubs can quickly obtain a certificate of insurance / access information about the Program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1026026" y="2749155"/>
        <a:ext cx="7284339" cy="785414"/>
      </dsp:txXfrm>
    </dsp:sp>
    <dsp:sp modelId="{AB7E4896-AC66-4771-AEE8-095150BBF431}">
      <dsp:nvSpPr>
        <dsp:cNvPr id="0" name=""/>
        <dsp:cNvSpPr/>
      </dsp:nvSpPr>
      <dsp:spPr>
        <a:xfrm>
          <a:off x="457199" y="2590796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223521"/>
              <a:satOff val="-26192"/>
              <a:lumOff val="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C8E89-233F-4377-A8AF-1AADAFF989B9}">
      <dsp:nvSpPr>
        <dsp:cNvPr id="0" name=""/>
        <dsp:cNvSpPr/>
      </dsp:nvSpPr>
      <dsp:spPr>
        <a:xfrm>
          <a:off x="575730" y="3927482"/>
          <a:ext cx="7734635" cy="785414"/>
        </a:xfrm>
        <a:prstGeom prst="rect">
          <a:avLst/>
        </a:prstGeom>
        <a:solidFill>
          <a:schemeClr val="accent3">
            <a:hueOff val="7835281"/>
            <a:satOff val="-39288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3423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Resources 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available may help a club reduce or avoid a claim – Loss control, contract provisions, etc.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575730" y="3927482"/>
        <a:ext cx="7734635" cy="785414"/>
      </dsp:txXfrm>
    </dsp:sp>
    <dsp:sp modelId="{784B4F12-A1A1-4278-9DC9-5AD34C538CEB}">
      <dsp:nvSpPr>
        <dsp:cNvPr id="0" name=""/>
        <dsp:cNvSpPr/>
      </dsp:nvSpPr>
      <dsp:spPr>
        <a:xfrm>
          <a:off x="84846" y="3829305"/>
          <a:ext cx="981768" cy="9817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835281"/>
              <a:satOff val="-39288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C900E-BB9E-46D0-97CF-47E5C1719B5D}">
      <dsp:nvSpPr>
        <dsp:cNvPr id="0" name=""/>
        <dsp:cNvSpPr/>
      </dsp:nvSpPr>
      <dsp:spPr>
        <a:xfrm>
          <a:off x="3178139" y="0"/>
          <a:ext cx="5127660" cy="1922673"/>
        </a:xfrm>
        <a:prstGeom prst="leftArrow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0" kern="1200" dirty="0">
              <a:solidFill>
                <a:srgbClr val="002060"/>
              </a:solidFill>
              <a:latin typeface="Arial Narrow" panose="020B0606020202030204" pitchFamily="34" charset="0"/>
            </a:rPr>
            <a:t>Tripping over an obstacle such as cord, curb, or other objects</a:t>
          </a:r>
        </a:p>
      </dsp:txBody>
      <dsp:txXfrm>
        <a:off x="3658807" y="480668"/>
        <a:ext cx="4646992" cy="961337"/>
      </dsp:txXfrm>
    </dsp:sp>
    <dsp:sp modelId="{D8EBBA29-2EAB-415D-A606-366EAE5107B2}">
      <dsp:nvSpPr>
        <dsp:cNvPr id="0" name=""/>
        <dsp:cNvSpPr/>
      </dsp:nvSpPr>
      <dsp:spPr>
        <a:xfrm>
          <a:off x="0" y="32909"/>
          <a:ext cx="3169830" cy="19226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Slip &amp; Falls </a:t>
          </a:r>
          <a:r>
            <a:rPr lang="en-US" sz="4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(Bodily Injury)</a:t>
          </a:r>
        </a:p>
      </dsp:txBody>
      <dsp:txXfrm>
        <a:off x="93857" y="126766"/>
        <a:ext cx="2982116" cy="1734959"/>
      </dsp:txXfrm>
    </dsp:sp>
    <dsp:sp modelId="{F38E22B9-60CF-4146-A43A-063A6E3D9C1C}">
      <dsp:nvSpPr>
        <dsp:cNvPr id="0" name=""/>
        <dsp:cNvSpPr/>
      </dsp:nvSpPr>
      <dsp:spPr>
        <a:xfrm>
          <a:off x="3322320" y="2115926"/>
          <a:ext cx="4983480" cy="1922673"/>
        </a:xfrm>
        <a:prstGeom prst="leftArrow">
          <a:avLst/>
        </a:prstGeom>
        <a:solidFill>
          <a:schemeClr val="accent3">
            <a:tint val="40000"/>
            <a:alpha val="90000"/>
            <a:hueOff val="8191291"/>
            <a:satOff val="-6550"/>
            <a:lumOff val="-63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8191291"/>
              <a:satOff val="-6550"/>
              <a:lumOff val="-6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b="0" kern="1200" dirty="0">
              <a:solidFill>
                <a:srgbClr val="002060"/>
              </a:solidFill>
              <a:latin typeface="Arial Narrow" panose="020B0606020202030204" pitchFamily="34" charset="0"/>
            </a:rPr>
            <a:t>To the venue used for an event (damage to walls or the floor)</a:t>
          </a:r>
        </a:p>
      </dsp:txBody>
      <dsp:txXfrm>
        <a:off x="3802988" y="2596594"/>
        <a:ext cx="4502812" cy="961337"/>
      </dsp:txXfrm>
    </dsp:sp>
    <dsp:sp modelId="{85B64E3D-117C-46CA-ABBC-154807B22009}">
      <dsp:nvSpPr>
        <dsp:cNvPr id="0" name=""/>
        <dsp:cNvSpPr/>
      </dsp:nvSpPr>
      <dsp:spPr>
        <a:xfrm>
          <a:off x="0" y="2115433"/>
          <a:ext cx="3322320" cy="1922673"/>
        </a:xfrm>
        <a:prstGeom prst="roundRect">
          <a:avLst/>
        </a:prstGeom>
        <a:solidFill>
          <a:schemeClr val="accent3">
            <a:hueOff val="7835281"/>
            <a:satOff val="-39288"/>
            <a:lumOff val="2941"/>
            <a:alphaOff val="0"/>
          </a:schemeClr>
        </a:solidFill>
        <a:ln w="25400" cap="flat" cmpd="sng" algn="ctr">
          <a:noFill/>
          <a:prstDash val="solid"/>
        </a:ln>
        <a:effectLst>
          <a:outerShdw blurRad="190500" dist="228600" dir="270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Property Damage</a:t>
          </a:r>
        </a:p>
      </dsp:txBody>
      <dsp:txXfrm>
        <a:off x="93857" y="2209290"/>
        <a:ext cx="3134606" cy="17349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A1615-BA43-4D9D-8965-71FB2A9206E0}">
      <dsp:nvSpPr>
        <dsp:cNvPr id="0" name=""/>
        <dsp:cNvSpPr/>
      </dsp:nvSpPr>
      <dsp:spPr>
        <a:xfrm>
          <a:off x="-5771376" y="-883528"/>
          <a:ext cx="6872457" cy="6872457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42DE0-48F0-4757-80AF-873DC7C66B9A}">
      <dsp:nvSpPr>
        <dsp:cNvPr id="0" name=""/>
        <dsp:cNvSpPr/>
      </dsp:nvSpPr>
      <dsp:spPr>
        <a:xfrm>
          <a:off x="657994" y="365970"/>
          <a:ext cx="7602915" cy="12119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04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The President is the point person for their club’s claims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657994" y="365970"/>
        <a:ext cx="7602915" cy="1211970"/>
      </dsp:txXfrm>
    </dsp:sp>
    <dsp:sp modelId="{6FE9760B-D2B5-482B-A01F-26DF82D6053C}">
      <dsp:nvSpPr>
        <dsp:cNvPr id="0" name=""/>
        <dsp:cNvSpPr/>
      </dsp:nvSpPr>
      <dsp:spPr>
        <a:xfrm>
          <a:off x="70454" y="382905"/>
          <a:ext cx="1276350" cy="1276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52163-3E74-483B-ABC4-2196E0D0EB66}">
      <dsp:nvSpPr>
        <dsp:cNvPr id="0" name=""/>
        <dsp:cNvSpPr/>
      </dsp:nvSpPr>
      <dsp:spPr>
        <a:xfrm>
          <a:off x="1079792" y="2042160"/>
          <a:ext cx="7231753" cy="1021080"/>
        </a:xfrm>
        <a:prstGeom prst="rect">
          <a:avLst/>
        </a:prstGeom>
        <a:solidFill>
          <a:schemeClr val="accent3">
            <a:hueOff val="3917640"/>
            <a:satOff val="-19644"/>
            <a:lumOff val="147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04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Information – Officers of club receive mailings with information on the insurance program – rates, coverage changes, etc.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1079792" y="2042160"/>
        <a:ext cx="7231753" cy="1021080"/>
      </dsp:txXfrm>
    </dsp:sp>
    <dsp:sp modelId="{738F6361-583B-4FDC-AC29-D3EF7E86E96E}">
      <dsp:nvSpPr>
        <dsp:cNvPr id="0" name=""/>
        <dsp:cNvSpPr/>
      </dsp:nvSpPr>
      <dsp:spPr>
        <a:xfrm>
          <a:off x="441617" y="1914525"/>
          <a:ext cx="1276350" cy="1276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917640"/>
              <a:satOff val="-19644"/>
              <a:lumOff val="1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63EBB-7071-4548-922B-AACACABAFCB1}">
      <dsp:nvSpPr>
        <dsp:cNvPr id="0" name=""/>
        <dsp:cNvSpPr/>
      </dsp:nvSpPr>
      <dsp:spPr>
        <a:xfrm>
          <a:off x="708629" y="3573780"/>
          <a:ext cx="7602915" cy="1021080"/>
        </a:xfrm>
        <a:prstGeom prst="rect">
          <a:avLst/>
        </a:prstGeom>
        <a:solidFill>
          <a:schemeClr val="accent3">
            <a:hueOff val="7835281"/>
            <a:satOff val="-39288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0482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Share information – provide resources to club members involved in fund raising events</a:t>
          </a:r>
          <a:endParaRPr lang="en-US" sz="20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708629" y="3573780"/>
        <a:ext cx="7602915" cy="1021080"/>
      </dsp:txXfrm>
    </dsp:sp>
    <dsp:sp modelId="{AB7E4896-AC66-4771-AEE8-095150BBF431}">
      <dsp:nvSpPr>
        <dsp:cNvPr id="0" name=""/>
        <dsp:cNvSpPr/>
      </dsp:nvSpPr>
      <dsp:spPr>
        <a:xfrm>
          <a:off x="0" y="3367904"/>
          <a:ext cx="1276350" cy="1276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835281"/>
              <a:satOff val="-39288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0A1615-BA43-4D9D-8965-71FB2A9206E0}">
      <dsp:nvSpPr>
        <dsp:cNvPr id="0" name=""/>
        <dsp:cNvSpPr/>
      </dsp:nvSpPr>
      <dsp:spPr>
        <a:xfrm>
          <a:off x="-5513922" y="-844209"/>
          <a:ext cx="6565219" cy="6565219"/>
        </a:xfrm>
        <a:prstGeom prst="blockArc">
          <a:avLst>
            <a:gd name="adj1" fmla="val 18900000"/>
            <a:gd name="adj2" fmla="val 2700000"/>
            <a:gd name="adj3" fmla="val 329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D42DE0-48F0-4757-80AF-873DC7C66B9A}">
      <dsp:nvSpPr>
        <dsp:cNvPr id="0" name=""/>
        <dsp:cNvSpPr/>
      </dsp:nvSpPr>
      <dsp:spPr>
        <a:xfrm>
          <a:off x="550354" y="304799"/>
          <a:ext cx="7154021" cy="89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5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Gallagher </a:t>
          </a: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(insurance broker)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Toll Free: 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1-833-3ROTARY   Email: rotary@ajg.com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550354" y="304799"/>
        <a:ext cx="7154021" cy="890505"/>
      </dsp:txXfrm>
    </dsp:sp>
    <dsp:sp modelId="{6FE9760B-D2B5-482B-A01F-26DF82D6053C}">
      <dsp:nvSpPr>
        <dsp:cNvPr id="0" name=""/>
        <dsp:cNvSpPr/>
      </dsp:nvSpPr>
      <dsp:spPr>
        <a:xfrm>
          <a:off x="81450" y="281147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32557-25B2-4D59-8585-3DFEC92FC8B6}">
      <dsp:nvSpPr>
        <dsp:cNvPr id="0" name=""/>
        <dsp:cNvSpPr/>
      </dsp:nvSpPr>
      <dsp:spPr>
        <a:xfrm>
          <a:off x="1048512" y="1447803"/>
          <a:ext cx="6723888" cy="750246"/>
        </a:xfrm>
        <a:prstGeom prst="rect">
          <a:avLst/>
        </a:prstGeom>
        <a:solidFill>
          <a:schemeClr val="accent3">
            <a:hueOff val="2611760"/>
            <a:satOff val="-13096"/>
            <a:lumOff val="98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5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RI’s Risk 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Management - Email: insurance@rotary.org 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1048512" y="1447803"/>
        <a:ext cx="6723888" cy="750246"/>
      </dsp:txXfrm>
    </dsp:sp>
    <dsp:sp modelId="{26E20503-66D0-4857-93ED-CEA6561A28B4}">
      <dsp:nvSpPr>
        <dsp:cNvPr id="0" name=""/>
        <dsp:cNvSpPr/>
      </dsp:nvSpPr>
      <dsp:spPr>
        <a:xfrm>
          <a:off x="511583" y="1406712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2611760"/>
              <a:satOff val="-13096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63EBB-7071-4548-922B-AACACABAFCB1}">
      <dsp:nvSpPr>
        <dsp:cNvPr id="0" name=""/>
        <dsp:cNvSpPr/>
      </dsp:nvSpPr>
      <dsp:spPr>
        <a:xfrm>
          <a:off x="980488" y="2626059"/>
          <a:ext cx="6723888" cy="750246"/>
        </a:xfrm>
        <a:prstGeom prst="rect">
          <a:avLst/>
        </a:prstGeom>
        <a:solidFill>
          <a:schemeClr val="accent3">
            <a:hueOff val="5223521"/>
            <a:satOff val="-26192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5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Website set up for U.S. 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Rotarians – Gallagher Insight</a:t>
          </a: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/>
          </a:r>
          <a:b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</a:br>
          <a:r>
            <a:rPr lang="en-US" sz="24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https://insight.ajg.com </a:t>
          </a:r>
          <a:endParaRPr lang="en-US" sz="24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anose="020B0606020202030204" pitchFamily="34" charset="0"/>
          </a:endParaRPr>
        </a:p>
      </dsp:txBody>
      <dsp:txXfrm>
        <a:off x="980488" y="2626059"/>
        <a:ext cx="6723888" cy="750246"/>
      </dsp:txXfrm>
    </dsp:sp>
    <dsp:sp modelId="{AB7E4896-AC66-4771-AEE8-095150BBF431}">
      <dsp:nvSpPr>
        <dsp:cNvPr id="0" name=""/>
        <dsp:cNvSpPr/>
      </dsp:nvSpPr>
      <dsp:spPr>
        <a:xfrm>
          <a:off x="511583" y="2532278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223521"/>
              <a:satOff val="-26192"/>
              <a:lumOff val="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FC8E89-233F-4377-A8AF-1AADAFF989B9}">
      <dsp:nvSpPr>
        <dsp:cNvPr id="0" name=""/>
        <dsp:cNvSpPr/>
      </dsp:nvSpPr>
      <dsp:spPr>
        <a:xfrm>
          <a:off x="550354" y="3751624"/>
          <a:ext cx="7154021" cy="750246"/>
        </a:xfrm>
        <a:prstGeom prst="rect">
          <a:avLst/>
        </a:prstGeom>
        <a:solidFill>
          <a:schemeClr val="accent3">
            <a:hueOff val="7835281"/>
            <a:satOff val="-39288"/>
            <a:lumOff val="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5508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rPr>
            <a:t>E-Mails from Risk Management to Club &amp; District Officers</a:t>
          </a:r>
        </a:p>
      </dsp:txBody>
      <dsp:txXfrm>
        <a:off x="550354" y="3751624"/>
        <a:ext cx="7154021" cy="750246"/>
      </dsp:txXfrm>
    </dsp:sp>
    <dsp:sp modelId="{784B4F12-A1A1-4278-9DC9-5AD34C538CEB}">
      <dsp:nvSpPr>
        <dsp:cNvPr id="0" name=""/>
        <dsp:cNvSpPr/>
      </dsp:nvSpPr>
      <dsp:spPr>
        <a:xfrm>
          <a:off x="81450" y="3657843"/>
          <a:ext cx="937808" cy="9378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835281"/>
              <a:satOff val="-39288"/>
              <a:lumOff val="2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041C7B89-4EAC-4E7E-81DA-F723884086C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smtClean="0"/>
            </a:lvl1pPr>
          </a:lstStyle>
          <a:p>
            <a:pPr>
              <a:defRPr/>
            </a:pPr>
            <a:fld id="{36F0DEEA-FF04-4DBD-A441-E2AA8CDD7E8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726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841" indent="-285708" defTabSz="931726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2833" indent="-228567" defTabSz="931726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599965" indent="-228567" defTabSz="931726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099" indent="-228567" defTabSz="931726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232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364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8498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5630" indent="-228567" defTabSz="93172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4E1B7756-F3C8-4A55-9C49-7A35EAA4BFAA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baseline="0" dirty="0">
              <a:latin typeface="Arial" pitchFamily="34" charset="0"/>
              <a:ea typeface="ヒラギノ角ゴ Pro W3" charset="-128"/>
            </a:endParaRPr>
          </a:p>
          <a:p>
            <a:pPr eaLnBrk="1" hangingPunct="1"/>
            <a:r>
              <a:rPr lang="en-US" dirty="0"/>
              <a:t>U.S. Rotary Club &amp; District Liability Insurance Program</a:t>
            </a:r>
            <a:r>
              <a:rPr lang="en-US" baseline="0" dirty="0"/>
              <a:t> </a:t>
            </a:r>
            <a:r>
              <a:rPr lang="en-US" baseline="0" dirty="0" smtClean="0"/>
              <a:t>(Program</a:t>
            </a:r>
            <a:r>
              <a:rPr lang="en-US" baseline="0" dirty="0"/>
              <a:t>)</a:t>
            </a:r>
            <a:r>
              <a:rPr lang="en-US" dirty="0"/>
              <a:t> </a:t>
            </a:r>
            <a:r>
              <a:rPr lang="en-US" dirty="0" smtClean="0"/>
              <a:t>provides </a:t>
            </a:r>
            <a:r>
              <a:rPr lang="en-US" dirty="0"/>
              <a:t>liability insurance protection to all active U.S. Rotary Clubs &amp; Districts.  The insurance program is financed by Rotarians – via</a:t>
            </a:r>
            <a:r>
              <a:rPr lang="en-US" baseline="0" dirty="0"/>
              <a:t> </a:t>
            </a:r>
            <a:r>
              <a:rPr lang="en-US" dirty="0"/>
              <a:t>insurance assessments to RI on the 1 July Club Invoice (annual</a:t>
            </a:r>
            <a:r>
              <a:rPr lang="en-US" baseline="0" dirty="0"/>
              <a:t> charge in July)</a:t>
            </a:r>
            <a:r>
              <a:rPr lang="en-US" dirty="0"/>
              <a:t>. 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There is no application or sign up necessary to activate this liability insurance coverage. </a:t>
            </a:r>
            <a:r>
              <a:rPr lang="en-US" dirty="0" smtClean="0"/>
              <a:t> The program has been in place since 2001.</a:t>
            </a:r>
            <a:endParaRPr lang="en-US" dirty="0"/>
          </a:p>
          <a:p>
            <a:pPr marL="171450" indent="-171450" eaLnBrk="1" hangingPunct="1">
              <a:buFont typeface="Arial" panose="020B0604020202020204" pitchFamily="34" charset="0"/>
              <a:buChar char="•"/>
            </a:pPr>
            <a:endParaRPr lang="en-US" altLang="en-US" baseline="0" dirty="0">
              <a:latin typeface="Arial" pitchFamily="34" charset="0"/>
              <a:ea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6567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anose="020B0606020202030204" pitchFamily="34" charset="0"/>
              </a:rPr>
              <a:t>Rotarians have various means of obtaining information relating to the Insurance Program. </a:t>
            </a:r>
            <a:endParaRPr lang="en-US" dirty="0"/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(Gallagher) website (Gallagher Insight) </a:t>
            </a:r>
            <a:r>
              <a:rPr lang="en-US" dirty="0">
                <a:latin typeface="Arial Narrow" panose="020B0606020202030204" pitchFamily="34" charset="0"/>
              </a:rPr>
              <a:t>– accessible to all U.S. Rotarians - contains insurance and risk management documents including: certificate of insurance, claim incident report forms, loss control guidelines, policies, policy summaries, Frequently Asked Questions, and other announcements or documents relevant to the Insurance Program.</a:t>
            </a:r>
            <a:br>
              <a:rPr lang="en-US" dirty="0">
                <a:latin typeface="Arial Narrow" panose="020B0606020202030204" pitchFamily="34" charset="0"/>
              </a:rPr>
            </a:br>
            <a:endParaRPr lang="en-US" dirty="0">
              <a:latin typeface="Arial Narrow" panose="020B0606020202030204" pitchFamily="34" charset="0"/>
            </a:endParaRPr>
          </a:p>
          <a:p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RI Risk Management </a:t>
            </a:r>
            <a:r>
              <a:rPr lang="en-US" dirty="0">
                <a:latin typeface="Arial Narrow" panose="020B0606020202030204" pitchFamily="34" charset="0"/>
              </a:rPr>
              <a:t>– dedicated email address for insurance inquiries (insurance@rotary.org) and claims (claims@rotary.org)</a:t>
            </a:r>
          </a:p>
          <a:p>
            <a:endParaRPr lang="en-US" dirty="0">
              <a:latin typeface="Arial Narrow" panose="020B0606020202030204" pitchFamily="34" charset="0"/>
            </a:endParaRPr>
          </a:p>
          <a:p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</a:t>
            </a:r>
            <a:r>
              <a:rPr lang="en-US" dirty="0">
                <a:latin typeface="Arial Narrow" panose="020B0606020202030204" pitchFamily="34" charset="0"/>
              </a:rPr>
              <a:t>– dedicated email </a:t>
            </a:r>
            <a:r>
              <a:rPr lang="en-US" dirty="0" smtClean="0">
                <a:latin typeface="Arial Narrow" panose="020B0606020202030204" pitchFamily="34" charset="0"/>
              </a:rPr>
              <a:t>address (rotary@ajg.com) </a:t>
            </a:r>
            <a:r>
              <a:rPr lang="en-US" dirty="0">
                <a:latin typeface="Arial Narrow" panose="020B0606020202030204" pitchFamily="34" charset="0"/>
              </a:rPr>
              <a:t>&amp; toll-free phone number </a:t>
            </a:r>
            <a:r>
              <a:rPr lang="en-US" dirty="0" smtClean="0">
                <a:latin typeface="Arial Narrow" panose="020B0606020202030204" pitchFamily="34" charset="0"/>
              </a:rPr>
              <a:t>(1.833.3ROTARY) staffed </a:t>
            </a:r>
            <a:r>
              <a:rPr lang="en-US" dirty="0">
                <a:latin typeface="Arial Narrow" panose="020B0606020202030204" pitchFamily="34" charset="0"/>
              </a:rPr>
              <a:t>by </a:t>
            </a:r>
            <a:r>
              <a:rPr lang="en-US" dirty="0" smtClean="0">
                <a:latin typeface="Arial Narrow" panose="020B0606020202030204" pitchFamily="34" charset="0"/>
              </a:rPr>
              <a:t>a dedicated </a:t>
            </a:r>
            <a:r>
              <a:rPr lang="en-US" dirty="0">
                <a:latin typeface="Arial Narrow" panose="020B0606020202030204" pitchFamily="34" charset="0"/>
              </a:rPr>
              <a:t>team of insurance professionals who issue Additional Insured endorsements and answer insurance </a:t>
            </a:r>
            <a:r>
              <a:rPr lang="en-US" dirty="0" smtClean="0">
                <a:latin typeface="Arial Narrow" panose="020B0606020202030204" pitchFamily="34" charset="0"/>
              </a:rPr>
              <a:t>questions</a:t>
            </a: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/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b="1" dirty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E-mailings from Risk Management throughout the year </a:t>
            </a:r>
            <a:r>
              <a:rPr lang="en-US" dirty="0">
                <a:latin typeface="Arial Narrow" panose="020B0606020202030204" pitchFamily="34" charset="0"/>
              </a:rPr>
              <a:t>– annual mailings to club and district officers, providing information about insurance, the Insurance Portal link, information relevant to clubs’ activities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FF5BEC2-56EA-4C54-AA68-4DF943B7AC9B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363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Rotarians have various means of obtaining information relating to the Insurance Program. </a:t>
            </a:r>
            <a:endParaRPr lang="en-US" dirty="0" smtClean="0"/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(Gallagher) website (Gallagher Insight) </a:t>
            </a:r>
            <a:r>
              <a:rPr lang="en-US" dirty="0" smtClean="0">
                <a:latin typeface="Arial Narrow" panose="020B0606020202030204" pitchFamily="34" charset="0"/>
              </a:rPr>
              <a:t>– accessible to all U.S. Rotarians - contains insurance and risk management documents including: certificate of insurance, claim incident report forms, loss control guidelines, policies, policy summaries, Frequently Asked Questions, and other announcements or documents relevant to the Insurance Program.</a:t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RI Risk Management </a:t>
            </a:r>
            <a:r>
              <a:rPr lang="en-US" dirty="0" smtClean="0">
                <a:latin typeface="Arial Narrow" panose="020B0606020202030204" pitchFamily="34" charset="0"/>
              </a:rPr>
              <a:t>– dedicated email address for insurance inquiries (insurance@rotary.org) and claims (claims@rotary.org)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</a:t>
            </a:r>
            <a:r>
              <a:rPr lang="en-US" dirty="0" smtClean="0">
                <a:latin typeface="Arial Narrow" panose="020B0606020202030204" pitchFamily="34" charset="0"/>
              </a:rPr>
              <a:t>– dedicated email address (rotary@ajg.com) &amp; toll-free phone number (1.833.3ROTARY) staffed by a dedicated team of insurance professionals who issue Additional Insured endorsements and answer insurance questions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E-mailings from Risk Management throughout the year </a:t>
            </a:r>
            <a:r>
              <a:rPr lang="en-US" dirty="0" smtClean="0">
                <a:latin typeface="Arial Narrow" panose="020B0606020202030204" pitchFamily="34" charset="0"/>
              </a:rPr>
              <a:t>– annual mailings to club and district officers, providing information about insurance, the Insurance Portal link, information relevant to clubs’ activities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FF5BEC2-56EA-4C54-AA68-4DF943B7AC9B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1887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Because most insurance questions relate to Club and District events and activities,  GL insurance is the focus of this presentation</a:t>
            </a:r>
          </a:p>
          <a:p>
            <a:endParaRPr lang="en-US" altLang="en-US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1F44ECDA-3794-40E3-B0E0-78B067B1DCA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>
                <a:latin typeface="Arial" panose="020B0604020202020204" pitchFamily="34" charset="0"/>
                <a:ea typeface="ヒラギノ角ゴ Pro W3" charset="-128"/>
              </a:rPr>
              <a:t>Incidents</a:t>
            </a:r>
            <a:r>
              <a:rPr lang="en-US" altLang="en-US" baseline="0" dirty="0" smtClean="0">
                <a:latin typeface="Arial" panose="020B0604020202020204" pitchFamily="34" charset="0"/>
                <a:ea typeface="ヒラギノ角ゴ Pro W3" charset="-128"/>
              </a:rPr>
              <a:t> that could result in a claim should be reported to RI’s Risk Management team by email </a:t>
            </a:r>
            <a:r>
              <a:rPr lang="en-US" dirty="0" smtClean="0">
                <a:latin typeface="Arial Narrow" panose="020B0606020202030204" pitchFamily="34" charset="0"/>
              </a:rPr>
              <a:t>(claims@rotary.org).  A claims adjuster is licensed and trained to gather the necessary information as it relates to insurance.   </a:t>
            </a:r>
          </a:p>
          <a:p>
            <a:endParaRPr lang="en-US" altLang="en-US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5BD462CD-6F4E-479D-91C5-15748872D6FB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9951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Rotarians have various means of obtaining information relating to the Insurance Program. </a:t>
            </a:r>
            <a:endParaRPr lang="en-US" dirty="0" smtClean="0"/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(Gallagher) website (Gallagher Insight) </a:t>
            </a:r>
            <a:r>
              <a:rPr lang="en-US" dirty="0" smtClean="0">
                <a:latin typeface="Arial Narrow" panose="020B0606020202030204" pitchFamily="34" charset="0"/>
              </a:rPr>
              <a:t>– accessible to all U.S. Rotarians - contains insurance and risk management documents including: certificate of insurance, claim incident report forms, loss control guidelines, policies, policy summaries, Frequently Asked Questions, and other announcements or documents relevant to the Insurance Program.</a:t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RI Risk Management </a:t>
            </a:r>
            <a:r>
              <a:rPr lang="en-US" dirty="0" smtClean="0">
                <a:latin typeface="Arial Narrow" panose="020B0606020202030204" pitchFamily="34" charset="0"/>
              </a:rPr>
              <a:t>– dedicated email address for insurance inquiries (insurance@rotary.org) and claims (claims@rotary.org)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</a:t>
            </a:r>
            <a:r>
              <a:rPr lang="en-US" dirty="0" smtClean="0">
                <a:latin typeface="Arial Narrow" panose="020B0606020202030204" pitchFamily="34" charset="0"/>
              </a:rPr>
              <a:t>– dedicated email address (rotary@ajg.com) &amp; toll-free phone number (1.833.3ROTARY) staffed by a dedicated team of insurance professionals who issue Additional Insured endorsements and answer insurance questions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E-mailings from Risk Management throughout the year </a:t>
            </a:r>
            <a:r>
              <a:rPr lang="en-US" dirty="0" smtClean="0">
                <a:latin typeface="Arial Narrow" panose="020B0606020202030204" pitchFamily="34" charset="0"/>
              </a:rPr>
              <a:t>– annual mailings to club and district officers, providing information about insurance, the Insurance Portal link, information relevant to clubs’ activities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FF5BEC2-56EA-4C54-AA68-4DF943B7AC9B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8186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Arial Narrow" panose="020B0606020202030204" pitchFamily="34" charset="0"/>
              </a:rPr>
              <a:t>Rotarians have various means of obtaining information relating to the Insurance Program. </a:t>
            </a:r>
            <a:endParaRPr lang="en-US" dirty="0" smtClean="0"/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(Gallagher) website (Gallagher Insight) </a:t>
            </a:r>
            <a:r>
              <a:rPr lang="en-US" dirty="0" smtClean="0">
                <a:latin typeface="Arial Narrow" panose="020B0606020202030204" pitchFamily="34" charset="0"/>
              </a:rPr>
              <a:t>– accessible to all U.S. Rotarians - contains insurance and risk management documents including: certificate of insurance, claim incident report forms, loss control guidelines, policies, policy summaries, Frequently Asked Questions, and other announcements or documents relevant to the Insurance Program.</a:t>
            </a:r>
            <a:br>
              <a:rPr lang="en-US" dirty="0" smtClean="0">
                <a:latin typeface="Arial Narrow" panose="020B0606020202030204" pitchFamily="34" charset="0"/>
              </a:rPr>
            </a:br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RI Risk Management </a:t>
            </a:r>
            <a:r>
              <a:rPr lang="en-US" dirty="0" smtClean="0">
                <a:latin typeface="Arial Narrow" panose="020B0606020202030204" pitchFamily="34" charset="0"/>
              </a:rPr>
              <a:t>– dedicated email address for insurance inquiries (insurance@rotary.org) and claims (claims@rotary.org)</a:t>
            </a:r>
          </a:p>
          <a:p>
            <a:endParaRPr lang="en-US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Insurance Broker </a:t>
            </a:r>
            <a:r>
              <a:rPr lang="en-US" dirty="0" smtClean="0">
                <a:latin typeface="Arial Narrow" panose="020B0606020202030204" pitchFamily="34" charset="0"/>
              </a:rPr>
              <a:t>– dedicated email address (rotary@ajg.com) &amp; toll-free phone number (1.833.3ROTARY) staffed by a dedicated team of insurance professionals who issue Additional Insured endorsements and answer insurance questions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dirty="0" smtClean="0">
                <a:latin typeface="Arial Narrow" panose="020B0606020202030204" pitchFamily="34" charset="0"/>
              </a:rPr>
              <a:t/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anose="020B0606020202030204" pitchFamily="34" charset="0"/>
              </a:rPr>
              <a:t>E-mailings from Risk Management throughout the year </a:t>
            </a:r>
            <a:r>
              <a:rPr lang="en-US" dirty="0" smtClean="0">
                <a:latin typeface="Arial Narrow" panose="020B0606020202030204" pitchFamily="34" charset="0"/>
              </a:rPr>
              <a:t>– annual mailings to club and district officers, providing information about insurance, the Insurance Portal link, information relevant to clubs’ activities</a:t>
            </a: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0FF5BEC2-56EA-4C54-AA68-4DF943B7AC9B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120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0" anchor="ctr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84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466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358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0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0963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617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91625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759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6315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4109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347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509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9648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299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529228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730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33620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69061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93168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25961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5367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0" anchor="ctr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10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5370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6851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777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242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526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426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4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539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>
              <a:defRPr/>
            </a:pPr>
            <a:fld id="{911B711E-B939-4238-A491-77FABD89E88F}" type="slidenum">
              <a:rPr lang="en-US" altLang="en-US" sz="1000" smtClean="0">
                <a:solidFill>
                  <a:srgbClr val="58585A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1000" dirty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46" r:id="rId2"/>
    <p:sldLayoutId id="2147484147" r:id="rId3"/>
    <p:sldLayoutId id="2147484148" r:id="rId4"/>
    <p:sldLayoutId id="2147484149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50" r:id="rId14"/>
    <p:sldLayoutId id="2147484151" r:id="rId1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7086600" y="6477000"/>
            <a:ext cx="1600200" cy="1539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algn="r">
              <a:defRPr/>
            </a:pPr>
            <a:fld id="{9BFC3132-46C1-4346-A9D5-5040ADAA0C61}" type="slidenum">
              <a:rPr lang="en-US" altLang="en-US" sz="1000" smtClean="0">
                <a:solidFill>
                  <a:srgbClr val="58585A"/>
                </a:solidFill>
                <a:latin typeface="Arial Narrow" panose="020B0606020202030204" pitchFamily="34" charset="0"/>
              </a:rPr>
              <a:pPr algn="r">
                <a:defRPr/>
              </a:pPr>
              <a:t>‹#›</a:t>
            </a:fld>
            <a:r>
              <a:rPr lang="en-US" altLang="en-US" sz="1000" dirty="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1257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/>
            <a:endParaRPr lang="en-US" alt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-381000" y="3505200"/>
            <a:ext cx="9753600" cy="1104900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 eaLnBrk="1" hangingPunct="1">
              <a:spcAft>
                <a:spcPts val="2400"/>
              </a:spcAft>
            </a:pPr>
            <a:r>
              <a:rPr lang="en-US" altLang="en-US" sz="3600" dirty="0">
                <a:solidFill>
                  <a:schemeClr val="bg1"/>
                </a:solidFill>
                <a:latin typeface="Arial Narrow Bold" charset="0"/>
              </a:rPr>
              <a:t>U.S. CLUB AND DISTRICT LIABILITY INSURANCE PROGRAM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5105400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Presented by Rotary International</a:t>
            </a:r>
          </a:p>
          <a:p>
            <a:pPr algn="ctr"/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Risk Management Department</a:t>
            </a:r>
          </a:p>
          <a:p>
            <a:pPr algn="ctr"/>
            <a:r>
              <a:rPr lang="en-US" sz="28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July </a:t>
            </a:r>
            <a:r>
              <a:rPr 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Narrow" panose="020B0606020202030204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539898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6868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Presidents need to know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18727763"/>
              </p:ext>
            </p:extLst>
          </p:nvPr>
        </p:nvGraphicFramePr>
        <p:xfrm>
          <a:off x="457200" y="1143000"/>
          <a:ext cx="8382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6822098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6868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Why Presidents need to know about the Insurance Program</a:t>
            </a:r>
            <a:endParaRPr lang="en-US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85196238"/>
              </p:ext>
            </p:extLst>
          </p:nvPr>
        </p:nvGraphicFramePr>
        <p:xfrm>
          <a:off x="457200" y="1143000"/>
          <a:ext cx="8382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 descr="https://makemorecents.files.wordpress.com/2009/07/dollar-sign.jpg?w=275&amp;h=30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5" t="6019" r="15757" b="12320"/>
          <a:stretch/>
        </p:blipFill>
        <p:spPr bwMode="auto">
          <a:xfrm>
            <a:off x="1219200" y="2743200"/>
            <a:ext cx="533400" cy="73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makemorecents.files.wordpress.com/2009/07/dollar-sign.jpg?w=275&amp;h=30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5" t="2499" r="15757" b="12319"/>
          <a:stretch/>
        </p:blipFill>
        <p:spPr bwMode="auto">
          <a:xfrm>
            <a:off x="762000" y="5105400"/>
            <a:ext cx="5334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makemorecents.files.wordpress.com/2009/07/dollar-sign.jpg?w=275&amp;h=300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25" t="2499" r="15757" b="12319"/>
          <a:stretch/>
        </p:blipFill>
        <p:spPr bwMode="auto">
          <a:xfrm>
            <a:off x="762000" y="1562100"/>
            <a:ext cx="5334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s.clipartpanda.com/wall-clipart-wall-clock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7600"/>
            <a:ext cx="1104174" cy="11840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636993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Insurance Provided is: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457200" y="1447800"/>
            <a:ext cx="3886200" cy="1371600"/>
          </a:xfrm>
          <a:prstGeom prst="parallelogram">
            <a:avLst/>
          </a:prstGeom>
          <a:solidFill>
            <a:schemeClr val="accent4">
              <a:lumMod val="75000"/>
            </a:schemeClr>
          </a:solidFill>
          <a:ln w="19050">
            <a:solidFill>
              <a:schemeClr val="tx2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General Liability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(GL)</a:t>
            </a:r>
          </a:p>
        </p:txBody>
      </p:sp>
      <p:sp>
        <p:nvSpPr>
          <p:cNvPr id="5" name="Parallelogram 4"/>
          <p:cNvSpPr/>
          <p:nvPr/>
        </p:nvSpPr>
        <p:spPr>
          <a:xfrm>
            <a:off x="4748719" y="1447800"/>
            <a:ext cx="3886200" cy="1371600"/>
          </a:xfrm>
          <a:prstGeom prst="parallelogram">
            <a:avLst/>
          </a:prstGeom>
          <a:solidFill>
            <a:schemeClr val="accent3"/>
          </a:solidFill>
          <a:ln w="19050"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Directors’ &amp; Officers’ / </a:t>
            </a:r>
            <a:b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Employment Practices Liability</a:t>
            </a:r>
          </a:p>
          <a:p>
            <a:pPr algn="ctr"/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(D&amp;O / EPL)</a:t>
            </a:r>
          </a:p>
        </p:txBody>
      </p:sp>
      <p:pic>
        <p:nvPicPr>
          <p:cNvPr id="6" name="Picture 2" descr="http://thumb9.shutterstock.com/display_pic_with_logo/2031842/178635806/stock-vector-injured-man-in-bandages-and-a-cast-on-crutches-17863580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7"/>
          <a:stretch/>
        </p:blipFill>
        <p:spPr bwMode="auto">
          <a:xfrm>
            <a:off x="1447801" y="3124200"/>
            <a:ext cx="1371600" cy="238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people.opposingviews.com/DM-Resize/photos.demandstudios.com/getty/article/45/51/rba1_09.jpg?w=600&amp;h=600&amp;keep_ratio=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3" t="5167" r="4352" b="5339"/>
          <a:stretch/>
        </p:blipFill>
        <p:spPr bwMode="auto">
          <a:xfrm>
            <a:off x="5410200" y="3276600"/>
            <a:ext cx="226695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5733893"/>
            <a:ext cx="8177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1B4E7"/>
                </a:solidFill>
                <a:latin typeface="Arial Narrow" panose="020B0606020202030204" pitchFamily="34" charset="0"/>
              </a:rPr>
              <a:t>All other coverages must be purchased locally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3058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Typical General Liability Claims 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48052296"/>
              </p:ext>
            </p:extLst>
          </p:nvPr>
        </p:nvGraphicFramePr>
        <p:xfrm>
          <a:off x="431800" y="1676400"/>
          <a:ext cx="83058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9988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6868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Role of the President as respects the Insurance Program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32718756"/>
              </p:ext>
            </p:extLst>
          </p:nvPr>
        </p:nvGraphicFramePr>
        <p:xfrm>
          <a:off x="457200" y="1143000"/>
          <a:ext cx="83820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309835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128210361"/>
              </p:ext>
            </p:extLst>
          </p:nvPr>
        </p:nvGraphicFramePr>
        <p:xfrm>
          <a:off x="762000" y="1371600"/>
          <a:ext cx="7772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Resources</a:t>
            </a:r>
            <a:r>
              <a:rPr lang="en-US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– Where to Direct Others to Find Information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092883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20363</TotalTime>
  <Words>755</Words>
  <Application>Microsoft Office PowerPoint</Application>
  <PresentationFormat>On-screen Show (4:3)</PresentationFormat>
  <Paragraphs>72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ＭＳ Ｐゴシック</vt:lpstr>
      <vt:lpstr>ＭＳ Ｐゴシック</vt:lpstr>
      <vt:lpstr>Arial</vt:lpstr>
      <vt:lpstr>Arial Narrow</vt:lpstr>
      <vt:lpstr>Arial Narrow Bold</vt:lpstr>
      <vt:lpstr>Calibri</vt:lpstr>
      <vt:lpstr>Georgia</vt:lpstr>
      <vt:lpstr>ヒラギノ角ゴ Pro W3</vt:lpstr>
      <vt:lpstr>Communications_white</vt:lpstr>
      <vt:lpstr>Custom Design</vt:lpstr>
      <vt:lpstr>2_Custom Design</vt:lpstr>
      <vt:lpstr>PowerPoint Presentation</vt:lpstr>
      <vt:lpstr>What Presidents need to know</vt:lpstr>
      <vt:lpstr>Why Presidents need to know about the Insurance Program</vt:lpstr>
      <vt:lpstr>The Insurance Provided is: </vt:lpstr>
      <vt:lpstr>Typical General Liability Claims </vt:lpstr>
      <vt:lpstr>Role of the President as respects the Insurance Program</vt:lpstr>
      <vt:lpstr>Resources – Where to Direct Others to Find Information 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Katie Rabs</cp:lastModifiedBy>
  <cp:revision>756</cp:revision>
  <cp:lastPrinted>2017-06-30T15:31:23Z</cp:lastPrinted>
  <dcterms:created xsi:type="dcterms:W3CDTF">2010-04-16T20:11:30Z</dcterms:created>
  <dcterms:modified xsi:type="dcterms:W3CDTF">2017-09-15T14:58:42Z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 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