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22"/>
    <p:sldId id="257" r:id="rId23"/>
    <p:sldId id="258" r:id="rId24"/>
    <p:sldId id="259" r:id="rId25"/>
    <p:sldId id="260" r:id="rId26"/>
  </p:sldIdLst>
  <p:sldSz cx="18288000" cy="10287000"/>
  <p:notesSz cx="6858000" cy="9144000"/>
  <p:embeddedFontLst>
    <p:embeddedFont>
      <p:font typeface="Arimo" charset="1" panose="020B0604020202020204"/>
      <p:regular r:id="rId6"/>
    </p:embeddedFont>
    <p:embeddedFont>
      <p:font typeface="Arimo Bold" charset="1" panose="020B0704020202020204"/>
      <p:regular r:id="rId7"/>
    </p:embeddedFont>
    <p:embeddedFont>
      <p:font typeface="Arimo Italics" charset="1" panose="020B0604020202090204"/>
      <p:regular r:id="rId8"/>
    </p:embeddedFont>
    <p:embeddedFont>
      <p:font typeface="Arimo Bold Italics" charset="1" panose="020B0704020202090204"/>
      <p:regular r:id="rId9"/>
    </p:embeddedFont>
    <p:embeddedFont>
      <p:font typeface="Canva Sans" charset="1" panose="020B0503030501040103"/>
      <p:regular r:id="rId10"/>
    </p:embeddedFont>
    <p:embeddedFont>
      <p:font typeface="Canva Sans Bold" charset="1" panose="020B0803030501040103"/>
      <p:regular r:id="rId11"/>
    </p:embeddedFont>
    <p:embeddedFont>
      <p:font typeface="Canva Sans Italics" charset="1" panose="020B0503030501040103"/>
      <p:regular r:id="rId12"/>
    </p:embeddedFont>
    <p:embeddedFont>
      <p:font typeface="Canva Sans Bold Italics" charset="1" panose="020B0803030501040103"/>
      <p:regular r:id="rId13"/>
    </p:embeddedFont>
    <p:embeddedFont>
      <p:font typeface="Canva Sans Medium" charset="1" panose="020B0603030501040103"/>
      <p:regular r:id="rId14"/>
    </p:embeddedFont>
    <p:embeddedFont>
      <p:font typeface="Canva Sans Medium Italics" charset="1" panose="020B0603030501040103"/>
      <p:regular r:id="rId15"/>
    </p:embeddedFont>
    <p:embeddedFont>
      <p:font typeface="Now" charset="1" panose="00000500000000000000"/>
      <p:regular r:id="rId16"/>
    </p:embeddedFont>
    <p:embeddedFont>
      <p:font typeface="Now Bold" charset="1" panose="00000800000000000000"/>
      <p:regular r:id="rId17"/>
    </p:embeddedFont>
    <p:embeddedFont>
      <p:font typeface="Now Thin" charset="1" panose="00000300000000000000"/>
      <p:regular r:id="rId18"/>
    </p:embeddedFont>
    <p:embeddedFont>
      <p:font typeface="Now Light" charset="1" panose="00000400000000000000"/>
      <p:regular r:id="rId19"/>
    </p:embeddedFont>
    <p:embeddedFont>
      <p:font typeface="Now Medium" charset="1" panose="00000600000000000000"/>
      <p:regular r:id="rId20"/>
    </p:embeddedFont>
    <p:embeddedFont>
      <p:font typeface="Now Heavy" charset="1" panose="00000A00000000000000"/>
      <p:regular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16" Target="fonts/font16.fntdata" Type="http://schemas.openxmlformats.org/officeDocument/2006/relationships/font"/><Relationship Id="rId17" Target="fonts/font17.fntdata" Type="http://schemas.openxmlformats.org/officeDocument/2006/relationships/font"/><Relationship Id="rId18" Target="fonts/font18.fntdata" Type="http://schemas.openxmlformats.org/officeDocument/2006/relationships/font"/><Relationship Id="rId19" Target="fonts/font19.fntdata" Type="http://schemas.openxmlformats.org/officeDocument/2006/relationships/font"/><Relationship Id="rId2" Target="presProps.xml" Type="http://schemas.openxmlformats.org/officeDocument/2006/relationships/presProps"/><Relationship Id="rId20" Target="fonts/font20.fntdata" Type="http://schemas.openxmlformats.org/officeDocument/2006/relationships/font"/><Relationship Id="rId21" Target="fonts/font21.fntdata" Type="http://schemas.openxmlformats.org/officeDocument/2006/relationships/font"/><Relationship Id="rId22" Target="slides/slide1.xml" Type="http://schemas.openxmlformats.org/officeDocument/2006/relationships/slide"/><Relationship Id="rId23" Target="slides/slide2.xml" Type="http://schemas.openxmlformats.org/officeDocument/2006/relationships/slide"/><Relationship Id="rId24" Target="slides/slide3.xml" Type="http://schemas.openxmlformats.org/officeDocument/2006/relationships/slide"/><Relationship Id="rId25" Target="slides/slide4.xml" Type="http://schemas.openxmlformats.org/officeDocument/2006/relationships/slide"/><Relationship Id="rId26" Target="slides/slide5.xml" Type="http://schemas.openxmlformats.org/officeDocument/2006/relationships/slide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jpeg" Type="http://schemas.openxmlformats.org/officeDocument/2006/relationships/image"/><Relationship Id="rId3" Target="../media/image3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5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6.jpe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067C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3925333" y="-2275428"/>
            <a:ext cx="6591735" cy="6608256"/>
          </a:xfrm>
          <a:custGeom>
            <a:avLst/>
            <a:gdLst/>
            <a:ahLst/>
            <a:cxnLst/>
            <a:rect r="r" b="b" t="t" l="l"/>
            <a:pathLst>
              <a:path h="6608256" w="6591735">
                <a:moveTo>
                  <a:pt x="0" y="0"/>
                </a:moveTo>
                <a:lnTo>
                  <a:pt x="6591734" y="0"/>
                </a:lnTo>
                <a:lnTo>
                  <a:pt x="6591734" y="6608256"/>
                </a:lnTo>
                <a:lnTo>
                  <a:pt x="0" y="660825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-2267167" y="5954172"/>
            <a:ext cx="6591735" cy="6608256"/>
          </a:xfrm>
          <a:custGeom>
            <a:avLst/>
            <a:gdLst/>
            <a:ahLst/>
            <a:cxnLst/>
            <a:rect r="r" b="b" t="t" l="l"/>
            <a:pathLst>
              <a:path h="6608256" w="6591735">
                <a:moveTo>
                  <a:pt x="0" y="0"/>
                </a:moveTo>
                <a:lnTo>
                  <a:pt x="6591734" y="0"/>
                </a:lnTo>
                <a:lnTo>
                  <a:pt x="6591734" y="6608256"/>
                </a:lnTo>
                <a:lnTo>
                  <a:pt x="0" y="660825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AutoShape 4" id="4"/>
          <p:cNvSpPr/>
          <p:nvPr/>
        </p:nvSpPr>
        <p:spPr>
          <a:xfrm rot="-5400000">
            <a:off x="16939993" y="8938993"/>
            <a:ext cx="562414" cy="0"/>
          </a:xfrm>
          <a:prstGeom prst="line">
            <a:avLst/>
          </a:prstGeom>
          <a:ln cap="flat" w="76200">
            <a:solidFill>
              <a:srgbClr val="7EC8E3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5" id="5"/>
          <p:cNvSpPr/>
          <p:nvPr/>
        </p:nvSpPr>
        <p:spPr>
          <a:xfrm flipH="false" flipV="false" rot="0">
            <a:off x="13925333" y="478377"/>
            <a:ext cx="3832425" cy="3854450"/>
          </a:xfrm>
          <a:custGeom>
            <a:avLst/>
            <a:gdLst/>
            <a:ahLst/>
            <a:cxnLst/>
            <a:rect r="r" b="b" t="t" l="l"/>
            <a:pathLst>
              <a:path h="3854450" w="3832425">
                <a:moveTo>
                  <a:pt x="0" y="0"/>
                </a:moveTo>
                <a:lnTo>
                  <a:pt x="3832424" y="0"/>
                </a:lnTo>
                <a:lnTo>
                  <a:pt x="3832424" y="3854451"/>
                </a:lnTo>
                <a:lnTo>
                  <a:pt x="0" y="385445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1349127" y="3927475"/>
            <a:ext cx="12630544" cy="198436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16100"/>
              </a:lnSpc>
            </a:pPr>
            <a:r>
              <a:rPr lang="en-US" sz="11500">
                <a:solidFill>
                  <a:srgbClr val="FFFFFF"/>
                </a:solidFill>
                <a:latin typeface="Now Heavy"/>
              </a:rPr>
              <a:t>PETS 2024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2726906" y="8724900"/>
            <a:ext cx="4190800" cy="5334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4200"/>
              </a:lnSpc>
            </a:pPr>
            <a:r>
              <a:rPr lang="en-US" sz="3000">
                <a:solidFill>
                  <a:srgbClr val="FFFFFF"/>
                </a:solidFill>
                <a:latin typeface="Now Medium"/>
              </a:rPr>
              <a:t>PAGE 01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349127" y="5969000"/>
            <a:ext cx="12630544" cy="14204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11481"/>
              </a:lnSpc>
            </a:pPr>
            <a:r>
              <a:rPr lang="en-US" sz="8201">
                <a:solidFill>
                  <a:srgbClr val="FFFFFF"/>
                </a:solidFill>
                <a:latin typeface="Now Heavy"/>
              </a:rPr>
              <a:t>IT IS ALL ABOUT YOU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067C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0675026" y="2456815"/>
            <a:ext cx="6437831" cy="7015257"/>
          </a:xfrm>
          <a:custGeom>
            <a:avLst/>
            <a:gdLst/>
            <a:ahLst/>
            <a:cxnLst/>
            <a:rect r="r" b="b" t="t" l="l"/>
            <a:pathLst>
              <a:path h="7015257" w="6437831">
                <a:moveTo>
                  <a:pt x="0" y="0"/>
                </a:moveTo>
                <a:lnTo>
                  <a:pt x="6437831" y="0"/>
                </a:lnTo>
                <a:lnTo>
                  <a:pt x="6437831" y="7015257"/>
                </a:lnTo>
                <a:lnTo>
                  <a:pt x="0" y="701525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54292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880649" y="2352040"/>
            <a:ext cx="8263351" cy="54781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7280"/>
              </a:lnSpc>
            </a:pPr>
            <a:r>
              <a:rPr lang="en-US" sz="5200">
                <a:solidFill>
                  <a:srgbClr val="FFFFFF"/>
                </a:solidFill>
                <a:latin typeface="Now Heavy"/>
              </a:rPr>
              <a:t>WHAT HAVE YOU LEARNED?</a:t>
            </a:r>
          </a:p>
          <a:p>
            <a:pPr>
              <a:lnSpc>
                <a:spcPts val="3360"/>
              </a:lnSpc>
            </a:pPr>
          </a:p>
          <a:p>
            <a:pPr>
              <a:lnSpc>
                <a:spcPts val="7280"/>
              </a:lnSpc>
            </a:pPr>
            <a:r>
              <a:rPr lang="en-US" sz="5200">
                <a:solidFill>
                  <a:srgbClr val="FFFFFF"/>
                </a:solidFill>
                <a:latin typeface="Now Heavy"/>
              </a:rPr>
              <a:t>WHAT QUESTIONS DO YOU HAVE?</a:t>
            </a:r>
          </a:p>
          <a:p>
            <a:pPr>
              <a:lnSpc>
                <a:spcPts val="3360"/>
              </a:lnSpc>
            </a:pPr>
          </a:p>
          <a:p>
            <a:pPr>
              <a:lnSpc>
                <a:spcPts val="7280"/>
              </a:lnSpc>
            </a:pPr>
            <a:r>
              <a:rPr lang="en-US" sz="5200">
                <a:solidFill>
                  <a:srgbClr val="FF3131"/>
                </a:solidFill>
                <a:latin typeface="Now Heavy"/>
              </a:rPr>
              <a:t>BREAKOUT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3376044" y="159703"/>
            <a:ext cx="10808047" cy="156654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880"/>
              </a:lnSpc>
            </a:pPr>
            <a:r>
              <a:rPr lang="en-US" sz="9200">
                <a:solidFill>
                  <a:srgbClr val="FFFFFF"/>
                </a:solidFill>
                <a:latin typeface="Canva Sans Bold"/>
              </a:rPr>
              <a:t>RECAP</a:t>
            </a:r>
          </a:p>
        </p:txBody>
      </p:sp>
      <p:sp>
        <p:nvSpPr>
          <p:cNvPr name="Freeform 5" id="5"/>
          <p:cNvSpPr/>
          <p:nvPr/>
        </p:nvSpPr>
        <p:spPr>
          <a:xfrm flipH="false" flipV="false" rot="0">
            <a:off x="16377402" y="141734"/>
            <a:ext cx="1763796" cy="1773933"/>
          </a:xfrm>
          <a:custGeom>
            <a:avLst/>
            <a:gdLst/>
            <a:ahLst/>
            <a:cxnLst/>
            <a:rect r="r" b="b" t="t" l="l"/>
            <a:pathLst>
              <a:path h="1773933" w="1763796">
                <a:moveTo>
                  <a:pt x="0" y="0"/>
                </a:moveTo>
                <a:lnTo>
                  <a:pt x="1763796" y="0"/>
                </a:lnTo>
                <a:lnTo>
                  <a:pt x="1763796" y="1773932"/>
                </a:lnTo>
                <a:lnTo>
                  <a:pt x="0" y="177393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067C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821793" y="2034412"/>
            <a:ext cx="17205448" cy="1047221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246"/>
              </a:lnSpc>
            </a:pPr>
            <a:r>
              <a:rPr lang="en-US" sz="3033">
                <a:solidFill>
                  <a:srgbClr val="FFFFFF"/>
                </a:solidFill>
                <a:latin typeface="Now Heavy"/>
              </a:rPr>
              <a:t>CLUB: </a:t>
            </a:r>
          </a:p>
          <a:p>
            <a:pPr>
              <a:lnSpc>
                <a:spcPts val="4246"/>
              </a:lnSpc>
            </a:pPr>
            <a:r>
              <a:rPr lang="en-US" sz="3033">
                <a:solidFill>
                  <a:srgbClr val="FFFFFF"/>
                </a:solidFill>
                <a:latin typeface="Now Heavy"/>
              </a:rPr>
              <a:t>JANUARY 1, 2025: THINK ABOUT DISTRICT NEEDS</a:t>
            </a:r>
          </a:p>
          <a:p>
            <a:pPr>
              <a:lnSpc>
                <a:spcPts val="4246"/>
              </a:lnSpc>
            </a:pPr>
            <a:r>
              <a:rPr lang="en-US" sz="3033">
                <a:solidFill>
                  <a:srgbClr val="FFFFFF"/>
                </a:solidFill>
                <a:latin typeface="Now Heavy"/>
              </a:rPr>
              <a:t>MARCH 1, 2025 : CLEAN UP MEMBERSHIP; FILL OUT CITATION; SUBMIT CLUB OF THE YEAR; SUPPORT THE INCOMING PRESIDENT</a:t>
            </a:r>
          </a:p>
          <a:p>
            <a:pPr>
              <a:lnSpc>
                <a:spcPts val="4246"/>
              </a:lnSpc>
            </a:pPr>
            <a:r>
              <a:rPr lang="en-US" sz="3033">
                <a:solidFill>
                  <a:srgbClr val="FFFFFF"/>
                </a:solidFill>
                <a:latin typeface="Now Heavy"/>
              </a:rPr>
              <a:t>BY MARCH 30, 2025: ESTABLISH NEW BOARD SLATE AND FOLLOW YOUR BY-LAWS</a:t>
            </a:r>
          </a:p>
          <a:p>
            <a:pPr>
              <a:lnSpc>
                <a:spcPts val="4246"/>
              </a:lnSpc>
            </a:pPr>
          </a:p>
          <a:p>
            <a:pPr>
              <a:lnSpc>
                <a:spcPts val="4246"/>
              </a:lnSpc>
            </a:pPr>
            <a:r>
              <a:rPr lang="en-US" sz="3033">
                <a:solidFill>
                  <a:srgbClr val="FFFFFF"/>
                </a:solidFill>
                <a:latin typeface="Now Heavy"/>
              </a:rPr>
              <a:t>DISTRICT: JANUARY–APRIL 2025, SPONSORING CLUBS SCREEN AND SELECT AMBASSADORIAL SCHOLAR APPLICANTS </a:t>
            </a:r>
          </a:p>
          <a:p>
            <a:pPr>
              <a:lnSpc>
                <a:spcPts val="4246"/>
              </a:lnSpc>
            </a:pPr>
            <a:r>
              <a:rPr lang="en-US" sz="3033">
                <a:solidFill>
                  <a:srgbClr val="FFFFFF"/>
                </a:solidFill>
                <a:latin typeface="Now Heavy"/>
              </a:rPr>
              <a:t>JANUARY 1, 2025 – SEMI-ANNUAL ROTARY INTERNATIONAL DUES DUE TO RI</a:t>
            </a:r>
          </a:p>
          <a:p>
            <a:pPr>
              <a:lnSpc>
                <a:spcPts val="4246"/>
              </a:lnSpc>
            </a:pPr>
            <a:r>
              <a:rPr lang="en-US" sz="3033">
                <a:solidFill>
                  <a:srgbClr val="FFFFFF"/>
                </a:solidFill>
                <a:latin typeface="Now Heavy"/>
              </a:rPr>
              <a:t>MARCH 15, 2025 - SUBMIT QUARTERLY FOUNDATION CONTRIBUTIONS TO THE ROTARY FOUNDATION</a:t>
            </a:r>
          </a:p>
          <a:p>
            <a:pPr>
              <a:lnSpc>
                <a:spcPts val="4246"/>
              </a:lnSpc>
            </a:pPr>
            <a:r>
              <a:rPr lang="en-US" sz="3033">
                <a:solidFill>
                  <a:srgbClr val="FFFFFF"/>
                </a:solidFill>
                <a:latin typeface="Now Heavy"/>
              </a:rPr>
              <a:t>MARCH 15, 2025 - SIGNED MOU FOR ROTARY YEAR 2023-2024 DUE  </a:t>
            </a:r>
          </a:p>
          <a:p>
            <a:pPr>
              <a:lnSpc>
                <a:spcPts val="4246"/>
              </a:lnSpc>
            </a:pPr>
            <a:r>
              <a:rPr lang="en-US" sz="3033">
                <a:solidFill>
                  <a:srgbClr val="FFFFFF"/>
                </a:solidFill>
                <a:latin typeface="Now Heavy"/>
              </a:rPr>
              <a:t>BY MARCH 30, 2025 - ATTEND DISTRICT CONFERENCE</a:t>
            </a:r>
          </a:p>
          <a:p>
            <a:pPr>
              <a:lnSpc>
                <a:spcPts val="10266"/>
              </a:lnSpc>
            </a:pPr>
          </a:p>
          <a:p>
            <a:pPr>
              <a:lnSpc>
                <a:spcPts val="10266"/>
              </a:lnSpc>
            </a:pPr>
          </a:p>
          <a:p>
            <a:pPr>
              <a:lnSpc>
                <a:spcPts val="7886"/>
              </a:lnSpc>
            </a:pPr>
          </a:p>
        </p:txBody>
      </p:sp>
      <p:sp>
        <p:nvSpPr>
          <p:cNvPr name="TextBox 3" id="3"/>
          <p:cNvSpPr txBox="true"/>
          <p:nvPr/>
        </p:nvSpPr>
        <p:spPr>
          <a:xfrm rot="0">
            <a:off x="3739976" y="159703"/>
            <a:ext cx="10808047" cy="156654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880"/>
              </a:lnSpc>
            </a:pPr>
            <a:r>
              <a:rPr lang="en-US" sz="9200">
                <a:solidFill>
                  <a:srgbClr val="FFFFFF"/>
                </a:solidFill>
                <a:latin typeface="Canva Sans Bold"/>
              </a:rPr>
              <a:t>LOGISTICS</a:t>
            </a:r>
          </a:p>
        </p:txBody>
      </p:sp>
      <p:sp>
        <p:nvSpPr>
          <p:cNvPr name="Freeform 4" id="4"/>
          <p:cNvSpPr/>
          <p:nvPr/>
        </p:nvSpPr>
        <p:spPr>
          <a:xfrm flipH="false" flipV="false" rot="0">
            <a:off x="15392447" y="7479579"/>
            <a:ext cx="2634794" cy="2649936"/>
          </a:xfrm>
          <a:custGeom>
            <a:avLst/>
            <a:gdLst/>
            <a:ahLst/>
            <a:cxnLst/>
            <a:rect r="r" b="b" t="t" l="l"/>
            <a:pathLst>
              <a:path h="2649936" w="2634794">
                <a:moveTo>
                  <a:pt x="0" y="0"/>
                </a:moveTo>
                <a:lnTo>
                  <a:pt x="2634794" y="0"/>
                </a:lnTo>
                <a:lnTo>
                  <a:pt x="2634794" y="2649937"/>
                </a:lnTo>
                <a:lnTo>
                  <a:pt x="0" y="264993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067C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5416766" y="329062"/>
            <a:ext cx="2634794" cy="2649936"/>
          </a:xfrm>
          <a:custGeom>
            <a:avLst/>
            <a:gdLst/>
            <a:ahLst/>
            <a:cxnLst/>
            <a:rect r="r" b="b" t="t" l="l"/>
            <a:pathLst>
              <a:path h="2649936" w="2634794">
                <a:moveTo>
                  <a:pt x="0" y="0"/>
                </a:moveTo>
                <a:lnTo>
                  <a:pt x="2634794" y="0"/>
                </a:lnTo>
                <a:lnTo>
                  <a:pt x="2634794" y="2649937"/>
                </a:lnTo>
                <a:lnTo>
                  <a:pt x="0" y="264993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0620955" y="2403956"/>
            <a:ext cx="5911872" cy="6854344"/>
          </a:xfrm>
          <a:custGeom>
            <a:avLst/>
            <a:gdLst/>
            <a:ahLst/>
            <a:cxnLst/>
            <a:rect r="r" b="b" t="t" l="l"/>
            <a:pathLst>
              <a:path h="6854344" w="5911872">
                <a:moveTo>
                  <a:pt x="0" y="0"/>
                </a:moveTo>
                <a:lnTo>
                  <a:pt x="5911872" y="0"/>
                </a:lnTo>
                <a:lnTo>
                  <a:pt x="5911872" y="6854344"/>
                </a:lnTo>
                <a:lnTo>
                  <a:pt x="0" y="685434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608308" y="2412413"/>
            <a:ext cx="8797980" cy="684588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6442"/>
              </a:lnSpc>
            </a:pPr>
            <a:r>
              <a:rPr lang="en-US" sz="4601">
                <a:solidFill>
                  <a:srgbClr val="FFFFFF"/>
                </a:solidFill>
                <a:latin typeface="Now Heavy"/>
              </a:rPr>
              <a:t>JANUARY-MARCH, 2025</a:t>
            </a:r>
          </a:p>
          <a:p>
            <a:pPr>
              <a:lnSpc>
                <a:spcPts val="6442"/>
              </a:lnSpc>
            </a:pPr>
          </a:p>
          <a:p>
            <a:pPr marL="993544" indent="-496772" lvl="1">
              <a:lnSpc>
                <a:spcPts val="6442"/>
              </a:lnSpc>
              <a:buFont typeface="Arial"/>
              <a:buChar char="•"/>
            </a:pPr>
            <a:r>
              <a:rPr lang="en-US" sz="4601">
                <a:solidFill>
                  <a:srgbClr val="FFFFFF"/>
                </a:solidFill>
                <a:latin typeface="Now Heavy"/>
              </a:rPr>
              <a:t>TEND TO ROTARY DISTRICT NEEDS</a:t>
            </a:r>
          </a:p>
          <a:p>
            <a:pPr marL="237913" indent="-118957" lvl="1">
              <a:lnSpc>
                <a:spcPts val="1542"/>
              </a:lnSpc>
              <a:buFont typeface="Arial"/>
              <a:buChar char="•"/>
            </a:pPr>
          </a:p>
          <a:p>
            <a:pPr marL="993544" indent="-496772" lvl="1">
              <a:lnSpc>
                <a:spcPts val="6442"/>
              </a:lnSpc>
              <a:buFont typeface="Arial"/>
              <a:buChar char="•"/>
            </a:pPr>
            <a:r>
              <a:rPr lang="en-US" sz="4601">
                <a:solidFill>
                  <a:srgbClr val="FFFFFF"/>
                </a:solidFill>
                <a:latin typeface="Now Heavy"/>
              </a:rPr>
              <a:t>RALLY THE CLUB &amp;  SUPPORT THE NEW TEAM</a:t>
            </a:r>
          </a:p>
          <a:p>
            <a:pPr marL="237913" indent="-118957" lvl="1">
              <a:lnSpc>
                <a:spcPts val="1542"/>
              </a:lnSpc>
              <a:buFont typeface="Arial"/>
              <a:buChar char="•"/>
            </a:pPr>
            <a:r>
              <a:rPr lang="en-US" sz="1101">
                <a:solidFill>
                  <a:srgbClr val="FFFFFF"/>
                </a:solidFill>
                <a:latin typeface="Now Heavy"/>
              </a:rPr>
              <a:t> </a:t>
            </a:r>
          </a:p>
          <a:p>
            <a:pPr marL="993544" indent="-496772" lvl="1">
              <a:lnSpc>
                <a:spcPts val="6442"/>
              </a:lnSpc>
              <a:buFont typeface="Arial"/>
              <a:buChar char="•"/>
            </a:pPr>
            <a:r>
              <a:rPr lang="en-US" sz="4601">
                <a:solidFill>
                  <a:srgbClr val="FFFFFF"/>
                </a:solidFill>
                <a:latin typeface="Now Heavy"/>
              </a:rPr>
              <a:t>PLAN FOR WHAT’S NEXT FOR YOU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3739976" y="159703"/>
            <a:ext cx="10808047" cy="156654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880"/>
              </a:lnSpc>
            </a:pPr>
            <a:r>
              <a:rPr lang="en-US" sz="9200">
                <a:solidFill>
                  <a:srgbClr val="FFFFFF"/>
                </a:solidFill>
                <a:latin typeface="Canva Sans Bold"/>
              </a:rPr>
              <a:t>ROADMAP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067C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2797372" y="5804732"/>
            <a:ext cx="3877690" cy="3899976"/>
          </a:xfrm>
          <a:custGeom>
            <a:avLst/>
            <a:gdLst/>
            <a:ahLst/>
            <a:cxnLst/>
            <a:rect r="r" b="b" t="t" l="l"/>
            <a:pathLst>
              <a:path h="3899976" w="3877690">
                <a:moveTo>
                  <a:pt x="0" y="0"/>
                </a:moveTo>
                <a:lnTo>
                  <a:pt x="3877691" y="0"/>
                </a:lnTo>
                <a:lnTo>
                  <a:pt x="3877691" y="3899976"/>
                </a:lnTo>
                <a:lnTo>
                  <a:pt x="0" y="389997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9144000" y="810340"/>
            <a:ext cx="8476343" cy="8229600"/>
          </a:xfrm>
          <a:custGeom>
            <a:avLst/>
            <a:gdLst/>
            <a:ahLst/>
            <a:cxnLst/>
            <a:rect r="r" b="b" t="t" l="l"/>
            <a:pathLst>
              <a:path h="8229600" w="8476343">
                <a:moveTo>
                  <a:pt x="0" y="0"/>
                </a:moveTo>
                <a:lnTo>
                  <a:pt x="8476343" y="0"/>
                </a:lnTo>
                <a:lnTo>
                  <a:pt x="8476343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51866" t="-2205" r="0" b="-2205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1028700" y="923925"/>
            <a:ext cx="7415035" cy="435864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7559"/>
              </a:lnSpc>
            </a:pPr>
            <a:r>
              <a:rPr lang="en-US" sz="5399">
                <a:solidFill>
                  <a:srgbClr val="FFFFFF"/>
                </a:solidFill>
                <a:latin typeface="Now Heavy"/>
              </a:rPr>
              <a:t>SPREAD THE MAGIC </a:t>
            </a:r>
          </a:p>
          <a:p>
            <a:pPr>
              <a:lnSpc>
                <a:spcPts val="7559"/>
              </a:lnSpc>
            </a:pPr>
            <a:r>
              <a:rPr lang="en-US" sz="5399">
                <a:solidFill>
                  <a:srgbClr val="FFFFFF"/>
                </a:solidFill>
                <a:latin typeface="Now Heavy"/>
              </a:rPr>
              <a:t>&amp; KNOW...</a:t>
            </a:r>
          </a:p>
          <a:p>
            <a:pPr>
              <a:lnSpc>
                <a:spcPts val="4340"/>
              </a:lnSpc>
            </a:pPr>
          </a:p>
          <a:p>
            <a:pPr>
              <a:lnSpc>
                <a:spcPts val="7559"/>
              </a:lnSpc>
            </a:pPr>
            <a:r>
              <a:rPr lang="en-US" sz="5399">
                <a:solidFill>
                  <a:srgbClr val="FFFFFF"/>
                </a:solidFill>
                <a:latin typeface="Now Heavy"/>
              </a:rPr>
              <a:t>THAT YOU MAKE A DIFFERENCE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DAF-yLh7_wU</dc:identifier>
  <dcterms:modified xsi:type="dcterms:W3CDTF">2011-08-01T06:04:30Z</dcterms:modified>
  <cp:revision>1</cp:revision>
  <dc:title>Pets 2024</dc:title>
</cp:coreProperties>
</file>