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3" r:id="rId1"/>
  </p:sldMasterIdLst>
  <p:notesMasterIdLst>
    <p:notesMasterId r:id="rId7"/>
  </p:notesMasterIdLst>
  <p:handoutMasterIdLst>
    <p:handoutMasterId r:id="rId8"/>
  </p:handoutMasterIdLst>
  <p:sldIdLst>
    <p:sldId id="2626" r:id="rId2"/>
    <p:sldId id="2625" r:id="rId3"/>
    <p:sldId id="2627" r:id="rId4"/>
    <p:sldId id="2624" r:id="rId5"/>
    <p:sldId id="262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049AFD2-0CF5-49CC-8707-C1BB35026A13}">
          <p14:sldIdLst>
            <p14:sldId id="2626"/>
            <p14:sldId id="2625"/>
            <p14:sldId id="2627"/>
            <p14:sldId id="2624"/>
            <p14:sldId id="2628"/>
          </p14:sldIdLst>
        </p14:section>
      </p14:sectionLst>
    </p:ex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CHARLENE DOUGHERTY" initials="CD" lastIdx="7" clrIdx="2">
    <p:extLst>
      <p:ext uri="{19B8F6BF-5375-455C-9EA6-DF929625EA0E}">
        <p15:presenceInfo xmlns:p15="http://schemas.microsoft.com/office/powerpoint/2012/main" userId="b7849e89b419cb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579"/>
    <a:srgbClr val="418287"/>
    <a:srgbClr val="AAD3D6"/>
    <a:srgbClr val="5DAAB0"/>
    <a:srgbClr val="CCD2DA"/>
    <a:srgbClr val="37231D"/>
    <a:srgbClr val="D6DBE2"/>
    <a:srgbClr val="DFE3E9"/>
    <a:srgbClr val="1F1F26"/>
    <a:srgbClr val="BBC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02" autoAdjust="0"/>
    <p:restoredTop sz="95280" autoAdjust="0"/>
  </p:normalViewPr>
  <p:slideViewPr>
    <p:cSldViewPr snapToGrid="0" snapToObjects="1" showGuides="1">
      <p:cViewPr varScale="1">
        <p:scale>
          <a:sx n="66" d="100"/>
          <a:sy n="66" d="100"/>
        </p:scale>
        <p:origin x="82" y="235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441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5136"/>
    </p:cViewPr>
  </p:sorterViewPr>
  <p:notesViewPr>
    <p:cSldViewPr snapToGrid="0" snapToObjects="1">
      <p:cViewPr varScale="1">
        <p:scale>
          <a:sx n="60" d="100"/>
          <a:sy n="60" d="100"/>
        </p:scale>
        <p:origin x="3187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18837-64B5-4E20-83A5-89B993CB3C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C2A4FB-A56B-4413-A08B-0E9894B98B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8B25D-8766-427E-8C9E-4845048D8DFC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77F36-950D-4655-BC4A-F80BE1DBF7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C246FD-229D-4B04-9855-212AD8D784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8A28B-0568-4092-BB1A-13C9B073E3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F439B-391B-4B41-826A-951FCF412C34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A0038-7055-434C-B6C4-B8C69565C6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6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95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7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198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42165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288"/>
            <a:ext cx="12192000" cy="46185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940F57-02B1-4B56-8BA7-24557BFCBB01}"/>
              </a:ext>
            </a:extLst>
          </p:cNvPr>
          <p:cNvSpPr/>
          <p:nvPr userDrawn="1"/>
        </p:nvSpPr>
        <p:spPr>
          <a:xfrm>
            <a:off x="0" y="4622800"/>
            <a:ext cx="12192000" cy="2230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037721"/>
            <a:ext cx="9575801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125744"/>
            <a:ext cx="9575800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2079137" y="4855144"/>
            <a:ext cx="0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399467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288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02421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90444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WWW.WEBSITENAME.COM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918496" y="1819845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60476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95899" y="4288"/>
            <a:ext cx="68961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0" y="1539433"/>
            <a:ext cx="8866207" cy="5318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 title="Decorative"/>
          <p:cNvSpPr/>
          <p:nvPr userDrawn="1"/>
        </p:nvSpPr>
        <p:spPr>
          <a:xfrm>
            <a:off x="0" y="0"/>
            <a:ext cx="5295899" cy="6858000"/>
          </a:xfrm>
          <a:prstGeom prst="rect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90" y="2040520"/>
            <a:ext cx="4120444" cy="1818655"/>
          </a:xfrm>
        </p:spPr>
        <p:txBody>
          <a:bodyPr anchor="b">
            <a:noAutofit/>
          </a:bodyPr>
          <a:lstStyle>
            <a:lvl1pPr algn="l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8690" y="4031658"/>
            <a:ext cx="4120443" cy="338549"/>
          </a:xfrm>
        </p:spPr>
        <p:txBody>
          <a:bodyPr>
            <a:normAutofit/>
          </a:bodyPr>
          <a:lstStyle>
            <a:lvl1pPr marL="0" indent="0" algn="l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1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893092" y="2764774"/>
            <a:ext cx="0" cy="2188806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l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558850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2090" y="2905535"/>
            <a:ext cx="4120444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72090" y="3993558"/>
            <a:ext cx="4120443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WWW.WEBSITENAME.COM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5932310" y="2726675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3872089" y="860778"/>
            <a:ext cx="4120444" cy="5136445"/>
          </a:xfrm>
          <a:prstGeom prst="rect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658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5399" y="3107447"/>
            <a:ext cx="7252505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65400" y="4195470"/>
            <a:ext cx="7252504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924870"/>
            <a:ext cx="0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1238104" y="860778"/>
            <a:ext cx="9715792" cy="5136445"/>
          </a:xfrm>
          <a:prstGeom prst="rect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28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5399" y="3107447"/>
            <a:ext cx="7252505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65400" y="4195470"/>
            <a:ext cx="7252504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924870"/>
            <a:ext cx="0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1238104" y="860778"/>
            <a:ext cx="9715792" cy="5136445"/>
          </a:xfrm>
          <a:prstGeom prst="rect">
            <a:avLst/>
          </a:prstGeom>
          <a:noFill/>
          <a:ln w="762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60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5399" y="3107447"/>
            <a:ext cx="7252505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65400" y="4195470"/>
            <a:ext cx="7252504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924870"/>
            <a:ext cx="0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1238104" y="860778"/>
            <a:ext cx="9715792" cy="5136445"/>
          </a:xfrm>
          <a:prstGeom prst="rect">
            <a:avLst/>
          </a:prstGeom>
          <a:noFill/>
          <a:ln w="76200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9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314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ivi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73179"/>
            <a:ext cx="6826342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 title="Decorative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4542" y="3665204"/>
            <a:ext cx="4527458" cy="2196780"/>
          </a:xfrm>
          <a:solidFill>
            <a:schemeClr val="accent1"/>
          </a:solidFill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7664541" y="3673179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1327372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ide Divi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73179"/>
            <a:ext cx="6826342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 title="Decorative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4542" y="3665204"/>
            <a:ext cx="4527458" cy="2196780"/>
          </a:xfrm>
          <a:solidFill>
            <a:schemeClr val="accent2"/>
          </a:solidFill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7664541" y="3673179"/>
            <a:ext cx="1" cy="2188805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14206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lide Divi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4769712" y="3138616"/>
            <a:ext cx="7422288" cy="32127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4413" y="4304207"/>
            <a:ext cx="6439156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14413" y="5505120"/>
            <a:ext cx="6439155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208815" y="4226947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235650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0" y="4387695"/>
            <a:ext cx="12192000" cy="219678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821" y="4395670"/>
            <a:ext cx="6826342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37164" y="4387695"/>
            <a:ext cx="4527458" cy="2196780"/>
          </a:xfrm>
          <a:noFill/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3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7337163" y="4742580"/>
            <a:ext cx="1" cy="1494984"/>
          </a:xfrm>
          <a:prstGeom prst="line">
            <a:avLst/>
          </a:prstGeom>
          <a:ln w="762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934178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3727361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34413" y="812800"/>
            <a:ext cx="3557587" cy="52324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55313" y="879710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5313" y="195615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55313" y="303260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5313" y="410904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55313" y="518549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4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791782" y="3899540"/>
            <a:ext cx="0" cy="1930310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226060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1244" y="2225040"/>
            <a:ext cx="4536079" cy="463296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21031" y="2055335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21031" y="2782449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21031" y="4352427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21031" y="3567438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21031" y="513741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E2F3CED5-D6C7-4A0B-B731-FDB78F4E3341}"/>
              </a:ext>
            </a:extLst>
          </p:cNvPr>
          <p:cNvSpPr/>
          <p:nvPr userDrawn="1"/>
        </p:nvSpPr>
        <p:spPr>
          <a:xfrm>
            <a:off x="353385" y="0"/>
            <a:ext cx="4572513" cy="20593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560255" y="445140"/>
            <a:ext cx="0" cy="1930310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100" y="192385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950430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64877" y="0"/>
            <a:ext cx="5927124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529" y="2348736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529" y="307585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529" y="4645828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1529" y="3860839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529" y="5430816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E2F3CED5-D6C7-4A0B-B731-FDB78F4E3341}"/>
              </a:ext>
            </a:extLst>
          </p:cNvPr>
          <p:cNvSpPr/>
          <p:nvPr userDrawn="1"/>
        </p:nvSpPr>
        <p:spPr>
          <a:xfrm>
            <a:off x="353385" y="0"/>
            <a:ext cx="4572513" cy="2059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560255" y="445140"/>
            <a:ext cx="0" cy="193031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100" y="192385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734128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4910666" cy="6858000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3" name="Rectangle 2" title="Decorative"/>
          <p:cNvSpPr/>
          <p:nvPr userDrawn="1"/>
        </p:nvSpPr>
        <p:spPr>
          <a:xfrm>
            <a:off x="4910667" y="0"/>
            <a:ext cx="117404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5131" y="879710"/>
            <a:ext cx="4801847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95131" y="1956155"/>
            <a:ext cx="4801847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95131" y="3032600"/>
            <a:ext cx="4801847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5131" y="4109045"/>
            <a:ext cx="4801847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5131" y="5185490"/>
            <a:ext cx="4801847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2D435A30-7C8E-4847-B027-91CBFA1592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84074" y="87971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38" name="Text Placeholder 30">
            <a:extLst>
              <a:ext uri="{FF2B5EF4-FFF2-40B4-BE49-F238E27FC236}">
                <a16:creationId xmlns:a16="http://schemas.microsoft.com/office/drawing/2014/main" id="{819BB324-34C6-4FF7-8780-D294AC6EC5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84074" y="1956155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43B3C496-FB0A-4924-A341-696D17E2D9C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84074" y="303260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FEACD5FF-800E-4BB0-82F3-2E0AEF121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84074" y="4109045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4</a:t>
            </a:r>
          </a:p>
        </p:txBody>
      </p:sp>
      <p:sp>
        <p:nvSpPr>
          <p:cNvPr id="41" name="Text Placeholder 30">
            <a:extLst>
              <a:ext uri="{FF2B5EF4-FFF2-40B4-BE49-F238E27FC236}">
                <a16:creationId xmlns:a16="http://schemas.microsoft.com/office/drawing/2014/main" id="{58B97284-E1BE-4DCD-9CC1-C441D1A857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84074" y="518549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5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3727361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2831458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354" y="2596916"/>
            <a:ext cx="4385841" cy="1325563"/>
          </a:xfrm>
        </p:spPr>
        <p:txBody>
          <a:bodyPr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1"/>
            <a:ext cx="6096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9353" y="4628132"/>
            <a:ext cx="4385841" cy="132556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353" y="4165142"/>
            <a:ext cx="4385841" cy="38274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flipV="1">
            <a:off x="527427" y="1631760"/>
            <a:ext cx="0" cy="4321933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9" name="Picture Placeholder 5" title="Decorative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9354" y="1631760"/>
            <a:ext cx="804759" cy="804759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849342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2808079"/>
            <a:ext cx="6096000" cy="404992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465"/>
            <a:ext cx="525780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7825" y="2808079"/>
            <a:ext cx="4312353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j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87825" y="3212363"/>
            <a:ext cx="4312353" cy="2962659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5130846" y="1256529"/>
            <a:ext cx="0" cy="1930310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11441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761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E5DCEB-1CC8-4AEE-9DEC-6C62AD4FB42C}"/>
              </a:ext>
            </a:extLst>
          </p:cNvPr>
          <p:cNvSpPr/>
          <p:nvPr userDrawn="1"/>
        </p:nvSpPr>
        <p:spPr>
          <a:xfrm>
            <a:off x="0" y="3429000"/>
            <a:ext cx="6096001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096000" cy="3429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7825" y="1190909"/>
            <a:ext cx="4554008" cy="1325563"/>
          </a:xfrm>
        </p:spPr>
        <p:txBody>
          <a:bodyPr lIns="0" anchor="b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97253" y="2516138"/>
            <a:ext cx="4544580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j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97253" y="2920422"/>
            <a:ext cx="4544580" cy="3226378"/>
          </a:xfrm>
        </p:spPr>
        <p:txBody>
          <a:bodyPr lIns="0" tIns="7200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3606800"/>
            <a:ext cx="4927601" cy="2540000"/>
          </a:xfrm>
        </p:spPr>
        <p:txBody>
          <a:bodyPr lIns="0" tIns="72000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034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37084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Rectangle 10" title="Decorative"/>
          <p:cNvSpPr/>
          <p:nvPr userDrawn="1"/>
        </p:nvSpPr>
        <p:spPr>
          <a:xfrm>
            <a:off x="3708400" y="0"/>
            <a:ext cx="4775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921" y="936980"/>
            <a:ext cx="3686159" cy="1466055"/>
          </a:xfrm>
        </p:spPr>
        <p:txBody>
          <a:bodyPr lIns="0" anchor="t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52988" y="2407322"/>
            <a:ext cx="368602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52921" y="2811606"/>
            <a:ext cx="3686159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483600" y="0"/>
            <a:ext cx="37084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550643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title="Decorative">
            <a:extLst>
              <a:ext uri="{FF2B5EF4-FFF2-40B4-BE49-F238E27FC236}">
                <a16:creationId xmlns:a16="http://schemas.microsoft.com/office/drawing/2014/main" id="{60EEF041-4EFF-410A-AFB4-25A65B462B2D}"/>
              </a:ext>
            </a:extLst>
          </p:cNvPr>
          <p:cNvSpPr/>
          <p:nvPr userDrawn="1"/>
        </p:nvSpPr>
        <p:spPr>
          <a:xfrm>
            <a:off x="8181847" y="0"/>
            <a:ext cx="401015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60EEF041-4EFF-410A-AFB4-25A65B462B2D}"/>
              </a:ext>
            </a:extLst>
          </p:cNvPr>
          <p:cNvSpPr/>
          <p:nvPr userDrawn="1"/>
        </p:nvSpPr>
        <p:spPr>
          <a:xfrm>
            <a:off x="4171694" y="0"/>
            <a:ext cx="401015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33757" y="1680547"/>
            <a:ext cx="368602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75228" y="1680547"/>
            <a:ext cx="3658010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33454" y="2084831"/>
            <a:ext cx="3686159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5228" y="2084831"/>
            <a:ext cx="3658010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10" y="1670007"/>
            <a:ext cx="3686159" cy="1466055"/>
          </a:xfrm>
        </p:spPr>
        <p:txBody>
          <a:bodyPr lIns="0" anchor="t">
            <a:normAutofit/>
          </a:bodyPr>
          <a:lstStyle>
            <a:lvl1pPr algn="l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906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09156155-C47D-47A0-A08D-DCAC4D742D3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40889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3408891"/>
            <a:ext cx="12203575" cy="344910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68750" y="3666354"/>
            <a:ext cx="3448800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54055" y="3666354"/>
            <a:ext cx="3450265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68447" y="4070639"/>
            <a:ext cx="3448800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54055" y="4070639"/>
            <a:ext cx="3450265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9104"/>
            <a:ext cx="3136900" cy="2168682"/>
          </a:xfrm>
        </p:spPr>
        <p:txBody>
          <a:bodyPr lIns="0"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104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2360141"/>
            <a:ext cx="6096001" cy="4497859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6095999" y="2360141"/>
            <a:ext cx="6096001" cy="4497859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7607" y="2962016"/>
            <a:ext cx="434078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72685" y="2962016"/>
            <a:ext cx="4342629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7607" y="3366301"/>
            <a:ext cx="4340785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72685" y="3366301"/>
            <a:ext cx="4342629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215" y="358610"/>
            <a:ext cx="7135570" cy="822240"/>
          </a:xfrm>
        </p:spPr>
        <p:txBody>
          <a:bodyPr lIns="0" anchor="t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22583"/>
            <a:ext cx="0" cy="2188805"/>
          </a:xfrm>
          <a:prstGeom prst="line">
            <a:avLst/>
          </a:prstGeom>
          <a:ln w="76200">
            <a:solidFill>
              <a:schemeClr val="accent2">
                <a:lumMod val="50000"/>
                <a:lumOff val="5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8496472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8" y="1193765"/>
            <a:ext cx="438584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8814" y="2632337"/>
            <a:ext cx="4385841" cy="335756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2016" y="1598619"/>
            <a:ext cx="4869806" cy="189643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82016" y="1194294"/>
            <a:ext cx="4869806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2C5FA2F-DD81-4A72-AB26-A4C663724F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2018" y="4093464"/>
            <a:ext cx="4869806" cy="189643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2017" y="3689139"/>
            <a:ext cx="4832794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flipV="1">
            <a:off x="830507" y="1194294"/>
            <a:ext cx="0" cy="4795606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9708105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28658" y="836271"/>
            <a:ext cx="4263342" cy="518545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6" title="Decorative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57597" y="836271"/>
            <a:ext cx="4262400" cy="5185458"/>
          </a:xfrm>
          <a:solidFill>
            <a:schemeClr val="accent1"/>
          </a:solidFill>
        </p:spPr>
        <p:txBody>
          <a:bodyPr lIns="252000" tIns="144000" rIns="144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033" y="1659770"/>
            <a:ext cx="2558005" cy="1325563"/>
          </a:xfrm>
        </p:spPr>
        <p:txBody>
          <a:bodyPr anchor="t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9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756506" y="1915220"/>
            <a:ext cx="0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2174074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 title="Decorative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3206186"/>
            <a:ext cx="12192000" cy="3651813"/>
          </a:xfrm>
          <a:solidFill>
            <a:schemeClr val="accent2"/>
          </a:solidFill>
        </p:spPr>
        <p:txBody>
          <a:bodyPr lIns="5400000" tIns="216000" rIns="1800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8053" y="1775520"/>
            <a:ext cx="6435524" cy="1325563"/>
          </a:xfrm>
        </p:spPr>
        <p:txBody>
          <a:bodyPr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1836" y="1"/>
            <a:ext cx="3523423" cy="32061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71836" y="3358587"/>
            <a:ext cx="3523423" cy="32061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9972271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4586456"/>
            <a:ext cx="10349090" cy="1577281"/>
          </a:xfrm>
          <a:noFill/>
          <a:ln>
            <a:noFill/>
          </a:ln>
        </p:spPr>
        <p:txBody>
          <a:bodyPr lIns="0" tIns="216000" r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717212"/>
            <a:ext cx="10349089" cy="854791"/>
          </a:xfrm>
        </p:spPr>
        <p:txBody>
          <a:bodyPr lIns="0" rIns="0" anchor="b"/>
          <a:lstStyle>
            <a:lvl1pPr algn="ctr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836271"/>
            <a:ext cx="10349089" cy="251652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831282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9DF8596F-E730-47C4-86C3-F4A9B3F78268}"/>
              </a:ext>
            </a:extLst>
          </p:cNvPr>
          <p:cNvSpPr/>
          <p:nvPr userDrawn="1"/>
        </p:nvSpPr>
        <p:spPr>
          <a:xfrm>
            <a:off x="0" y="0"/>
            <a:ext cx="4745620" cy="3428990"/>
          </a:xfrm>
          <a:prstGeom prst="rect">
            <a:avLst/>
          </a:prstGeom>
          <a:solidFill>
            <a:schemeClr val="accent2"/>
          </a:solidFill>
        </p:spPr>
        <p:txBody>
          <a:bodyPr vert="horz" lIns="252000" tIns="144000" rIns="144000" bIns="4572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400" b="0" i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45620" y="3428990"/>
            <a:ext cx="7446380" cy="342900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59770"/>
            <a:ext cx="3085618" cy="1325563"/>
          </a:xfrm>
        </p:spPr>
        <p:txBody>
          <a:bodyPr lIns="0" anchor="t"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E0AB4DF-4264-4631-9A72-72B25F9BEE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9078" y="1197273"/>
            <a:ext cx="6121722" cy="382749"/>
          </a:xfrm>
        </p:spPr>
        <p:txBody>
          <a:bodyPr lIns="0" tIns="0" anchor="t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E3F0CD0-D764-45BB-9798-E9046593B3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59078" y="1588155"/>
            <a:ext cx="6121722" cy="1397178"/>
          </a:xfrm>
        </p:spPr>
        <p:txBody>
          <a:bodyPr lIns="0" tIns="0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E3F0CD0-D764-45BB-9798-E9046593B3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0" y="3737092"/>
            <a:ext cx="3085618" cy="2663707"/>
          </a:xfrm>
        </p:spPr>
        <p:txBody>
          <a:bodyPr lIns="0" tIns="0">
            <a:norm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36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5713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F92C0C-7E68-45AE-8824-6858C68747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82502" y="4973519"/>
            <a:ext cx="7299618" cy="1440000"/>
          </a:xfrm>
          <a:solidFill>
            <a:schemeClr val="accent1"/>
          </a:solidFill>
        </p:spPr>
        <p:txBody>
          <a:bodyPr lIns="21600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36023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87474" y="3665204"/>
            <a:ext cx="7304526" cy="2196780"/>
          </a:xfrm>
          <a:solidFill>
            <a:schemeClr val="accent1"/>
          </a:solidFill>
        </p:spPr>
        <p:txBody>
          <a:bodyPr lIns="274320" tIns="182880" rIns="182880" bIns="18288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spc="-150" dirty="0">
                <a:solidFill>
                  <a:schemeClr val="bg1"/>
                </a:solidFill>
                <a:latin typeface="+mj-lt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4887473" y="3665204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2597402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87474" y="3665204"/>
            <a:ext cx="7304526" cy="2196780"/>
          </a:xfrm>
          <a:solidFill>
            <a:schemeClr val="accent2"/>
          </a:solidFill>
        </p:spPr>
        <p:txBody>
          <a:bodyPr lIns="274320" tIns="182880" rIns="182880" bIns="18288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spc="-150" dirty="0">
                <a:solidFill>
                  <a:schemeClr val="bg1"/>
                </a:solidFill>
                <a:latin typeface="+mj-lt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4887473" y="3665204"/>
            <a:ext cx="1" cy="2188805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29559417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72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80013"/>
            <a:ext cx="12192000" cy="54979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259541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891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80013"/>
            <a:ext cx="12192000" cy="54979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82582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735870"/>
            <a:ext cx="12192000" cy="150043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6" y="5074550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611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4" title="Decorative"/>
          <p:cNvSpPr/>
          <p:nvPr userDrawn="1"/>
        </p:nvSpPr>
        <p:spPr>
          <a:xfrm>
            <a:off x="0" y="4735870"/>
            <a:ext cx="12192000" cy="1500431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6" y="5074550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970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4" title="Decorative"/>
          <p:cNvSpPr/>
          <p:nvPr userDrawn="1"/>
        </p:nvSpPr>
        <p:spPr>
          <a:xfrm>
            <a:off x="0" y="4735870"/>
            <a:ext cx="12192000" cy="1500431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6" y="5074550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632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3413895" y="419827"/>
            <a:ext cx="7939904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2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69027"/>
            <a:ext cx="24892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2">
                    <a:lumMod val="75000"/>
                    <a:lumOff val="25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575" y="4500560"/>
            <a:ext cx="6536692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9480432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3413895" y="419827"/>
            <a:ext cx="7939904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1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69027"/>
            <a:ext cx="24892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1">
                    <a:lumMod val="60000"/>
                    <a:lumOff val="40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575" y="4500560"/>
            <a:ext cx="6536692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64951728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3413895" y="419827"/>
            <a:ext cx="7939904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4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69027"/>
            <a:ext cx="24892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4">
                    <a:lumMod val="40000"/>
                    <a:lumOff val="60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575" y="4500560"/>
            <a:ext cx="6536692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6834422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1906059"/>
            <a:ext cx="7882467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554447"/>
            <a:ext cx="2489200" cy="3124198"/>
          </a:xfrm>
          <a:solidFill>
            <a:schemeClr val="accent2">
              <a:lumMod val="75000"/>
              <a:lumOff val="25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552306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1906059"/>
            <a:ext cx="7882467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554447"/>
            <a:ext cx="2489200" cy="3124198"/>
          </a:xfrm>
          <a:solidFill>
            <a:schemeClr val="accent1">
              <a:lumMod val="60000"/>
              <a:lumOff val="40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717688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1906059"/>
            <a:ext cx="7882467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554447"/>
            <a:ext cx="2489200" cy="3124198"/>
          </a:xfrm>
          <a:solidFill>
            <a:schemeClr val="accent4">
              <a:lumMod val="40000"/>
              <a:lumOff val="60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217497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979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0"/>
            <a:ext cx="6057900" cy="6857995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Picture Placeholder 5" title="Decorative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49917" y="1002146"/>
            <a:ext cx="885235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1" name="Picture Placeholder 5" title="Decorative">
            <a:extLst>
              <a:ext uri="{FF2B5EF4-FFF2-40B4-BE49-F238E27FC236}">
                <a16:creationId xmlns:a16="http://schemas.microsoft.com/office/drawing/2014/main" id="{44A0EDB5-B80A-4225-9741-99690ADBCE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49917" y="2291505"/>
            <a:ext cx="885235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2" name="Picture Placeholder 5" title="Decorative">
            <a:extLst>
              <a:ext uri="{FF2B5EF4-FFF2-40B4-BE49-F238E27FC236}">
                <a16:creationId xmlns:a16="http://schemas.microsoft.com/office/drawing/2014/main" id="{E5C18081-A6EE-421D-96AC-0A7FA46F74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9917" y="3580864"/>
            <a:ext cx="885235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3" name="Picture Placeholder 5" title="Decorative">
            <a:extLst>
              <a:ext uri="{FF2B5EF4-FFF2-40B4-BE49-F238E27FC236}">
                <a16:creationId xmlns:a16="http://schemas.microsoft.com/office/drawing/2014/main" id="{1D21CB0A-3210-4B51-85A0-5111AEBA21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749917" y="4870223"/>
            <a:ext cx="885235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bg1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498661"/>
            <a:ext cx="4008438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918496" y="2124643"/>
            <a:ext cx="0" cy="2188806"/>
          </a:xfrm>
          <a:prstGeom prst="line">
            <a:avLst/>
          </a:prstGeom>
          <a:ln w="76200">
            <a:solidFill>
              <a:schemeClr val="accent2">
                <a:lumMod val="50000"/>
                <a:lumOff val="5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26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382" userDrawn="1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58980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/>
          <a:lstStyle>
            <a:lvl1pPr>
              <a:defRPr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498661"/>
            <a:ext cx="4008438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918496" y="2124643"/>
            <a:ext cx="0" cy="2188806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E5B409A-28A1-4F13-9C1C-E15291930DF1}"/>
              </a:ext>
            </a:extLst>
          </p:cNvPr>
          <p:cNvSpPr/>
          <p:nvPr userDrawn="1"/>
        </p:nvSpPr>
        <p:spPr>
          <a:xfrm>
            <a:off x="6721671" y="1047456"/>
            <a:ext cx="754743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0A9508C-D302-4643-AFFA-37BE20A4CF91}"/>
              </a:ext>
            </a:extLst>
          </p:cNvPr>
          <p:cNvSpPr/>
          <p:nvPr userDrawn="1"/>
        </p:nvSpPr>
        <p:spPr>
          <a:xfrm>
            <a:off x="6721671" y="2342488"/>
            <a:ext cx="754743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C430BF1-F654-4C13-9094-97AE78B80696}"/>
              </a:ext>
            </a:extLst>
          </p:cNvPr>
          <p:cNvSpPr/>
          <p:nvPr userDrawn="1"/>
        </p:nvSpPr>
        <p:spPr>
          <a:xfrm>
            <a:off x="6721671" y="3644740"/>
            <a:ext cx="754743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4F3E6A2-CCB8-4870-9797-40002216D2B3}"/>
              </a:ext>
            </a:extLst>
          </p:cNvPr>
          <p:cNvSpPr/>
          <p:nvPr userDrawn="1"/>
        </p:nvSpPr>
        <p:spPr>
          <a:xfrm>
            <a:off x="6721671" y="4935469"/>
            <a:ext cx="754743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3725AD6-E3CC-4FAC-94F3-1F4CB56D222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874411" y="1200196"/>
            <a:ext cx="449262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C80D4B49-1275-4A83-A987-EC233FB6CC3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74411" y="2506752"/>
            <a:ext cx="449262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7B475AE2-C1A9-4191-A31B-5D6893397E2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874411" y="3797479"/>
            <a:ext cx="449262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C29F28E2-C28B-447C-818F-8676A82EEAA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74411" y="5088208"/>
            <a:ext cx="449262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1922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3721472"/>
            <a:ext cx="12192000" cy="3136523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543" y="358610"/>
            <a:ext cx="10854914" cy="804759"/>
          </a:xfrm>
        </p:spPr>
        <p:txBody>
          <a:bodyPr lIns="0" anchor="b">
            <a:normAutofit/>
          </a:bodyPr>
          <a:lstStyle>
            <a:lvl1pPr algn="ctr">
              <a:defRPr sz="4000"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8803" y="2592710"/>
            <a:ext cx="97375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1" name="Picture Placeholder 5" title="Decorative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26108" y="2592710"/>
            <a:ext cx="97375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Picture Placeholder 5" title="Decorative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73413" y="2592710"/>
            <a:ext cx="97375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Picture Placeholder 5" title="Decorative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920718" y="2592710"/>
            <a:ext cx="97375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780" y="392080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76825" y="3923752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2870" y="392080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68916" y="3916626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8544" y="1489701"/>
            <a:ext cx="10854914" cy="541483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22583"/>
            <a:ext cx="0" cy="2188805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638410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543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780" y="4601529"/>
            <a:ext cx="2469806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76825" y="4604472"/>
            <a:ext cx="2469806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2870" y="4601529"/>
            <a:ext cx="2469806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68916" y="4597346"/>
            <a:ext cx="2469806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543" y="358610"/>
            <a:ext cx="10854914" cy="804759"/>
          </a:xfrm>
        </p:spPr>
        <p:txBody>
          <a:bodyPr lIns="0" anchor="b">
            <a:normAutofit/>
          </a:bodyPr>
          <a:lstStyle>
            <a:lvl1pPr algn="ctr">
              <a:defRPr sz="4000"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8544" y="1489701"/>
            <a:ext cx="10854914" cy="731691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22583"/>
            <a:ext cx="0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D7457D0-C252-49A3-9635-C29B38A49BDC}"/>
              </a:ext>
            </a:extLst>
          </p:cNvPr>
          <p:cNvSpPr/>
          <p:nvPr userDrawn="1"/>
        </p:nvSpPr>
        <p:spPr>
          <a:xfrm>
            <a:off x="1179625" y="3047656"/>
            <a:ext cx="1372116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66715FF-568E-4151-A75B-79EC2EC52AED}"/>
              </a:ext>
            </a:extLst>
          </p:cNvPr>
          <p:cNvSpPr/>
          <p:nvPr userDrawn="1"/>
        </p:nvSpPr>
        <p:spPr>
          <a:xfrm>
            <a:off x="4025670" y="3047656"/>
            <a:ext cx="1372116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E41CAAB-44C4-48D7-80E1-3BF0D8006A5A}"/>
              </a:ext>
            </a:extLst>
          </p:cNvPr>
          <p:cNvSpPr/>
          <p:nvPr userDrawn="1"/>
        </p:nvSpPr>
        <p:spPr>
          <a:xfrm>
            <a:off x="6871715" y="3047656"/>
            <a:ext cx="1372116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251A171-181E-416A-9BB8-F6DBEB470707}"/>
              </a:ext>
            </a:extLst>
          </p:cNvPr>
          <p:cNvSpPr/>
          <p:nvPr userDrawn="1"/>
        </p:nvSpPr>
        <p:spPr>
          <a:xfrm>
            <a:off x="9717761" y="3047656"/>
            <a:ext cx="1372116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E6EF7CF-2190-49FE-8BAE-D2863ECD5CA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395525" y="3263556"/>
            <a:ext cx="940316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47D99824-ECF4-4A44-A7CE-84F3AC262C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14925" y="3263556"/>
            <a:ext cx="940316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F1AE9D02-1431-4CC3-8919-5D21732C45C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097825" y="3263556"/>
            <a:ext cx="940316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9207058-4EB8-4D3C-B236-53DC24F30D9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955325" y="3263556"/>
            <a:ext cx="940316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20055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6134100" y="0"/>
            <a:ext cx="6057900" cy="6857995"/>
          </a:xfrm>
          <a:prstGeom prst="rect">
            <a:avLst/>
          </a:prstGeom>
          <a:solidFill>
            <a:srgbClr val="DFE3E9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2234610"/>
            <a:ext cx="4008437" cy="1395208"/>
          </a:xfrm>
        </p:spPr>
        <p:txBody>
          <a:bodyPr lIns="0" anchor="b"/>
          <a:lstStyle>
            <a:lvl1pPr>
              <a:defRPr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369547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02922" y="954224"/>
            <a:ext cx="973759" cy="973759"/>
          </a:xfrm>
          <a:prstGeom prst="ellipse">
            <a:avLst/>
          </a:prstGeom>
          <a:noFill/>
          <a:ln w="3810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1" name="Picture Placeholder 5" title="Decorative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02922" y="2245735"/>
            <a:ext cx="97375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Picture Placeholder 5" title="Decorative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02922" y="3537246"/>
            <a:ext cx="97375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Picture Placeholder 5" title="Decorative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02922" y="4828757"/>
            <a:ext cx="97375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918496" y="3276108"/>
            <a:ext cx="0" cy="2188805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4194667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title="Decorative"/>
          <p:cNvSpPr/>
          <p:nvPr userDrawn="1"/>
        </p:nvSpPr>
        <p:spPr>
          <a:xfrm>
            <a:off x="0" y="0"/>
            <a:ext cx="12192000" cy="28096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581" y="597067"/>
            <a:ext cx="8768625" cy="1149325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38871" y="3050995"/>
            <a:ext cx="1643384" cy="164338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42264" y="3050995"/>
            <a:ext cx="1643384" cy="164338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45657" y="3061267"/>
            <a:ext cx="1643384" cy="164338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449049" y="3061267"/>
            <a:ext cx="1643384" cy="164338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4711" y="5272005"/>
            <a:ext cx="2517605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4711" y="4791479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10942" y="5272005"/>
            <a:ext cx="2517605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0942" y="4791479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5A499762-AEDB-43BC-89CC-CC0602BEAF7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17173" y="5282275"/>
            <a:ext cx="2517605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880EDD7E-326D-47DC-B58D-88ECE1D00F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17173" y="4801749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DB92C933-F978-486C-A305-0BAC73E0F15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023403" y="5282275"/>
            <a:ext cx="2517605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B18BFAE0-942E-42DB-BD07-596D50E07E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023403" y="4801749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21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759266"/>
            <a:ext cx="0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645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title="Decorative"/>
          <p:cNvSpPr/>
          <p:nvPr userDrawn="1"/>
        </p:nvSpPr>
        <p:spPr>
          <a:xfrm>
            <a:off x="0" y="1964267"/>
            <a:ext cx="3052729" cy="24435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 title="Decorative"/>
          <p:cNvSpPr/>
          <p:nvPr userDrawn="1"/>
        </p:nvSpPr>
        <p:spPr>
          <a:xfrm>
            <a:off x="6092848" y="1964267"/>
            <a:ext cx="3052729" cy="24435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 title="Decorative"/>
          <p:cNvSpPr/>
          <p:nvPr userDrawn="1"/>
        </p:nvSpPr>
        <p:spPr>
          <a:xfrm>
            <a:off x="9139272" y="4414498"/>
            <a:ext cx="3052729" cy="2443502"/>
          </a:xfrm>
          <a:prstGeom prst="rect">
            <a:avLst/>
          </a:prstGeom>
          <a:solidFill>
            <a:schemeClr val="accent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106887" y="616350"/>
            <a:ext cx="7978227" cy="1062602"/>
          </a:xfrm>
        </p:spPr>
        <p:txBody>
          <a:bodyPr lIns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Picture Placeholder 4" title="Decorative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416552"/>
            <a:ext cx="3054096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2" name="Picture Placeholder 4" title="Decorative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6424" y="1964267"/>
            <a:ext cx="3054096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3" name="Picture Placeholder 4" title="Decorative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37904" y="1964267"/>
            <a:ext cx="3054096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Rectangle 25" title="Decorative"/>
          <p:cNvSpPr/>
          <p:nvPr userDrawn="1"/>
        </p:nvSpPr>
        <p:spPr>
          <a:xfrm>
            <a:off x="3046424" y="4414498"/>
            <a:ext cx="3052729" cy="244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264410" y="3652861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264410" y="3248535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6359042" y="3652861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359042" y="3248535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B9FAC90-EA8D-4C0E-A0D1-0D252B50A12F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3288925" y="5167572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56F808-0B84-4923-9C86-83F13CFABBB6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288925" y="4763246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D49870F-68D7-4CDC-8F2A-696151FA2B90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9412281" y="5167572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530C251D-6B9A-485B-A02D-AAF34ECA7B5D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9412281" y="4763246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31" name="Picture Placeholder 4" title="Decorative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2848" y="4416552"/>
            <a:ext cx="3054096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311750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937569" y="2247900"/>
            <a:ext cx="5620473" cy="3870325"/>
          </a:xfr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5F4DF3-3822-4AC9-9C82-C8D284E443EB}"/>
              </a:ext>
            </a:extLst>
          </p:cNvPr>
          <p:cNvSpPr/>
          <p:nvPr userDrawn="1"/>
        </p:nvSpPr>
        <p:spPr>
          <a:xfrm>
            <a:off x="5937569" y="2082800"/>
            <a:ext cx="5620473" cy="1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009635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937569" y="839972"/>
            <a:ext cx="5620473" cy="5278253"/>
          </a:xfr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7" name="Shape 62" title="Decorative">
            <a:extLst>
              <a:ext uri="{FF2B5EF4-FFF2-40B4-BE49-F238E27FC236}">
                <a16:creationId xmlns:a16="http://schemas.microsoft.com/office/drawing/2014/main" id="{5C48ADE8-5D65-4FF2-93E1-D504137454D1}"/>
              </a:ext>
            </a:extLst>
          </p:cNvPr>
          <p:cNvSpPr/>
          <p:nvPr userDrawn="1"/>
        </p:nvSpPr>
        <p:spPr>
          <a:xfrm flipV="1">
            <a:off x="5770807" y="839972"/>
            <a:ext cx="0" cy="5370328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31012737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EE74C1-9E1A-46A4-9261-8F389FEAB7F4}"/>
              </a:ext>
            </a:extLst>
          </p:cNvPr>
          <p:cNvSpPr/>
          <p:nvPr userDrawn="1"/>
        </p:nvSpPr>
        <p:spPr>
          <a:xfrm>
            <a:off x="5727700" y="0"/>
            <a:ext cx="64643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937569" y="839972"/>
            <a:ext cx="5620473" cy="52782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9147689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EE74C1-9E1A-46A4-9261-8F389FEAB7F4}"/>
              </a:ext>
            </a:extLst>
          </p:cNvPr>
          <p:cNvSpPr/>
          <p:nvPr userDrawn="1"/>
        </p:nvSpPr>
        <p:spPr>
          <a:xfrm>
            <a:off x="5727700" y="0"/>
            <a:ext cx="6464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937569" y="839972"/>
            <a:ext cx="5620473" cy="52782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1154258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180" y="687572"/>
            <a:ext cx="4767262" cy="1342045"/>
          </a:xfrm>
        </p:spPr>
        <p:txBody>
          <a:bodyPr lIns="0" anchor="b">
            <a:normAutofit/>
          </a:bodyPr>
          <a:lstStyle>
            <a:lvl1pPr algn="r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15420" y="687573"/>
            <a:ext cx="5370740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392680"/>
            <a:ext cx="10719842" cy="4167505"/>
          </a:xfr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74456074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180" y="687572"/>
            <a:ext cx="4767262" cy="1342045"/>
          </a:xfrm>
        </p:spPr>
        <p:txBody>
          <a:bodyPr lIns="0" anchor="b">
            <a:normAutofit/>
          </a:bodyPr>
          <a:lstStyle>
            <a:lvl1pPr algn="r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15420" y="687573"/>
            <a:ext cx="5370740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815420" y="2392680"/>
            <a:ext cx="5742622" cy="4023995"/>
          </a:xfr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4" name="Picture Placeholder 3" title="Decorative">
            <a:extLst>
              <a:ext uri="{FF2B5EF4-FFF2-40B4-BE49-F238E27FC236}">
                <a16:creationId xmlns:a16="http://schemas.microsoft.com/office/drawing/2014/main" id="{C9E9201F-1E54-4CE0-974D-2A45F04F48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8200" y="2392045"/>
            <a:ext cx="4776788" cy="4023995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9851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601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4535-13A9-914D-A6BC-97AFF2883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289560"/>
            <a:ext cx="10896600" cy="89321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43A40995-514F-A74C-B120-F2ADB49206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700" y="1097363"/>
            <a:ext cx="10896600" cy="6028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4" name="Table Placeholder 3" title="Decorative">
            <a:extLst>
              <a:ext uri="{FF2B5EF4-FFF2-40B4-BE49-F238E27FC236}">
                <a16:creationId xmlns:a16="http://schemas.microsoft.com/office/drawing/2014/main" id="{EC1740A4-BBA1-4296-9738-ADD3B80B2439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47700" y="1806575"/>
            <a:ext cx="10896600" cy="4578350"/>
          </a:xfr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85082984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97232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 title="Decorative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659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6" name="Picture Placeholder 6" title="Decorative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7" name="Picture Placeholder 6" title="Decorative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1D0563-B39F-46E6-AC0D-1CDBD9E89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50030"/>
            <a:ext cx="2578099" cy="2508588"/>
          </a:xfrm>
        </p:spPr>
        <p:txBody>
          <a:bodyPr lIns="0" anchor="b">
            <a:normAutofit/>
          </a:bodyPr>
          <a:lstStyle>
            <a:lvl1pPr algn="l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612562" y="1959892"/>
            <a:ext cx="0" cy="2188805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2529377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 title="Decorative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15" y="1497808"/>
            <a:ext cx="3129335" cy="536019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6" name="Picture Placeholder 6" title="Decorative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66714" y="-20671"/>
            <a:ext cx="3129336" cy="53970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1D0563-B39F-46E6-AC0D-1CDBD9E89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61446" y="2718684"/>
            <a:ext cx="3415560" cy="2508588"/>
          </a:xfrm>
        </p:spPr>
        <p:txBody>
          <a:bodyPr lIns="0" anchor="b">
            <a:normAutofit/>
          </a:bodyPr>
          <a:lstStyle>
            <a:lvl1pPr algn="l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8555848" y="4281994"/>
            <a:ext cx="0" cy="2188805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09676180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 title="Decorative">
            <a:extLst>
              <a:ext uri="{FF2B5EF4-FFF2-40B4-BE49-F238E27FC236}">
                <a16:creationId xmlns:a16="http://schemas.microsoft.com/office/drawing/2014/main" id="{AC817481-FC70-46B9-B779-4E5C04778C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2725" y="1260389"/>
            <a:ext cx="2816352" cy="317381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94701" y="0"/>
            <a:ext cx="2817564" cy="31756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00DB6AEA-811C-4554-97AF-7D4F2639BD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3361" y="4586414"/>
            <a:ext cx="5798904" cy="227158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75694821-2A94-40B8-8AAD-3E3762AFD3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79737" y="4586414"/>
            <a:ext cx="2817564" cy="227158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7889" y="2030436"/>
            <a:ext cx="2817564" cy="240376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61076" y="0"/>
            <a:ext cx="2817564" cy="443420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213361" y="0"/>
            <a:ext cx="2815716" cy="10997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 title="Decorative"/>
          <p:cNvSpPr/>
          <p:nvPr userDrawn="1"/>
        </p:nvSpPr>
        <p:spPr>
          <a:xfrm>
            <a:off x="3196549" y="3334454"/>
            <a:ext cx="2815716" cy="10997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 title="Decorative"/>
          <p:cNvSpPr/>
          <p:nvPr userDrawn="1"/>
        </p:nvSpPr>
        <p:spPr>
          <a:xfrm>
            <a:off x="6179737" y="0"/>
            <a:ext cx="2815716" cy="18782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 title="Decorative"/>
          <p:cNvSpPr/>
          <p:nvPr userDrawn="1"/>
        </p:nvSpPr>
        <p:spPr>
          <a:xfrm>
            <a:off x="9162924" y="4598770"/>
            <a:ext cx="2815716" cy="22592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7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8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76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F3257B-48BF-45F3-81C0-F23B0B9116BE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F21173-B6BE-4A4A-B64A-F34EA56EF5A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79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673" r:id="rId13"/>
    <p:sldLayoutId id="2147483736" r:id="rId14"/>
    <p:sldLayoutId id="2147483689" r:id="rId15"/>
    <p:sldLayoutId id="2147483735" r:id="rId16"/>
    <p:sldLayoutId id="2147483684" r:id="rId17"/>
    <p:sldLayoutId id="2147483752" r:id="rId18"/>
    <p:sldLayoutId id="2147483737" r:id="rId19"/>
    <p:sldLayoutId id="2147483651" r:id="rId20"/>
    <p:sldLayoutId id="2147483738" r:id="rId21"/>
    <p:sldLayoutId id="2147483685" r:id="rId22"/>
    <p:sldLayoutId id="2147483674" r:id="rId23"/>
    <p:sldLayoutId id="2147483690" r:id="rId24"/>
    <p:sldLayoutId id="2147483694" r:id="rId25"/>
    <p:sldLayoutId id="2147483748" r:id="rId26"/>
    <p:sldLayoutId id="2147483693" r:id="rId27"/>
    <p:sldLayoutId id="2147483686" r:id="rId28"/>
    <p:sldLayoutId id="2147483703" r:id="rId29"/>
    <p:sldLayoutId id="2147483709" r:id="rId30"/>
    <p:sldLayoutId id="2147483710" r:id="rId31"/>
    <p:sldLayoutId id="2147483711" r:id="rId32"/>
    <p:sldLayoutId id="2147483712" r:id="rId33"/>
    <p:sldLayoutId id="2147483751" r:id="rId34"/>
    <p:sldLayoutId id="2147483704" r:id="rId35"/>
    <p:sldLayoutId id="2147483702" r:id="rId36"/>
    <p:sldLayoutId id="2147483713" r:id="rId37"/>
    <p:sldLayoutId id="2147483714" r:id="rId38"/>
    <p:sldLayoutId id="2147483715" r:id="rId39"/>
    <p:sldLayoutId id="2147483695" r:id="rId40"/>
    <p:sldLayoutId id="2147483698" r:id="rId41"/>
    <p:sldLayoutId id="2147483731" r:id="rId42"/>
    <p:sldLayoutId id="2147483699" r:id="rId43"/>
    <p:sldLayoutId id="2147483732" r:id="rId44"/>
    <p:sldLayoutId id="2147483739" r:id="rId45"/>
    <p:sldLayoutId id="2147483740" r:id="rId46"/>
    <p:sldLayoutId id="2147483700" r:id="rId47"/>
    <p:sldLayoutId id="2147483741" r:id="rId48"/>
    <p:sldLayoutId id="2147483742" r:id="rId49"/>
    <p:sldLayoutId id="2147483696" r:id="rId50"/>
    <p:sldLayoutId id="2147483743" r:id="rId51"/>
    <p:sldLayoutId id="2147483744" r:id="rId52"/>
    <p:sldLayoutId id="2147483745" r:id="rId53"/>
    <p:sldLayoutId id="2147483705" r:id="rId54"/>
    <p:sldLayoutId id="2147483746" r:id="rId55"/>
    <p:sldLayoutId id="2147483687" r:id="rId56"/>
    <p:sldLayoutId id="2147483719" r:id="rId57"/>
    <p:sldLayoutId id="2147483720" r:id="rId58"/>
    <p:sldLayoutId id="2147483718" r:id="rId59"/>
    <p:sldLayoutId id="2147483721" r:id="rId60"/>
    <p:sldLayoutId id="2147483716" r:id="rId61"/>
    <p:sldLayoutId id="2147483722" r:id="rId62"/>
    <p:sldLayoutId id="2147483723" r:id="rId63"/>
    <p:sldLayoutId id="2147483753" r:id="rId64"/>
    <p:sldLayoutId id="2147483754" r:id="rId65"/>
    <p:sldLayoutId id="2147483755" r:id="rId66"/>
    <p:sldLayoutId id="2147483756" r:id="rId67"/>
    <p:sldLayoutId id="2147483725" r:id="rId68"/>
    <p:sldLayoutId id="2147483726" r:id="rId69"/>
    <p:sldLayoutId id="2147483675" r:id="rId70"/>
    <p:sldLayoutId id="2147483677" r:id="rId71"/>
    <p:sldLayoutId id="2147483729" r:id="rId72"/>
    <p:sldLayoutId id="2147483747" r:id="rId73"/>
    <p:sldLayoutId id="2147483728" r:id="rId74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8">
          <p15:clr>
            <a:srgbClr val="F26B43"/>
          </p15:clr>
        </p15:guide>
        <p15:guide id="2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ahtinfo@gmai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52DEE5-7A30-8BB1-82DC-D28840649855}"/>
              </a:ext>
            </a:extLst>
          </p:cNvPr>
          <p:cNvSpPr txBox="1"/>
          <p:nvPr/>
        </p:nvSpPr>
        <p:spPr>
          <a:xfrm flipH="1">
            <a:off x="1074420" y="285750"/>
            <a:ext cx="10149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Rotarians Against Human Trafficking</a:t>
            </a:r>
          </a:p>
          <a:p>
            <a:r>
              <a:rPr lang="en-US" sz="4800" dirty="0"/>
              <a:t>                      RAHT </a:t>
            </a: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EED8DD27-226E-A03B-686B-23FDDA41C29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290" b="290"/>
          <a:stretch/>
        </p:blipFill>
        <p:spPr>
          <a:xfrm>
            <a:off x="1298100" y="2551837"/>
            <a:ext cx="8725575" cy="286232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BCEA0B-93DF-D538-778D-5D0859BE59CA}"/>
              </a:ext>
            </a:extLst>
          </p:cNvPr>
          <p:cNvSpPr txBox="1"/>
          <p:nvPr/>
        </p:nvSpPr>
        <p:spPr>
          <a:xfrm>
            <a:off x="834535" y="5766517"/>
            <a:ext cx="10149839" cy="1516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1500"/>
              </a:spcBef>
              <a:spcAft>
                <a:spcPts val="500"/>
              </a:spcAft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trafficking involves the recruitment, transportation, transfer, harboring of persons through force, coercion or fraud for the purpose of exploitation.</a:t>
            </a:r>
          </a:p>
          <a:p>
            <a:pPr marL="0" marR="0">
              <a:lnSpc>
                <a:spcPct val="107000"/>
              </a:lnSpc>
              <a:spcBef>
                <a:spcPts val="1500"/>
              </a:spcBef>
              <a:spcAft>
                <a:spcPts val="500"/>
              </a:spcAft>
            </a:pP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65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B076AA-6D5E-D0AC-DE81-E041FDE486E9}"/>
              </a:ext>
            </a:extLst>
          </p:cNvPr>
          <p:cNvSpPr txBox="1"/>
          <p:nvPr/>
        </p:nvSpPr>
        <p:spPr>
          <a:xfrm>
            <a:off x="3766185" y="335576"/>
            <a:ext cx="3451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 VISION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8EE810-BBC6-FE66-CC5D-CEF2B98239E5}"/>
              </a:ext>
            </a:extLst>
          </p:cNvPr>
          <p:cNvSpPr txBox="1"/>
          <p:nvPr/>
        </p:nvSpPr>
        <p:spPr>
          <a:xfrm>
            <a:off x="902970" y="1343467"/>
            <a:ext cx="97497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establish the framework for a sustainable District-wide program training Rotarians to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recognize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human trafficking in their community. Working in compliance with state guidelines, Rotarians will be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empowered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take the first step in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preventing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Human Trafficking, and challenged to promote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757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awareness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Human Trafficking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494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086D5F89-63F2-12BF-BD7B-B33A74DF849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t="1657" b="1657"/>
          <a:stretch>
            <a:fillRect/>
          </a:stretch>
        </p:blipFill>
        <p:spPr>
          <a:xfrm rot="21324429">
            <a:off x="440102" y="1172625"/>
            <a:ext cx="7027987" cy="432291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1"/>
            </a:outerShdw>
            <a:softEdge rad="127000"/>
          </a:effectLst>
          <a:scene3d>
            <a:camera prst="orthographicFront">
              <a:rot lat="0" lon="300000" rev="0"/>
            </a:camera>
            <a:lightRig rig="threePt" dir="t"/>
          </a:scene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EFBFAB-605B-5CF9-C137-A5E538D69EE1}"/>
              </a:ext>
            </a:extLst>
          </p:cNvPr>
          <p:cNvSpPr txBox="1"/>
          <p:nvPr/>
        </p:nvSpPr>
        <p:spPr>
          <a:xfrm>
            <a:off x="8380071" y="2305615"/>
            <a:ext cx="35336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Train a facilitator</a:t>
            </a:r>
          </a:p>
          <a:p>
            <a:endParaRPr lang="en-US" sz="2800" dirty="0"/>
          </a:p>
          <a:p>
            <a:r>
              <a:rPr lang="en-US" sz="2800" dirty="0"/>
              <a:t>Assign an Ambassador</a:t>
            </a:r>
          </a:p>
          <a:p>
            <a:endParaRPr lang="en-US" sz="2800" dirty="0"/>
          </a:p>
          <a:p>
            <a:r>
              <a:rPr lang="en-US" sz="2800" dirty="0"/>
              <a:t>Present a training</a:t>
            </a:r>
          </a:p>
        </p:txBody>
      </p:sp>
    </p:spTree>
    <p:extLst>
      <p:ext uri="{BB962C8B-B14F-4D97-AF65-F5344CB8AC3E}">
        <p14:creationId xmlns:p14="http://schemas.microsoft.com/office/powerpoint/2010/main" val="104827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1D7702-5059-81A9-C895-012EC7838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797A34-D3C0-14E8-6105-0D51CD4A4704}"/>
              </a:ext>
            </a:extLst>
          </p:cNvPr>
          <p:cNvSpPr txBox="1"/>
          <p:nvPr/>
        </p:nvSpPr>
        <p:spPr>
          <a:xfrm>
            <a:off x="5090160" y="963515"/>
            <a:ext cx="71683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 Connect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us with an Ambassador from your Club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7B1083-C6F9-1530-F33F-9FD0C4AEF9F9}"/>
              </a:ext>
            </a:extLst>
          </p:cNvPr>
          <p:cNvSpPr txBox="1"/>
          <p:nvPr/>
        </p:nvSpPr>
        <p:spPr>
          <a:xfrm flipH="1">
            <a:off x="4949190" y="4911"/>
            <a:ext cx="57646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     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Connect with RAHT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F3118D-7859-A5EC-1842-EA398F72E4EB}"/>
              </a:ext>
            </a:extLst>
          </p:cNvPr>
          <p:cNvSpPr txBox="1"/>
          <p:nvPr/>
        </p:nvSpPr>
        <p:spPr>
          <a:xfrm flipH="1">
            <a:off x="5471159" y="1675896"/>
            <a:ext cx="653002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RAHT will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Connect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you with:</a:t>
            </a: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Educational information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Posters/flyers/key fobs for dissemination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Ideas for creating awareness in your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Assistance with fundraisers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Connect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you with resources in your area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B389B4-6A78-FFE2-7808-8F1E6C56A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88374" y="2599765"/>
            <a:ext cx="45719" cy="5238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4FC60C-A925-CC14-359A-9A6B484FD19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161187" y="-198736"/>
            <a:ext cx="5271509" cy="62943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F450EFE-6000-E53F-D2C7-10356392603A}"/>
              </a:ext>
            </a:extLst>
          </p:cNvPr>
          <p:cNvSpPr txBox="1"/>
          <p:nvPr/>
        </p:nvSpPr>
        <p:spPr>
          <a:xfrm>
            <a:off x="4528342" y="4687397"/>
            <a:ext cx="7282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Sign up for our newsletter and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Connect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with RAHT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FE647F-3338-4CE9-DD8C-206FFA184054}"/>
              </a:ext>
            </a:extLst>
          </p:cNvPr>
          <p:cNvSpPr txBox="1"/>
          <p:nvPr/>
        </p:nvSpPr>
        <p:spPr>
          <a:xfrm>
            <a:off x="5471159" y="5516880"/>
            <a:ext cx="5791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Email: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Rahtinfo@gmail.com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Facebook:RotariansAgainstHumanTrafficking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Website coming soon!</a:t>
            </a:r>
          </a:p>
        </p:txBody>
      </p:sp>
    </p:spTree>
    <p:extLst>
      <p:ext uri="{BB962C8B-B14F-4D97-AF65-F5344CB8AC3E}">
        <p14:creationId xmlns:p14="http://schemas.microsoft.com/office/powerpoint/2010/main" val="315113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78E32D-2685-045E-0127-E73A639AC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04" y="215921"/>
            <a:ext cx="10521785" cy="760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6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3231</TotalTime>
  <Words>166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TRAFFICKING</dc:title>
  <dc:creator>veena wulfekuhle</dc:creator>
  <cp:lastModifiedBy>Steven Dougherty</cp:lastModifiedBy>
  <cp:revision>41</cp:revision>
  <dcterms:created xsi:type="dcterms:W3CDTF">2023-10-12T19:02:13Z</dcterms:created>
  <dcterms:modified xsi:type="dcterms:W3CDTF">2024-03-02T23:53:17Z</dcterms:modified>
</cp:coreProperties>
</file>