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268" r:id="rId3"/>
    <p:sldId id="342" r:id="rId4"/>
    <p:sldId id="343" r:id="rId5"/>
    <p:sldId id="344" r:id="rId6"/>
    <p:sldId id="345" r:id="rId7"/>
    <p:sldId id="279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68F"/>
    <a:srgbClr val="48595D"/>
    <a:srgbClr val="FFFFFF"/>
    <a:srgbClr val="D9185C"/>
    <a:srgbClr val="06B4E6"/>
    <a:srgbClr val="15458F"/>
    <a:srgbClr val="DA1A5A"/>
    <a:srgbClr val="00B4E6"/>
    <a:srgbClr val="00B4E7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2" autoAdjust="0"/>
    <p:restoredTop sz="97866" autoAdjust="0"/>
  </p:normalViewPr>
  <p:slideViewPr>
    <p:cSldViewPr snapToGrid="0" showGuides="1">
      <p:cViewPr varScale="1">
        <p:scale>
          <a:sx n="75" d="100"/>
          <a:sy n="75" d="100"/>
        </p:scale>
        <p:origin x="84" y="80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2/5/2022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DACdb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Few of My Favorite Things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Eric Davis, Vista Night Club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HELP!!!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Support Tab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Top left of the screen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6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tab from the left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Knowledge Base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Click the </a:t>
            </a:r>
            <a:r>
              <a:rPr lang="en-US" b="1" dirty="0">
                <a:solidFill>
                  <a:srgbClr val="FFC000"/>
                </a:solidFill>
              </a:rPr>
              <a:t>orange</a:t>
            </a:r>
            <a:r>
              <a:rPr lang="en-US" dirty="0">
                <a:solidFill>
                  <a:schemeClr val="tx1"/>
                </a:solidFill>
              </a:rPr>
              <a:t> button (middle of page – CLICK HERE to…visit the Knowledge Base)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Search for a topic (type the topic into the search box at the top of the page)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Phone or Ticket Support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Click the </a:t>
            </a:r>
            <a:r>
              <a:rPr lang="en-US" b="1" dirty="0">
                <a:solidFill>
                  <a:srgbClr val="FFC000"/>
                </a:solidFill>
              </a:rPr>
              <a:t>orange</a:t>
            </a:r>
            <a:r>
              <a:rPr lang="en-US" dirty="0">
                <a:solidFill>
                  <a:schemeClr val="tx1"/>
                </a:solidFill>
              </a:rPr>
              <a:t> button (middle of page – CLICK HERE to submit a Support Ticket)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Click light blue button (upper right – Create a Support Ticket)</a:t>
            </a:r>
          </a:p>
          <a:p>
            <a:pPr marL="2286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991E3-9C8E-4020-9CCE-21C463ADB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37" y="2154767"/>
            <a:ext cx="5495925" cy="485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606D36-E453-49EA-BB8B-149BE46BA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87" y="3242566"/>
            <a:ext cx="6619875" cy="542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</a:t>
            </a:r>
            <a:r>
              <a:rPr lang="en-US" dirty="0" err="1"/>
              <a:t>TRaining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Support Tab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Top left of the screen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6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tab from the left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Left Side Menu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Choose </a:t>
            </a:r>
            <a:r>
              <a:rPr lang="en-US" dirty="0" err="1">
                <a:solidFill>
                  <a:schemeClr val="tx1"/>
                </a:solidFill>
              </a:rPr>
              <a:t>DACdb</a:t>
            </a:r>
            <a:r>
              <a:rPr lang="en-US" dirty="0">
                <a:solidFill>
                  <a:schemeClr val="tx1"/>
                </a:solidFill>
              </a:rPr>
              <a:t> Training, then </a:t>
            </a:r>
            <a:r>
              <a:rPr lang="en-US" dirty="0" err="1">
                <a:solidFill>
                  <a:schemeClr val="tx1"/>
                </a:solidFill>
              </a:rPr>
              <a:t>DACdb</a:t>
            </a:r>
            <a:r>
              <a:rPr lang="en-US" dirty="0">
                <a:solidFill>
                  <a:schemeClr val="tx1"/>
                </a:solidFill>
              </a:rPr>
              <a:t> University Tuesday Training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View Leadership Training Parts 1-7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View Officer Training (Secretary Training)</a:t>
            </a:r>
          </a:p>
          <a:p>
            <a:pPr marL="2286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111521-DA40-4BAB-8E1C-8D2B70A59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2142067"/>
            <a:ext cx="2209800" cy="3619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25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Home Tab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Top left of the screen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1st tab on the left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Left Side Menu - District Shortcuts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Choose the magnifying glass icon (1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icon on the left)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Enter a member name or partial name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Enter part of a club name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Enter a combination of those</a:t>
            </a:r>
            <a:endParaRPr lang="en-US" dirty="0">
              <a:solidFill>
                <a:srgbClr val="FF0000"/>
              </a:solidFill>
            </a:endParaRPr>
          </a:p>
          <a:p>
            <a:pPr marL="2286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DD6A0-2420-4F43-AD3E-9201D78D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88" y="2142067"/>
            <a:ext cx="5324475" cy="447675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A12EF81-C6DB-47F2-AACD-087D3D0A3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26" y="3754702"/>
            <a:ext cx="2617447" cy="868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08022A-6BEC-4584-BBAE-6B400C894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25" y="4622800"/>
            <a:ext cx="734674" cy="77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99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list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8470901" cy="403489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Home Tab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Top left of the screen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1st tab on the left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Left Side Menu - District Shortcuts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Choose the organization chart icon (2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icon from the left)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Click on the Area column heading to re-order clubs alphabetically within Area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Click on club name (</a:t>
            </a:r>
            <a:r>
              <a:rPr lang="en-US" b="1" dirty="0">
                <a:solidFill>
                  <a:srgbClr val="16468F"/>
                </a:solidFill>
              </a:rPr>
              <a:t>in blue</a:t>
            </a:r>
            <a:r>
              <a:rPr lang="en-US" dirty="0">
                <a:solidFill>
                  <a:schemeClr val="tx1"/>
                </a:solidFill>
              </a:rPr>
              <a:t>) to navigate to that club</a:t>
            </a:r>
            <a:endParaRPr lang="en-US" dirty="0">
              <a:solidFill>
                <a:srgbClr val="FF0000"/>
              </a:solidFill>
            </a:endParaRPr>
          </a:p>
          <a:p>
            <a:pPr marL="2286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F01BD-D840-4D52-9DCE-1E09502A2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98" y="2142067"/>
            <a:ext cx="5324475" cy="447675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F8762EC-E03A-49CC-A7A9-E8A5D9E03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3736992"/>
            <a:ext cx="2708273" cy="898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128C16-1612-4071-BB46-C5AA70852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11" y="4635214"/>
            <a:ext cx="695325" cy="715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160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Home Tab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Top left of the screen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1st tab on the left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Left Side Menu - District Shortcuts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Choose the file folder icon (3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icon from the left)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Reference everything here!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Presents a list of folders that one can navigate</a:t>
            </a:r>
            <a:endParaRPr lang="en-US" dirty="0">
              <a:solidFill>
                <a:srgbClr val="FF0000"/>
              </a:solidFill>
            </a:endParaRPr>
          </a:p>
          <a:p>
            <a:pPr marL="2286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F9E48-0E6A-4363-A3BE-5E69578A2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58" y="2142066"/>
            <a:ext cx="5324475" cy="447675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2276D32E-2C25-4DD4-A1C8-C6A7F53CF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895" y="3718983"/>
            <a:ext cx="2656538" cy="881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390FA9-FB6D-4488-9D99-DAF78EEBB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4" y="4600046"/>
            <a:ext cx="662421" cy="728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89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4396</TotalTime>
  <Words>304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HELP!!!</vt:lpstr>
      <vt:lpstr>Free TRaining</vt:lpstr>
      <vt:lpstr>search</vt:lpstr>
      <vt:lpstr>Club list</vt:lpstr>
      <vt:lpstr>files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FutureTech Enterprises</cp:lastModifiedBy>
  <cp:revision>172</cp:revision>
  <cp:lastPrinted>2019-12-04T20:41:25Z</cp:lastPrinted>
  <dcterms:created xsi:type="dcterms:W3CDTF">2019-11-18T03:22:22Z</dcterms:created>
  <dcterms:modified xsi:type="dcterms:W3CDTF">2022-02-06T01:47:45Z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