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464" r:id="rId2"/>
    <p:sldId id="459" r:id="rId3"/>
    <p:sldId id="466" r:id="rId4"/>
    <p:sldId id="401" r:id="rId5"/>
    <p:sldId id="416" r:id="rId6"/>
    <p:sldId id="411" r:id="rId7"/>
    <p:sldId id="334" r:id="rId8"/>
    <p:sldId id="499" r:id="rId9"/>
    <p:sldId id="465" r:id="rId10"/>
    <p:sldId id="467" r:id="rId11"/>
    <p:sldId id="469" r:id="rId12"/>
    <p:sldId id="511" r:id="rId13"/>
    <p:sldId id="494" r:id="rId14"/>
    <p:sldId id="471" r:id="rId15"/>
    <p:sldId id="472" r:id="rId16"/>
    <p:sldId id="473" r:id="rId17"/>
    <p:sldId id="475" r:id="rId18"/>
    <p:sldId id="476" r:id="rId19"/>
    <p:sldId id="477" r:id="rId20"/>
    <p:sldId id="479" r:id="rId21"/>
    <p:sldId id="482" r:id="rId22"/>
    <p:sldId id="444" r:id="rId23"/>
    <p:sldId id="490" r:id="rId24"/>
    <p:sldId id="483" r:id="rId25"/>
    <p:sldId id="512" r:id="rId26"/>
    <p:sldId id="408" r:id="rId27"/>
    <p:sldId id="496" r:id="rId28"/>
    <p:sldId id="497" r:id="rId29"/>
    <p:sldId id="495" r:id="rId30"/>
    <p:sldId id="431" r:id="rId31"/>
    <p:sldId id="484" r:id="rId32"/>
    <p:sldId id="485" r:id="rId33"/>
    <p:sldId id="486" r:id="rId34"/>
    <p:sldId id="498" r:id="rId35"/>
    <p:sldId id="487" r:id="rId36"/>
    <p:sldId id="501" r:id="rId37"/>
    <p:sldId id="502" r:id="rId38"/>
    <p:sldId id="513" r:id="rId39"/>
    <p:sldId id="453" r:id="rId40"/>
    <p:sldId id="509" r:id="rId41"/>
    <p:sldId id="510" r:id="rId42"/>
    <p:sldId id="491" r:id="rId43"/>
    <p:sldId id="505" r:id="rId44"/>
    <p:sldId id="504" r:id="rId45"/>
    <p:sldId id="506" r:id="rId46"/>
    <p:sldId id="507" r:id="rId47"/>
    <p:sldId id="503" r:id="rId48"/>
    <p:sldId id="508" r:id="rId49"/>
    <p:sldId id="49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2"/>
    <p:restoredTop sz="94014"/>
  </p:normalViewPr>
  <p:slideViewPr>
    <p:cSldViewPr snapToGrid="0" snapToObjects="1">
      <p:cViewPr varScale="1">
        <p:scale>
          <a:sx n="55" d="100"/>
          <a:sy n="55" d="100"/>
        </p:scale>
        <p:origin x="224" y="1592"/>
      </p:cViewPr>
      <p:guideLst/>
    </p:cSldViewPr>
  </p:slideViewPr>
  <p:outlineViewPr>
    <p:cViewPr>
      <p:scale>
        <a:sx n="33" d="100"/>
        <a:sy n="33" d="100"/>
      </p:scale>
      <p:origin x="0" y="-7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4FB49-5B62-DD4F-A341-9A5315D2CED4}" type="datetimeFigureOut">
              <a:rPr lang="en-US" smtClean="0"/>
              <a:t>5/2/24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72BD5-A076-C246-B55E-0D38242D88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423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858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686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877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88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part of my family.  Recently we had a family and friends gathering for a birthday.  I announced that my wife Mary was going to be a Rotary District Governor.  Everyone was impressed.  Then my grand daughter, 30 years old, asked, “What is Rotary.”  There were twenty people in the room and </a:t>
            </a:r>
          </a:p>
          <a:p>
            <a:r>
              <a:rPr lang="en-US" dirty="0"/>
              <a:t>None of them knew anything about Rotary.  We explained and told them about a few projects including End Polio.  We may have a prospect or two.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53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day I received this photo from a family friend who was at the party with a note…  “Thank you for what you and Mary and Rotary are doing!  In case you don’t know these are iron lungs used in the 1950’s to treat people with polio.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550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866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32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Plans are worthless, but planning is everything.  Dwight D. </a:t>
            </a:r>
            <a:r>
              <a:rPr lang="en-US" b="0" dirty="0"/>
              <a:t>Eisenhower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49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Plans are worthless, but planning is everything.  Dwight D. </a:t>
            </a:r>
            <a:r>
              <a:rPr lang="en-US" b="0" dirty="0"/>
              <a:t>Eisenhower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294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212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473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470E-7FFB-634D-A193-62A9386D0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6B190-39C2-AA46-87C7-B26ABD8F3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9EBF1-FABB-DF47-9809-CB015EA1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5/2/24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BA87A-D9CC-7D43-8462-8E33E12AC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45520-BD33-A342-9887-574C6DEBC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99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7129-26B1-E54F-AE15-ED6672DE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74ACE7-0C27-EA49-91F2-5200C1DE4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C664-BC1F-C64C-A381-25AC41C8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5/2/24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6FF12-1E89-024A-AA6B-E698AE7D1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3FF07-4CC4-104A-BB7F-EF23E3B0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7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FB04A-D695-AF40-A9EB-AEEC057D51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6FE2F-B535-F64A-A903-B5B9A5B86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6808D-BCFE-3E43-849D-ADDEA6D5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5/2/24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DAEEA-B84F-7C49-80DE-26BA70C70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1134D-1352-D84B-A493-785FDE27E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46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7AEF3-A98F-C74E-B175-7F0B01815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4CB7F-5833-464B-8155-CDE173F9A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56C4D-E00F-ED49-A580-6405BDEEE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5/2/24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4AF4A-C3BA-1843-8ACC-11F5AC41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B9DB6-8AC8-724E-8EFB-41E4AF834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22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C418-33DF-7741-B7B2-903D8EA0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62A08-8881-C14D-9E92-809E4DDE5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86C-0EBB-8A48-8493-CDF874B31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5/2/24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34271-D2FE-444A-AD1C-DD2843EE3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A2992-3497-D94F-BCBA-A8DFD53A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68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6AAE0-2D80-3E46-A9C7-E1830C3C8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B7CDF-C82F-8649-B05F-FB0627697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00978-D733-4C4F-8ADC-CF2332804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4054F-3A92-CE4D-AED7-76995C7F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5/2/24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FD5FF-CCA4-7B43-A601-7FB1CEEE3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60E6E-B435-7042-AC23-0DB7CF9B7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5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7AB0-F2D6-6344-8D80-E7CE7EF0C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91447-21FF-7F4E-AA32-885E9A029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6C493-0DAB-184D-82A3-580376CD0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335B1-F369-3E43-83D8-1619D49164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E2CE6C-E52A-124E-8C42-0D62C6C44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AD0523-0074-3C41-A726-CEAD7A85B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5/2/24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60CA1-6C98-804C-9C3E-4F15BF593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41C1B-38B5-9743-B62A-293FF2DE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2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D07F8-F3FB-2846-8E04-D0053367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1FB3FA-4D12-1A4E-A083-8E346E105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5/2/24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3E442-61AE-AA42-8411-4F045712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232EC-7ED3-B746-9177-A63103CEE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41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75F294-1133-8E4C-B84C-FEEFC99D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5/2/24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D1CD64-F793-4040-9CCB-AA0996888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2752C-8902-9040-8097-D08E78C7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98144-1CFD-DC47-849C-B53A11F5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1E60D-126A-6F4F-A99E-7390EBCEA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86C5D-7344-A849-A412-1A3ABB893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68808-D301-1444-9189-CA7251D12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5/2/24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5D993-8C33-F14F-A3DE-2607ED87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C9D05-F4A6-D044-A1BF-61497A7B7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6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BC45C-97C0-3B4A-86AC-C7D9519C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18C96-D097-A348-8E8A-D91288B89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40E22-F435-2741-A268-4844E11BA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DF986-ACA5-F84E-A230-006D2DE1A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5/2/24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12697-07F2-FE42-9D11-E073CF63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928DA-DD9E-9146-969F-7F2185B94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3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3EB7EF-388A-3441-9E5E-878A6F3A1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6D5EC-5595-1344-893F-C1401259B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B4188-26DD-614D-BE22-6704A8B48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3754-42B7-3D43-8C77-2097C83A9240}" type="datetimeFigureOut">
              <a:rPr lang="en-US" smtClean="0"/>
              <a:t>5/2/24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CC4F0-E0FC-DE4D-8FFC-EA3D3BE11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BACB3-588C-874E-B46E-484FCCDDF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hyperlink" Target="http://www.elevaterotary.org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ken@gasque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C99E8-367A-5444-8727-4C977D658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362" y="168409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7B506-0C27-6F4C-9ABB-85F1EBCB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73" y="240413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Power of </a:t>
            </a:r>
            <a:b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Image</a:t>
            </a:r>
            <a:b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(PR, Advertising and Marketing)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549C4-52A6-7446-A07F-D36344F73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60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A78A4E-CC10-EA46-966E-9258E2828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334" y="1566463"/>
            <a:ext cx="7026624" cy="2177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7358E9-EC1E-8944-A6B2-8C20B47F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974"/>
            <a:ext cx="10515600" cy="393360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Image Is Powerful.</a:t>
            </a:r>
            <a:b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E69DB-47D8-8544-BA6F-BB44307F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37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27DB9-758D-5048-BE72-4D91A9D41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300" y="506627"/>
            <a:ext cx="10515600" cy="5631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7358E9-EC1E-8944-A6B2-8C20B47F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974"/>
            <a:ext cx="10515600" cy="393360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creates perceptions 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your perceptions are reality.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94790-185F-4E48-857C-CA5C4F89A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74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27DB9-758D-5048-BE72-4D91A9D41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300" y="506627"/>
            <a:ext cx="10515600" cy="5631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7358E9-EC1E-8944-A6B2-8C20B47F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948" y="1269505"/>
            <a:ext cx="10515600" cy="393360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Perception is reality.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94790-185F-4E48-857C-CA5C4F89A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68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0644DE-08A6-B844-B3C7-AE49F2E72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2316" y="-37070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40C74-3232-224B-A3ED-95714D10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54250"/>
          </a:xfrm>
        </p:spPr>
        <p:txBody>
          <a:bodyPr/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for opportunities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8FAD9-8927-054B-8B4D-9E9444F72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5125"/>
            <a:ext cx="10515600" cy="3271838"/>
          </a:xfrm>
        </p:spPr>
        <p:txBody>
          <a:bodyPr>
            <a:normAutofit/>
          </a:bodyPr>
          <a:lstStyle/>
          <a:p>
            <a:r>
              <a:rPr lang="en-US" sz="4000" dirty="0"/>
              <a:t>ASK if you can help</a:t>
            </a:r>
          </a:p>
          <a:p>
            <a:r>
              <a:rPr lang="en-US" sz="4000" dirty="0"/>
              <a:t>ASK if they want to join you and help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88F2C-A2DE-6046-8AB2-8AF71C2DE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85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53377A-940F-E147-9278-71FDCD334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192" y="643466"/>
            <a:ext cx="720961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5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2CDB8-07C1-7343-A40F-661F5AF2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Faroe Island</a:t>
            </a:r>
          </a:p>
        </p:txBody>
      </p:sp>
      <p:pic>
        <p:nvPicPr>
          <p:cNvPr id="5" name="Content Placeholder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E8630160-15AF-3846-925A-28D65C928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0557" y="1489166"/>
            <a:ext cx="6676086" cy="4387352"/>
          </a:xfrm>
        </p:spPr>
      </p:pic>
    </p:spTree>
    <p:extLst>
      <p:ext uri="{BB962C8B-B14F-4D97-AF65-F5344CB8AC3E}">
        <p14:creationId xmlns:p14="http://schemas.microsoft.com/office/powerpoint/2010/main" val="3316976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on a vehicle&#10;&#10;Description automatically generated with medium confidence">
            <a:extLst>
              <a:ext uri="{FF2B5EF4-FFF2-40B4-BE49-F238E27FC236}">
                <a16:creationId xmlns:a16="http://schemas.microsoft.com/office/drawing/2014/main" id="{8FD72F84-21BE-9E40-B8C1-326119BC1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804"/>
          <a:stretch/>
        </p:blipFill>
        <p:spPr>
          <a:xfrm>
            <a:off x="-557435" y="1281"/>
            <a:ext cx="12749435" cy="71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2474F-5788-DE4A-8330-8CD508448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Domino’s Pizza</a:t>
            </a:r>
          </a:p>
        </p:txBody>
      </p:sp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AFBC762-9B6C-C249-B443-690DE9DD5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732" y="0"/>
            <a:ext cx="7237477" cy="71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75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A69F4-91B7-DE47-8C39-499A4AACC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Fredrick the Great</a:t>
            </a:r>
          </a:p>
        </p:txBody>
      </p:sp>
      <p:pic>
        <p:nvPicPr>
          <p:cNvPr id="5" name="Picture 4" descr="A basket of potatoes&#10;&#10;Description automatically generated with medium confidence">
            <a:extLst>
              <a:ext uri="{FF2B5EF4-FFF2-40B4-BE49-F238E27FC236}">
                <a16:creationId xmlns:a16="http://schemas.microsoft.com/office/drawing/2014/main" id="{829C4A4B-9B97-B341-A6BD-2B4CAA651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2" y="1319348"/>
            <a:ext cx="8741228" cy="582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87D14-1535-B74F-B781-DF948ED3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Hurricane Hugo</a:t>
            </a:r>
          </a:p>
        </p:txBody>
      </p:sp>
      <p:pic>
        <p:nvPicPr>
          <p:cNvPr id="5" name="Picture 4" descr="A picture containing outdoor, ground, person, tree&#10;&#10;Description automatically generated">
            <a:extLst>
              <a:ext uri="{FF2B5EF4-FFF2-40B4-BE49-F238E27FC236}">
                <a16:creationId xmlns:a16="http://schemas.microsoft.com/office/drawing/2014/main" id="{58B00517-BA32-534E-9DC3-F1352278B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458" y="0"/>
            <a:ext cx="4559542" cy="6858000"/>
          </a:xfrm>
          <a:prstGeom prst="rect">
            <a:avLst/>
          </a:prstGeom>
        </p:spPr>
      </p:pic>
      <p:pic>
        <p:nvPicPr>
          <p:cNvPr id="7" name="Picture 6" descr="A group of people working on a house&#10;&#10;Description automatically generated with low confidence">
            <a:extLst>
              <a:ext uri="{FF2B5EF4-FFF2-40B4-BE49-F238E27FC236}">
                <a16:creationId xmlns:a16="http://schemas.microsoft.com/office/drawing/2014/main" id="{BD75D3D2-4F9C-A34F-951D-15B41135D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11" y="2055813"/>
            <a:ext cx="7203281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70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A0A49-C14F-8F4C-8CA3-929D4C3DA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39" y="1435578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304D6-2E15-0A48-A3AA-F74FE0EE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158" y="1506827"/>
            <a:ext cx="10413642" cy="3116687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Hi,</a:t>
            </a:r>
            <a:b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I’m Ken Gasque</a:t>
            </a:r>
            <a:b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Your District 7770 Public Image Chair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09993C-925E-CA46-A541-F01254E93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26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1234D-108A-FA44-BCD8-16301502D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6324" y="1507524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7358E9-EC1E-8944-A6B2-8C20B47F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974"/>
            <a:ext cx="10515600" cy="393360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Image Is Powerful.</a:t>
            </a:r>
            <a:b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19177-E041-FE45-86CC-4B0CFF3AA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78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82616F-805B-5E47-A693-B24141EF4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0402" y="2100648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F7D88A-A1BF-5544-81CD-C12B27D7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225" y="2766218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creates perceptions,</a:t>
            </a:r>
            <a:b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your perception is </a:t>
            </a:r>
            <a:b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reality.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078DA-1C45-CC4A-8DA6-02B9D93EB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28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DB487D-F0F9-2743-BD9D-70629F68B31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Content Placeholder 4" descr="A group of people standing outside a house&#10;&#10;Description automatically generated with low confidence">
            <a:extLst>
              <a:ext uri="{FF2B5EF4-FFF2-40B4-BE49-F238E27FC236}">
                <a16:creationId xmlns:a16="http://schemas.microsoft.com/office/drawing/2014/main" id="{CDA3A467-9ECA-EA45-BFA0-9EA01746B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927" y="2658086"/>
            <a:ext cx="5801784" cy="4351338"/>
          </a:xfrm>
          <a:prstGeom prst="rect">
            <a:avLst/>
          </a:prstGeom>
        </p:spPr>
      </p:pic>
      <p:pic>
        <p:nvPicPr>
          <p:cNvPr id="6" name="Picture 5" descr="Two 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5BEAFE8B-4619-144F-9EF1-780240C42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309" y="629144"/>
            <a:ext cx="3347605" cy="4463473"/>
          </a:xfrm>
          <a:prstGeom prst="rect">
            <a:avLst/>
          </a:prstGeom>
        </p:spPr>
      </p:pic>
      <p:pic>
        <p:nvPicPr>
          <p:cNvPr id="7" name="Picture 6" descr="A group of people sitting at a table with food&#10;&#10;Description automatically generated with low confidence">
            <a:extLst>
              <a:ext uri="{FF2B5EF4-FFF2-40B4-BE49-F238E27FC236}">
                <a16:creationId xmlns:a16="http://schemas.microsoft.com/office/drawing/2014/main" id="{652247A1-E2AC-B743-BB24-B6C1DEF11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206" y="1894247"/>
            <a:ext cx="3676794" cy="36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97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34A002-FF30-4843-81FD-9E2D96A7C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5883" y="1754659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AEE391-AB49-A846-9A12-E8491A9C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7625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Image is about creating awareness for Rotary.</a:t>
            </a: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 easy!  Wear a tee shirt.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B883BD-EC76-204C-88C9-51465A75C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61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59581D-D821-F240-80A1-EEAE384C6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37" y="1030630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5066C2-F21E-6C43-932A-2C5AFDFD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970" y="234573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aside</a:t>
            </a: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Rotary is good for your health</a:t>
            </a: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wbur.org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/onpoint.2022/12/20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C3D58C-2852-3B43-981B-438392006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47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59581D-D821-F240-80A1-EEAE384C6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37" y="1030630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5066C2-F21E-6C43-932A-2C5AFDFD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970" y="234573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aside</a:t>
            </a: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900" b="1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Why Americans are spending less time with friends — and what to do about it.</a:t>
            </a:r>
            <a:b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wbur.org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/onpoint.2022/12/20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C3D58C-2852-3B43-981B-438392006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23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679F1-EF63-6344-9F81-BBD3670A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95" y="1825625"/>
            <a:ext cx="10832805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underestimate the </a:t>
            </a:r>
          </a:p>
          <a:p>
            <a:pPr marL="0" indent="0">
              <a:buNone/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 of a tee shirt.  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/>
          </a:p>
        </p:txBody>
      </p:sp>
      <p:pic>
        <p:nvPicPr>
          <p:cNvPr id="5" name="Picture 4" descr="A person wearing a white shirt&#10;&#10;Description automatically generated with medium confidence">
            <a:extLst>
              <a:ext uri="{FF2B5EF4-FFF2-40B4-BE49-F238E27FC236}">
                <a16:creationId xmlns:a16="http://schemas.microsoft.com/office/drawing/2014/main" id="{0C9C19F5-9057-8D4E-B94A-660E3CDD0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972" y="262366"/>
            <a:ext cx="5355247" cy="535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89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679F1-EF63-6344-9F81-BBD3670A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95" y="1825625"/>
            <a:ext cx="10832805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need of a kidney…</a:t>
            </a:r>
          </a:p>
          <a:p>
            <a:pPr marL="0" indent="0">
              <a:buNone/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advertise… Duh!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person wearing a white shirt&#10;&#10;Description automatically generated with medium confidence">
            <a:extLst>
              <a:ext uri="{FF2B5EF4-FFF2-40B4-BE49-F238E27FC236}">
                <a16:creationId xmlns:a16="http://schemas.microsoft.com/office/drawing/2014/main" id="{0C9C19F5-9057-8D4E-B94A-660E3CDD0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972" y="262366"/>
            <a:ext cx="5355247" cy="535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6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679F1-EF63-6344-9F81-BBD3670A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95" y="1825625"/>
            <a:ext cx="10832805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Ron Leibowitz tired after</a:t>
            </a:r>
          </a:p>
          <a:p>
            <a:pPr marL="0" indent="0">
              <a:buNone/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years waiting for a</a:t>
            </a:r>
          </a:p>
          <a:p>
            <a:pPr marL="0" indent="0">
              <a:buNone/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kidney and decided to </a:t>
            </a:r>
          </a:p>
          <a:p>
            <a:pPr marL="0" indent="0">
              <a:buNone/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Advertise.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person wearing a white shirt&#10;&#10;Description automatically generated with medium confidence">
            <a:extLst>
              <a:ext uri="{FF2B5EF4-FFF2-40B4-BE49-F238E27FC236}">
                <a16:creationId xmlns:a16="http://schemas.microsoft.com/office/drawing/2014/main" id="{0C9C19F5-9057-8D4E-B94A-660E3CDD0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972" y="262366"/>
            <a:ext cx="5355247" cy="535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39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50D17-CE7D-B79F-728C-B1239BD48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463" y="2220687"/>
            <a:ext cx="10515600" cy="1442494"/>
          </a:xfrm>
        </p:spPr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22, 2018, 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Ron got a new kidney.</a:t>
            </a:r>
          </a:p>
        </p:txBody>
      </p:sp>
    </p:spTree>
    <p:extLst>
      <p:ext uri="{BB962C8B-B14F-4D97-AF65-F5344CB8AC3E}">
        <p14:creationId xmlns:p14="http://schemas.microsoft.com/office/powerpoint/2010/main" val="367985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EEAEB28-9A1C-EA44-9566-AE22A076E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4001294"/>
            <a:ext cx="0" cy="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A54D6D-38D6-8D40-B7EB-743AE9DEA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13" name="Picture 12" descr="A group of people posing for a photo in front of a christmas tree&#10;&#10;Description automatically generated">
            <a:extLst>
              <a:ext uri="{FF2B5EF4-FFF2-40B4-BE49-F238E27FC236}">
                <a16:creationId xmlns:a16="http://schemas.microsoft.com/office/drawing/2014/main" id="{BD881979-F6F0-6444-944D-35194D0B8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31" y="1305940"/>
            <a:ext cx="11881138" cy="499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25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7604B13-74D9-C54D-BC55-202E8D64B102}"/>
              </a:ext>
            </a:extLst>
          </p:cNvPr>
          <p:cNvSpPr txBox="1">
            <a:spLocks/>
          </p:cNvSpPr>
          <p:nvPr/>
        </p:nvSpPr>
        <p:spPr>
          <a:xfrm>
            <a:off x="838200" y="9431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thing </a:t>
            </a:r>
          </a:p>
          <a:p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Buy Tee Shirts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FCB5EA-26AA-8743-ADEF-82BC6EE63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11" y="2035501"/>
            <a:ext cx="12869222" cy="580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93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2D23D5-6641-224E-A9B1-800E3990E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862" y="0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EADA31-54B1-F04D-899C-6B74233EE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87" y="-624811"/>
            <a:ext cx="10515600" cy="4178300"/>
          </a:xfrm>
        </p:spPr>
        <p:txBody>
          <a:bodyPr>
            <a:normAutofit/>
          </a:bodyPr>
          <a:lstStyle/>
          <a:p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600" b="1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need a PI Team.</a:t>
            </a:r>
            <a:endParaRPr lang="en-US" sz="6600" spc="-1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40166-7464-5246-B473-A47BE66C3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63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CD4BAB-118D-114E-8EAA-8A9FAE757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831422" y="2304530"/>
            <a:ext cx="5187951" cy="23358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8E684-0FAA-EA4C-965B-F61E591B25C6}"/>
              </a:ext>
            </a:extLst>
          </p:cNvPr>
          <p:cNvSpPr txBox="1"/>
          <p:nvPr/>
        </p:nvSpPr>
        <p:spPr>
          <a:xfrm>
            <a:off x="1542498" y="1102505"/>
            <a:ext cx="109537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will need.</a:t>
            </a:r>
          </a:p>
          <a:p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photographer, </a:t>
            </a:r>
          </a:p>
          <a:p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A46CCF-6847-9CCC-D630-1D378F6F2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92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CBDA1E-C4F0-894B-B785-67A589F54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36" y="-751568"/>
            <a:ext cx="11973663" cy="4471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8E684-0FAA-EA4C-965B-F61E591B25C6}"/>
              </a:ext>
            </a:extLst>
          </p:cNvPr>
          <p:cNvSpPr txBox="1"/>
          <p:nvPr/>
        </p:nvSpPr>
        <p:spPr>
          <a:xfrm>
            <a:off x="542925" y="629186"/>
            <a:ext cx="109537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will need.</a:t>
            </a:r>
          </a:p>
          <a:p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social media diva, </a:t>
            </a:r>
          </a:p>
          <a:p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B26E3-6E93-AC4E-88D2-BA0C8A522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50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CBDA1E-C4F0-894B-B785-67A589F54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36" y="-751568"/>
            <a:ext cx="11973663" cy="4471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8E684-0FAA-EA4C-965B-F61E591B25C6}"/>
              </a:ext>
            </a:extLst>
          </p:cNvPr>
          <p:cNvSpPr txBox="1"/>
          <p:nvPr/>
        </p:nvSpPr>
        <p:spPr>
          <a:xfrm>
            <a:off x="542925" y="629186"/>
            <a:ext cx="109537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social media diva,</a:t>
            </a:r>
          </a:p>
          <a:p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would be even better to have several social media contributors… </a:t>
            </a:r>
          </a:p>
          <a:p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B26E3-6E93-AC4E-88D2-BA0C8A522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33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8816B-10ED-9445-AE2F-6F69E9DE0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3266" y="101049"/>
            <a:ext cx="11973663" cy="4471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8E684-0FAA-EA4C-965B-F61E591B25C6}"/>
              </a:ext>
            </a:extLst>
          </p:cNvPr>
          <p:cNvSpPr txBox="1"/>
          <p:nvPr/>
        </p:nvSpPr>
        <p:spPr>
          <a:xfrm>
            <a:off x="923925" y="676811"/>
            <a:ext cx="109537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will need.</a:t>
            </a:r>
          </a:p>
          <a:p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traditional media person,</a:t>
            </a:r>
          </a:p>
          <a:p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8100D-FF8C-DC4C-A8A5-3B6AC1E0E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6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8816B-10ED-9445-AE2F-6F69E9DE0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3266" y="101049"/>
            <a:ext cx="11973663" cy="4471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8E684-0FAA-EA4C-965B-F61E591B25C6}"/>
              </a:ext>
            </a:extLst>
          </p:cNvPr>
          <p:cNvSpPr txBox="1"/>
          <p:nvPr/>
        </p:nvSpPr>
        <p:spPr>
          <a:xfrm>
            <a:off x="923925" y="676811"/>
            <a:ext cx="109537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will need.</a:t>
            </a:r>
          </a:p>
          <a:p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 webmaster</a:t>
            </a:r>
          </a:p>
          <a:p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8100D-FF8C-DC4C-A8A5-3B6AC1E0E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80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637261-9325-0040-8F17-34E6632CA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60" y="0"/>
            <a:ext cx="11973663" cy="4471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8E684-0FAA-EA4C-965B-F61E591B25C6}"/>
              </a:ext>
            </a:extLst>
          </p:cNvPr>
          <p:cNvSpPr txBox="1"/>
          <p:nvPr/>
        </p:nvSpPr>
        <p:spPr>
          <a:xfrm>
            <a:off x="927463" y="779953"/>
            <a:ext cx="1095375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Put your PI Team together now.</a:t>
            </a:r>
          </a:p>
          <a:p>
            <a:pPr>
              <a:lnSpc>
                <a:spcPct val="150000"/>
              </a:lnSpc>
            </a:pP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1A156-1010-76F5-EB85-9C63AA2B2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65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637261-9325-0040-8F17-34E6632CA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60" y="0"/>
            <a:ext cx="11973663" cy="4471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8E684-0FAA-EA4C-965B-F61E591B25C6}"/>
              </a:ext>
            </a:extLst>
          </p:cNvPr>
          <p:cNvSpPr txBox="1"/>
          <p:nvPr/>
        </p:nvSpPr>
        <p:spPr>
          <a:xfrm>
            <a:off x="927463" y="779953"/>
            <a:ext cx="10953750" cy="6417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Put your PI Team together now.</a:t>
            </a:r>
          </a:p>
          <a:p>
            <a:pPr>
              <a:lnSpc>
                <a:spcPct val="150000"/>
              </a:lnSpc>
            </a:pP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 July 1.</a:t>
            </a:r>
          </a:p>
          <a:p>
            <a:pPr>
              <a:lnSpc>
                <a:spcPct val="150000"/>
              </a:lnSpc>
            </a:pP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1A156-1010-76F5-EB85-9C63AA2B2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4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34ECF-BA29-0941-ABC2-C5A0693E5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104" y="21034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need a PI Plan.</a:t>
            </a:r>
            <a:b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7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70313D-3A95-2640-B082-18AE71233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25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eople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32B7FB6B-F69E-AD42-88CC-9366A19FF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756" b="270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9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34ECF-BA29-0941-ABC2-C5A0693E5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450" y="1401992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can help!</a:t>
            </a:r>
          </a:p>
        </p:txBody>
      </p:sp>
    </p:spTree>
    <p:extLst>
      <p:ext uri="{BB962C8B-B14F-4D97-AF65-F5344CB8AC3E}">
        <p14:creationId xmlns:p14="http://schemas.microsoft.com/office/powerpoint/2010/main" val="2449967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white page&#10;&#10;Description automatically generated">
            <a:extLst>
              <a:ext uri="{FF2B5EF4-FFF2-40B4-BE49-F238E27FC236}">
                <a16:creationId xmlns:a16="http://schemas.microsoft.com/office/drawing/2014/main" id="{663BA274-844B-F19D-6C4C-5E7F074C6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" y="0"/>
            <a:ext cx="11839200" cy="66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3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05D128-B442-6943-9E37-CB61B00A7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39" y="361244"/>
            <a:ext cx="11379201" cy="63217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AF8AF21-8E47-7865-215F-EA65A9E37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 Social Media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85B8D-D18A-2EA7-D7D6-925563BC8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FaceBook, LinkedIn, X, Instagram, Tic Toc, and Pinterest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CA50C7-94E2-28F5-BE10-B8F6CE293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763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05D128-B442-6943-9E37-CB61B00A7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13" y="324588"/>
            <a:ext cx="11379201" cy="63217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AF8AF21-8E47-7865-215F-EA65A9E37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67" y="219657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Social Media Plan Suggestion…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Post often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Post before, during and after an event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Do multiple posts about the same event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164827-A6D7-1383-CDDC-2CD6E8D53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160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AC918D-2FCA-B648-B3A5-6FE6C0705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39" y="361244"/>
            <a:ext cx="11379201" cy="6321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34ECF-BA29-0941-ABC2-C5A0693E5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104" y="2103437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can help create content for endless posts.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70313D-3A95-2640-B082-18AE71233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6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05D128-B442-6943-9E37-CB61B00A7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39" y="361244"/>
            <a:ext cx="11379201" cy="63217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AF8AF21-8E47-7865-215F-EA65A9E37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# suggestions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85B8D-D18A-2EA7-D7D6-925563BC8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#District7770SpringAssembly</a:t>
            </a:r>
          </a:p>
          <a:p>
            <a:r>
              <a:rPr lang="en-US" dirty="0"/>
              <a:t>#</a:t>
            </a:r>
            <a:r>
              <a:rPr lang="en-US" dirty="0" err="1"/>
              <a:t>RotaryPeopleofAction</a:t>
            </a:r>
            <a:endParaRPr lang="en-US" dirty="0"/>
          </a:p>
          <a:p>
            <a:r>
              <a:rPr lang="en-US" dirty="0"/>
              <a:t>#Rotary</a:t>
            </a:r>
          </a:p>
          <a:p>
            <a:r>
              <a:rPr lang="en-US" dirty="0"/>
              <a:t>#</a:t>
            </a:r>
            <a:r>
              <a:rPr lang="en-US" dirty="0" err="1"/>
              <a:t>Rotaryiswhereeverybodyknowyourname</a:t>
            </a:r>
            <a:endParaRPr lang="en-US" dirty="0"/>
          </a:p>
          <a:p>
            <a:r>
              <a:rPr lang="en-US" dirty="0"/>
              <a:t>#</a:t>
            </a:r>
            <a:r>
              <a:rPr lang="en-US" dirty="0" err="1"/>
              <a:t>Rotarylearning</a:t>
            </a:r>
            <a:endParaRPr lang="en-US" dirty="0"/>
          </a:p>
          <a:p>
            <a:r>
              <a:rPr lang="en-US" dirty="0"/>
              <a:t>#</a:t>
            </a:r>
            <a:r>
              <a:rPr lang="en-US" dirty="0" err="1"/>
              <a:t>PublicImageispowerful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CA50C7-94E2-28F5-BE10-B8F6CE293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980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05D128-B442-6943-9E37-CB61B00A7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39" y="361244"/>
            <a:ext cx="11379201" cy="63217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AF8AF21-8E47-7865-215F-EA65A9E37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580" y="1733301"/>
            <a:ext cx="10515600" cy="1325563"/>
          </a:xfrm>
        </p:spPr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#RotaryInternationalDistrict7770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85B8D-D18A-2EA7-D7D6-925563BC8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450" y="32716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 to this page and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LIKE 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CA50C7-94E2-28F5-BE10-B8F6CE293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079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6A34D9-B473-534E-855F-587EF1AC6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825" y="1027906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92788B-04EA-C044-8002-B79ABA7B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98FA-C5A1-6A42-B8EF-2FDB638B6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Create Awareness</a:t>
            </a:r>
          </a:p>
          <a:p>
            <a:pPr mar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Order Tee Shirts</a:t>
            </a:r>
          </a:p>
          <a:p>
            <a:pPr mar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Get the Most Out of Social Media</a:t>
            </a:r>
          </a:p>
          <a:p>
            <a:pPr marL="0" indent="0">
              <a:buNone/>
            </a:pP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Use AI for Better Communication Faster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2061C-CEB4-564D-BA48-CFFE54B1B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26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6A34D9-B473-534E-855F-587EF1AC6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825" y="1027906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92788B-04EA-C044-8002-B79ABA7B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98FA-C5A1-6A42-B8EF-2FDB638B6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www.elevaterotary.org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Public Image Workshop, May 8, 6pm presented by Rotary Zone 33/34 go to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www.elevaterotary.org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register</a:t>
            </a:r>
          </a:p>
          <a:p>
            <a:pPr marL="0" indent="0">
              <a:buNone/>
            </a:pP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Rotary Zones 33/34 Public Image Webinar Series Archives  … </a:t>
            </a:r>
            <a: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Everything you ever wanted to know about Public Image but were afraid to ask.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2061C-CEB4-564D-BA48-CFFE54B1B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854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9256DA-5A5E-324C-8F01-AC0CEA59A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39" y="1435578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390DE7-2B21-9148-99C6-AD58E488B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85EC3-136D-4649-BCC3-312251197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2725"/>
            <a:ext cx="10515600" cy="34242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Ken Gasque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ken@gasque.com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/>
              <a:t>803 553-0010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75C2E-AB85-BC4D-AF6E-9A21908F4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7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D58276-24BD-1C45-974D-F06754948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848" y="-205267"/>
            <a:ext cx="12733020" cy="7073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33EC98-0887-2C45-8BCA-F8F847B38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490"/>
            <a:ext cx="10515600" cy="342900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As Public Image Chairs our objective is to…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59BA6-284B-6F4A-AA48-D900B5452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20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C15753-C67D-4F4B-8996-928754052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94800" y="388937"/>
            <a:ext cx="12059946" cy="669997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315B2-CD56-C64F-A28E-4E8C339EC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60977" y="-1979671"/>
            <a:ext cx="5786294" cy="4926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95BCFD-3530-6047-815D-887AD691F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54" y="1408862"/>
            <a:ext cx="12059946" cy="4414731"/>
          </a:xfrm>
        </p:spPr>
        <p:txBody>
          <a:bodyPr>
            <a:noAutofit/>
          </a:bodyPr>
          <a:lstStyle/>
          <a:p>
            <a:pPr algn="ctr"/>
            <a:b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spc="-150" dirty="0">
                <a:latin typeface="Aharoni" panose="02010803020104030203" pitchFamily="2" charset="-79"/>
                <a:cs typeface="Aharoni" panose="02010803020104030203" pitchFamily="2" charset="-79"/>
              </a:rPr>
              <a:t>make sure people </a:t>
            </a:r>
            <a:br>
              <a:rPr lang="en-US" sz="7200" spc="-15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spc="-150" dirty="0">
                <a:latin typeface="Aharoni" panose="02010803020104030203" pitchFamily="2" charset="-79"/>
                <a:cs typeface="Aharoni" panose="02010803020104030203" pitchFamily="2" charset="-79"/>
              </a:rPr>
              <a:t>know we exist.</a:t>
            </a:r>
            <a:b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627230-7A74-B44A-8960-F80C23C4F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20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4585F2-013A-5344-BFFE-8E98E0417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340" y="812800"/>
            <a:ext cx="12367638" cy="505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5F0507-9724-D945-868A-4B5E6BD24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900" y="1915428"/>
            <a:ext cx="10924673" cy="471637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our Strategic Plan?</a:t>
            </a:r>
            <a:b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words…</a:t>
            </a:r>
            <a:b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8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6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7D6BD-E678-B34A-AE50-1E15B05E9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34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4585F2-013A-5344-BFFE-8E98E0417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340" y="812800"/>
            <a:ext cx="12367638" cy="505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5F0507-9724-D945-868A-4B5E6BD24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900" y="1915428"/>
            <a:ext cx="10924673" cy="4716378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Awareness!</a:t>
            </a:r>
            <a:br>
              <a:rPr lang="en-US" sz="8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6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7D6BD-E678-B34A-AE50-1E15B05E9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59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6A34D9-B473-534E-855F-587EF1AC6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825" y="1027906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92788B-04EA-C044-8002-B79ABA7B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98FA-C5A1-6A42-B8EF-2FDB638B6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Create Awareness</a:t>
            </a:r>
          </a:p>
          <a:p>
            <a:pPr mar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Order Tee Shirts</a:t>
            </a:r>
          </a:p>
          <a:p>
            <a:pPr mar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Get the Most Out of Social Media</a:t>
            </a:r>
          </a:p>
          <a:p>
            <a:pPr mar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Use AI for Better Communication Faster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2061C-CEB4-564D-BA48-CFFE54B1B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2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22844</TotalTime>
  <Words>733</Words>
  <Application>Microsoft Macintosh PowerPoint</Application>
  <PresentationFormat>Widescreen</PresentationFormat>
  <Paragraphs>107</Paragraphs>
  <Slides>49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Aharoni</vt:lpstr>
      <vt:lpstr>Arial</vt:lpstr>
      <vt:lpstr>Calibri</vt:lpstr>
      <vt:lpstr>Calibri Light</vt:lpstr>
      <vt:lpstr>Tahoma</vt:lpstr>
      <vt:lpstr>Times New Roman</vt:lpstr>
      <vt:lpstr>Office Theme</vt:lpstr>
      <vt:lpstr>The Power of  Public Image   (PR, Advertising and Marketing)</vt:lpstr>
      <vt:lpstr>Hi, I’m Ken Gasque   Your District 7770 Public Image Chair</vt:lpstr>
      <vt:lpstr>PowerPoint Presentation</vt:lpstr>
      <vt:lpstr>PowerPoint Presentation</vt:lpstr>
      <vt:lpstr>As Public Image Chairs our objective is to…</vt:lpstr>
      <vt:lpstr> make sure people  know we exist. </vt:lpstr>
      <vt:lpstr>What is our Strategic Plan? Two words…    </vt:lpstr>
      <vt:lpstr>  Create Awareness!  </vt:lpstr>
      <vt:lpstr>Four Takeaways</vt:lpstr>
      <vt:lpstr>Public Image Is Powerful. </vt:lpstr>
      <vt:lpstr>It creates perceptions  and your perceptions are reality. </vt:lpstr>
      <vt:lpstr>Perception is reality. </vt:lpstr>
      <vt:lpstr>Look for opportunities</vt:lpstr>
      <vt:lpstr>PowerPoint Presentation</vt:lpstr>
      <vt:lpstr>Faroe Island</vt:lpstr>
      <vt:lpstr>PowerPoint Presentation</vt:lpstr>
      <vt:lpstr>Domino’s Pizza</vt:lpstr>
      <vt:lpstr>Fredrick the Great</vt:lpstr>
      <vt:lpstr>Hurricane Hugo</vt:lpstr>
      <vt:lpstr>Public Image Is Powerful. </vt:lpstr>
      <vt:lpstr>It creates perceptions, And your perception is  your reality.</vt:lpstr>
      <vt:lpstr>PowerPoint Presentation</vt:lpstr>
      <vt:lpstr>Public Image is about creating awareness for Rotary.   It’s easy!  Wear a tee shirt.  </vt:lpstr>
      <vt:lpstr>An aside  Rotary is good for your health   wbur.org/onpoint.2022/12/20</vt:lpstr>
      <vt:lpstr>An aside  Why Americans are spending less time with friends — and what to do about it.    wbur.org/onpoint.2022/12/20</vt:lpstr>
      <vt:lpstr>PowerPoint Presentation</vt:lpstr>
      <vt:lpstr>PowerPoint Presentation</vt:lpstr>
      <vt:lpstr>PowerPoint Presentation</vt:lpstr>
      <vt:lpstr>January 22, 2018,  Ron got a new kidney.</vt:lpstr>
      <vt:lpstr>PowerPoint Presentation</vt:lpstr>
      <vt:lpstr>    You need a PI Team.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need a PI Plan. </vt:lpstr>
      <vt:lpstr> AI can help!</vt:lpstr>
      <vt:lpstr>PowerPoint Presentation</vt:lpstr>
      <vt:lpstr>And a Social Media Plan</vt:lpstr>
      <vt:lpstr>A Social Media Plan Suggestion…  1. Post often   2. Post before, during and after an event  3. Do multiple posts about the same event</vt:lpstr>
      <vt:lpstr> AI can help create content for endless posts.</vt:lpstr>
      <vt:lpstr>Some # suggestions</vt:lpstr>
      <vt:lpstr>#RotaryInternationalDistrict7770</vt:lpstr>
      <vt:lpstr>Four Takeaways</vt:lpstr>
      <vt:lpstr>PI Resources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Four Rules of Success</dc:title>
  <dc:creator>Ken Gasque</dc:creator>
  <cp:lastModifiedBy>Ken Gasque</cp:lastModifiedBy>
  <cp:revision>233</cp:revision>
  <cp:lastPrinted>2024-05-02T15:09:27Z</cp:lastPrinted>
  <dcterms:created xsi:type="dcterms:W3CDTF">2020-02-21T17:26:46Z</dcterms:created>
  <dcterms:modified xsi:type="dcterms:W3CDTF">2024-05-02T15:52:15Z</dcterms:modified>
</cp:coreProperties>
</file>