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504" r:id="rId2"/>
    <p:sldId id="526" r:id="rId3"/>
    <p:sldId id="514" r:id="rId4"/>
    <p:sldId id="516" r:id="rId5"/>
    <p:sldId id="517" r:id="rId6"/>
    <p:sldId id="515" r:id="rId7"/>
    <p:sldId id="505" r:id="rId8"/>
    <p:sldId id="513" r:id="rId9"/>
    <p:sldId id="506" r:id="rId10"/>
    <p:sldId id="507" r:id="rId11"/>
    <p:sldId id="518" r:id="rId12"/>
    <p:sldId id="527" r:id="rId13"/>
    <p:sldId id="448" r:id="rId14"/>
    <p:sldId id="41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ie Riedel" initials="BR" lastIdx="1" clrIdx="0">
    <p:extLst>
      <p:ext uri="{19B8F6BF-5375-455C-9EA6-DF929625EA0E}">
        <p15:presenceInfo xmlns:p15="http://schemas.microsoft.com/office/powerpoint/2012/main" userId="2f94385eeecdbee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09F5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2" autoAdjust="0"/>
    <p:restoredTop sz="92841" autoAdjust="0"/>
  </p:normalViewPr>
  <p:slideViewPr>
    <p:cSldViewPr snapToGrid="0">
      <p:cViewPr varScale="1">
        <p:scale>
          <a:sx n="98" d="100"/>
          <a:sy n="98" d="100"/>
        </p:scale>
        <p:origin x="6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838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Wright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Wright - Today, in some nameless village a child greeted the new day unaware that during the night polio passed him over because he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immunized.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1B56930-6EA8-45CF-BD66-5FF69CD1A7A7}" type="datetime1">
              <a:rPr lang="en-US" smtClean="0"/>
              <a:t>4/17/2023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44791-F76E-4339-A8C7-40C33FA6CE8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75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68E6-D290-4035-9A35-8A080DF3FC30}" type="datetime1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69-3465-46F0-BB13-A400CDCFE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5374-B4F1-4AA4-A1E0-74C27D6B3B5F}" type="datetime1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69-3465-46F0-BB13-A400CDCFE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D542-555C-4D4C-92F6-599E7E6E3E3E}" type="datetime1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69-3465-46F0-BB13-A400CDCFE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2916-EB19-4D0C-A89E-A17F56F49246}" type="datetime1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69-3465-46F0-BB13-A400CDCFE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14A4-D10C-485F-A774-CA5A18257E85}" type="datetime1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69-3465-46F0-BB13-A400CDCFE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1B92-3DD5-4856-9F8D-3B3B2FF2F967}" type="datetime1">
              <a:rPr lang="en-US" smtClean="0"/>
              <a:pPr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69-3465-46F0-BB13-A400CDCFE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CAE1-6ED5-4AA8-A9C1-49E2CF389B20}" type="datetime1">
              <a:rPr lang="en-US" smtClean="0"/>
              <a:pPr/>
              <a:t>4/17/2023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69-3465-46F0-BB13-A400CDCFE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8FEE-D056-4FEF-A129-14DC4CAC0321}" type="datetime1">
              <a:rPr lang="en-US" smtClean="0"/>
              <a:pPr/>
              <a:t>4/17/2023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69-3465-46F0-BB13-A400CDCFE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7AFD-EE45-4F38-B10C-3935F084C727}" type="datetime1">
              <a:rPr lang="en-US" smtClean="0"/>
              <a:pPr/>
              <a:t>4/17/2023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69-3465-46F0-BB13-A400CDCFE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57A3-F618-4436-9EEB-A615BB3459DB}" type="datetime1">
              <a:rPr lang="en-US" smtClean="0"/>
              <a:pPr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69-3465-46F0-BB13-A400CDCFE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D9D7-2729-4BD5-913A-3541D4F36553}" type="datetime1">
              <a:rPr lang="en-US" smtClean="0"/>
              <a:pPr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69-3465-46F0-BB13-A400CDCFE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EF834-5C1F-48D1-A46F-64F7A7E9E7FB}" type="datetime1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95B69-3465-46F0-BB13-A400CDCFE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hyperlink" Target="mailto:BrooksRambo@Gmail.Co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4.JPG"/><Relationship Id="rId7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BrooksRambo@Gmail.Com" TargetMode="External"/><Relationship Id="rId5" Type="http://schemas.openxmlformats.org/officeDocument/2006/relationships/image" Target="../media/image5.jpg"/><Relationship Id="rId4" Type="http://schemas.openxmlformats.org/officeDocument/2006/relationships/hyperlink" Target="mailto:Bernie@RiedelComputers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fld id="{C3AE42ED-20A8-4A63-927A-05ACECABB815}" type="datetime1">
              <a:rPr lang="en-US" smtClean="0">
                <a:solidFill>
                  <a:schemeClr val="bg1"/>
                </a:solidFill>
              </a:rPr>
              <a:pPr/>
              <a:t>4/17/2023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8D2F80-8A9E-F2B1-6ECA-E1BDE0AE6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6124" y="2502911"/>
            <a:ext cx="3159163" cy="33368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285EF6-0C54-8CAE-EBD8-0D5300288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7368" y="0"/>
            <a:ext cx="1801368" cy="15462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47BEC3-D08C-7E7F-B418-966643B051B2}"/>
              </a:ext>
            </a:extLst>
          </p:cNvPr>
          <p:cNvSpPr txBox="1"/>
          <p:nvPr/>
        </p:nvSpPr>
        <p:spPr>
          <a:xfrm>
            <a:off x="1213164" y="192549"/>
            <a:ext cx="64189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District 7770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</a:rPr>
              <a:t>PolioPlus Society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068131-8EE8-8806-05BB-D968247E20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8772" y="191651"/>
            <a:ext cx="878457" cy="111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61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fld id="{C3AE42ED-20A8-4A63-927A-05ACECABB815}" type="datetime1">
              <a:rPr lang="en-US" smtClean="0">
                <a:solidFill>
                  <a:schemeClr val="bg1"/>
                </a:solidFill>
              </a:rPr>
              <a:pPr/>
              <a:t>4/17/2023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C43256-0D69-1721-D790-59FF3554AF7E}"/>
              </a:ext>
            </a:extLst>
          </p:cNvPr>
          <p:cNvSpPr txBox="1"/>
          <p:nvPr/>
        </p:nvSpPr>
        <p:spPr>
          <a:xfrm>
            <a:off x="1332781" y="154413"/>
            <a:ext cx="64784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Recognition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1B1C19-C00C-0455-AEF7-C07AF745E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590" y="1830398"/>
            <a:ext cx="9022410" cy="48762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31AC769-AAFC-E632-9F75-BB1CA0EAE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7368" y="0"/>
            <a:ext cx="1801368" cy="15462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3AA82C-2D12-418D-0676-F02D891C7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8772" y="191651"/>
            <a:ext cx="878457" cy="111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34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fld id="{C3AE42ED-20A8-4A63-927A-05ACECABB815}" type="datetime1">
              <a:rPr lang="en-US" smtClean="0">
                <a:solidFill>
                  <a:schemeClr val="bg1"/>
                </a:solidFill>
              </a:rPr>
              <a:pPr/>
              <a:t>4/17/2023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8D2F80-8A9E-F2B1-6ECA-E1BDE0AE6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9818" y="2092733"/>
            <a:ext cx="3564364" cy="37648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285EF6-0C54-8CAE-EBD8-0D5300288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7368" y="0"/>
            <a:ext cx="1801368" cy="15462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C34314-7030-5256-AF3A-A9387B407EF8}"/>
              </a:ext>
            </a:extLst>
          </p:cNvPr>
          <p:cNvSpPr txBox="1"/>
          <p:nvPr/>
        </p:nvSpPr>
        <p:spPr>
          <a:xfrm>
            <a:off x="1396156" y="219121"/>
            <a:ext cx="64784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Recognition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7BFA13-D6A7-8C94-8A76-CAC2BADE4B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8772" y="191651"/>
            <a:ext cx="878457" cy="111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17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0"/>
            <a:ext cx="7865901" cy="3589372"/>
          </a:xfrm>
        </p:spPr>
        <p:txBody>
          <a:bodyPr>
            <a:noAutofit/>
          </a:bodyPr>
          <a:lstStyle/>
          <a:p>
            <a:r>
              <a:rPr lang="en-US" sz="6000" b="1" kern="100" dirty="0">
                <a:solidFill>
                  <a:schemeClr val="bg1"/>
                </a:solidFill>
              </a:rPr>
              <a:t>Return Completed</a:t>
            </a:r>
          </a:p>
          <a:p>
            <a:r>
              <a:rPr lang="en-US" sz="6000" b="1" kern="100" dirty="0">
                <a:solidFill>
                  <a:srgbClr val="FF0000"/>
                </a:solidFill>
              </a:rPr>
              <a:t>PolioPlus</a:t>
            </a:r>
            <a:r>
              <a:rPr lang="en-US" sz="6000" b="1" kern="100" dirty="0">
                <a:solidFill>
                  <a:schemeClr val="bg1"/>
                </a:solidFill>
              </a:rPr>
              <a:t> Pledge Cards</a:t>
            </a:r>
          </a:p>
          <a:p>
            <a:r>
              <a:rPr lang="en-US" sz="2400" b="1" kern="100" dirty="0">
                <a:solidFill>
                  <a:schemeClr val="bg1"/>
                </a:solidFill>
              </a:rPr>
              <a:t>(By Email, Text or US Mail)</a:t>
            </a:r>
          </a:p>
          <a:p>
            <a:r>
              <a:rPr lang="en-US" sz="6000" b="1" kern="100" dirty="0">
                <a:solidFill>
                  <a:schemeClr val="bg1"/>
                </a:solidFill>
              </a:rPr>
              <a:t>To: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fld id="{C3AE42ED-20A8-4A63-927A-05ACECABB815}" type="datetime1">
              <a:rPr lang="en-US" smtClean="0">
                <a:solidFill>
                  <a:schemeClr val="bg1"/>
                </a:solidFill>
              </a:rPr>
              <a:pPr/>
              <a:t>4/17/2023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42BED8-71CC-A154-2240-D85AD853B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7368" y="0"/>
            <a:ext cx="1801368" cy="15462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65D73F-0769-B7C5-D78F-6AD8AB4DE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73" y="3687792"/>
            <a:ext cx="1881998" cy="26145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F31FD4-4539-BF7E-195E-8CAC5144C50F}"/>
              </a:ext>
            </a:extLst>
          </p:cNvPr>
          <p:cNvSpPr txBox="1"/>
          <p:nvPr/>
        </p:nvSpPr>
        <p:spPr>
          <a:xfrm>
            <a:off x="3081820" y="3829617"/>
            <a:ext cx="52517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Sandee Brooks 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hlinkClick r:id="rId4"/>
              </a:rPr>
              <a:t>BrooksRambo@Gmail.Com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843-290-3054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105 Shoreline Drive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Hilton Head Island, SC 29928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655910-431A-022E-6AF2-0AF1E8C6F3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8772" y="191651"/>
            <a:ext cx="878457" cy="111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17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fld id="{C3AE42ED-20A8-4A63-927A-05ACECABB815}" type="datetime1">
              <a:rPr lang="en-US" smtClean="0">
                <a:solidFill>
                  <a:schemeClr val="bg1"/>
                </a:solidFill>
              </a:rPr>
              <a:pPr/>
              <a:t>4/17/2023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20C2FF-97D2-46AE-820E-473CEC05A213}"/>
              </a:ext>
            </a:extLst>
          </p:cNvPr>
          <p:cNvSpPr txBox="1"/>
          <p:nvPr/>
        </p:nvSpPr>
        <p:spPr>
          <a:xfrm>
            <a:off x="0" y="0"/>
            <a:ext cx="91440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FF0000"/>
                </a:solidFill>
              </a:rPr>
              <a:t>Why</a:t>
            </a:r>
          </a:p>
          <a:p>
            <a:pPr algn="ctr"/>
            <a:r>
              <a:rPr lang="en-US" sz="19900" b="1" dirty="0">
                <a:solidFill>
                  <a:srgbClr val="FF0000"/>
                </a:solidFill>
              </a:rPr>
              <a:t>We Give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F3EE2D-C41D-ECDC-4F79-2D8181CC7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7368" y="0"/>
            <a:ext cx="1801368" cy="15462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F59FAF-7D9A-7BF8-83DB-5009EEFC89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8772" y="191651"/>
            <a:ext cx="878457" cy="111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93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921377-B325-48EC-8845-F49FDBC66C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" b="-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3AF4E-3F90-46FF-88E7-2C92D1DCC6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2542916-EB19-4D0C-A89E-A17F56F49246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4/17/2023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5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023" y="47109"/>
            <a:ext cx="7865901" cy="1122680"/>
          </a:xfrm>
        </p:spPr>
        <p:txBody>
          <a:bodyPr>
            <a:noAutofit/>
          </a:bodyPr>
          <a:lstStyle/>
          <a:p>
            <a:r>
              <a:rPr lang="en-US" sz="6000" b="1" kern="100" dirty="0">
                <a:solidFill>
                  <a:schemeClr val="bg1"/>
                </a:solidFill>
              </a:rPr>
              <a:t>Contact Information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fld id="{C3AE42ED-20A8-4A63-927A-05ACECABB815}" type="datetime1">
              <a:rPr lang="en-US" smtClean="0">
                <a:solidFill>
                  <a:schemeClr val="bg1"/>
                </a:solidFill>
              </a:rPr>
              <a:pPr/>
              <a:t>4/17/2023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42BED8-71CC-A154-2240-D85AD853B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7368" y="0"/>
            <a:ext cx="1801368" cy="1546238"/>
          </a:xfrm>
          <a:prstGeom prst="rect">
            <a:avLst/>
          </a:prstGeom>
        </p:spPr>
      </p:pic>
      <p:pic>
        <p:nvPicPr>
          <p:cNvPr id="6" name="Picture 5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F86B2C90-CEDF-C38D-6D8A-0077753B6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42" y="2018016"/>
            <a:ext cx="1988414" cy="29832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64DD97-66F4-D91A-7F29-54DCD45D75DA}"/>
              </a:ext>
            </a:extLst>
          </p:cNvPr>
          <p:cNvSpPr txBox="1"/>
          <p:nvPr/>
        </p:nvSpPr>
        <p:spPr>
          <a:xfrm>
            <a:off x="-331654" y="4982544"/>
            <a:ext cx="4016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Bernie Riedel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PolioPlus Co-Chair &amp; Z33 EPNC </a:t>
            </a:r>
          </a:p>
          <a:p>
            <a:pPr algn="ctr"/>
            <a:r>
              <a:rPr lang="en-US" sz="2000" b="1" u="sng" dirty="0" err="1">
                <a:solidFill>
                  <a:schemeClr val="bg1"/>
                </a:solidFill>
                <a:hlinkClick r:id="rId4"/>
              </a:rPr>
              <a:t>Bernie@RiedelComputers.Com</a:t>
            </a:r>
            <a:endParaRPr lang="en-US" sz="2000" b="1" u="sng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843-816-4450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65D73F-0769-B7C5-D78F-6AD8AB4DE1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442" y="885692"/>
            <a:ext cx="1881998" cy="26145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F31FD4-4539-BF7E-195E-8CAC5144C50F}"/>
              </a:ext>
            </a:extLst>
          </p:cNvPr>
          <p:cNvSpPr txBox="1"/>
          <p:nvPr/>
        </p:nvSpPr>
        <p:spPr>
          <a:xfrm>
            <a:off x="3081820" y="3472597"/>
            <a:ext cx="3105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Sandee Brooks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PolioPlus Co-Chair</a:t>
            </a:r>
          </a:p>
          <a:p>
            <a:pPr algn="ctr"/>
            <a:r>
              <a:rPr lang="en-US" sz="2000" b="1" dirty="0" err="1">
                <a:solidFill>
                  <a:schemeClr val="bg1"/>
                </a:solidFill>
                <a:hlinkClick r:id="rId6"/>
              </a:rPr>
              <a:t>BrooksRambo@Gmail.Com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843-290-3054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61ABA9-7EC7-05CA-AEA7-E81712C75674}"/>
              </a:ext>
            </a:extLst>
          </p:cNvPr>
          <p:cNvSpPr txBox="1"/>
          <p:nvPr/>
        </p:nvSpPr>
        <p:spPr>
          <a:xfrm>
            <a:off x="6321723" y="4982545"/>
            <a:ext cx="2822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Christian </a:t>
            </a:r>
            <a:r>
              <a:rPr lang="en-US" sz="2000" b="1" dirty="0" err="1">
                <a:solidFill>
                  <a:schemeClr val="bg1"/>
                </a:solidFill>
              </a:rPr>
              <a:t>Brutzer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PolioPlus Team Member </a:t>
            </a:r>
          </a:p>
          <a:p>
            <a:pPr algn="ctr"/>
            <a:r>
              <a:rPr lang="en-US" sz="2000" b="1" dirty="0" err="1">
                <a:solidFill>
                  <a:schemeClr val="bg1"/>
                </a:solidFill>
                <a:hlinkClick r:id="rId6"/>
              </a:rPr>
              <a:t>cbroo@Hotmail.Com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914-473-9445</a:t>
            </a:r>
          </a:p>
        </p:txBody>
      </p:sp>
      <p:pic>
        <p:nvPicPr>
          <p:cNvPr id="11" name="Picture 10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10FBA476-1B49-C522-96E2-8C19723F64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823" y="2018015"/>
            <a:ext cx="1976353" cy="29645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655910-431A-022E-6AF2-0AF1E8C6F3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8772" y="191651"/>
            <a:ext cx="878457" cy="111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03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fld id="{C3AE42ED-20A8-4A63-927A-05ACECABB815}" type="datetime1">
              <a:rPr lang="en-US" smtClean="0">
                <a:solidFill>
                  <a:schemeClr val="bg1"/>
                </a:solidFill>
              </a:rPr>
              <a:pPr/>
              <a:t>4/17/2023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C43256-0D69-1721-D790-59FF3554AF7E}"/>
              </a:ext>
            </a:extLst>
          </p:cNvPr>
          <p:cNvSpPr txBox="1"/>
          <p:nvPr/>
        </p:nvSpPr>
        <p:spPr>
          <a:xfrm>
            <a:off x="1324067" y="32387"/>
            <a:ext cx="64784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PolioPlus Society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B1F9A9-6C46-6B81-C873-C1D45C9EB610}"/>
              </a:ext>
            </a:extLst>
          </p:cNvPr>
          <p:cNvSpPr txBox="1"/>
          <p:nvPr/>
        </p:nvSpPr>
        <p:spPr>
          <a:xfrm>
            <a:off x="-1" y="1025259"/>
            <a:ext cx="9126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Background / Facts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C72E11-253B-E02D-8356-9A2F3238EB0E}"/>
              </a:ext>
            </a:extLst>
          </p:cNvPr>
          <p:cNvSpPr txBox="1"/>
          <p:nvPr/>
        </p:nvSpPr>
        <p:spPr>
          <a:xfrm>
            <a:off x="17427" y="1992932"/>
            <a:ext cx="91265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</a:rPr>
              <a:t>1985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1,000 children a day were getting Polio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/>
            <a:r>
              <a:rPr lang="en-US" sz="4000" b="1" dirty="0">
                <a:solidFill>
                  <a:prstClr val="black"/>
                </a:solidFill>
              </a:rPr>
              <a:t>And Polio became Rotary’s #1 priority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5987DB-6D14-BD36-B050-D89EEE130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7368" y="0"/>
            <a:ext cx="1801368" cy="15462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FC7668-EBF4-396E-02B0-DAAD568DE7BA}"/>
              </a:ext>
            </a:extLst>
          </p:cNvPr>
          <p:cNvSpPr txBox="1"/>
          <p:nvPr/>
        </p:nvSpPr>
        <p:spPr>
          <a:xfrm>
            <a:off x="17427" y="4374173"/>
            <a:ext cx="91265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</a:rPr>
              <a:t>Last Year</a:t>
            </a:r>
          </a:p>
          <a:p>
            <a:pPr lvl="0" algn="ctr"/>
            <a:r>
              <a:rPr lang="en-US" sz="4000" b="1" dirty="0">
                <a:solidFill>
                  <a:srgbClr val="FF0000"/>
                </a:solidFill>
              </a:rPr>
              <a:t>30 children in the world</a:t>
            </a:r>
          </a:p>
          <a:p>
            <a:pPr lvl="0" algn="ctr"/>
            <a:r>
              <a:rPr lang="en-US" sz="4000" b="1" dirty="0">
                <a:solidFill>
                  <a:prstClr val="black"/>
                </a:solidFill>
              </a:rPr>
              <a:t> got the Wild Polio Virus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B5F1C4-CD2D-EC54-B1B8-475F24578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8772" y="191651"/>
            <a:ext cx="878457" cy="111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8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fld id="{C3AE42ED-20A8-4A63-927A-05ACECABB815}" type="datetime1">
              <a:rPr lang="en-US" smtClean="0">
                <a:solidFill>
                  <a:schemeClr val="bg1"/>
                </a:solidFill>
              </a:rPr>
              <a:pPr/>
              <a:t>4/17/2023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C43256-0D69-1721-D790-59FF3554AF7E}"/>
              </a:ext>
            </a:extLst>
          </p:cNvPr>
          <p:cNvSpPr txBox="1"/>
          <p:nvPr/>
        </p:nvSpPr>
        <p:spPr>
          <a:xfrm>
            <a:off x="1324067" y="32387"/>
            <a:ext cx="64784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PolioPlus Society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B1F9A9-6C46-6B81-C873-C1D45C9EB610}"/>
              </a:ext>
            </a:extLst>
          </p:cNvPr>
          <p:cNvSpPr txBox="1"/>
          <p:nvPr/>
        </p:nvSpPr>
        <p:spPr>
          <a:xfrm>
            <a:off x="17427" y="1085982"/>
            <a:ext cx="9126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Background / Facts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C72E11-253B-E02D-8356-9A2F3238EB0E}"/>
              </a:ext>
            </a:extLst>
          </p:cNvPr>
          <p:cNvSpPr txBox="1"/>
          <p:nvPr/>
        </p:nvSpPr>
        <p:spPr>
          <a:xfrm>
            <a:off x="-2" y="2001078"/>
            <a:ext cx="91265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</a:rPr>
              <a:t>Every year approximately</a:t>
            </a:r>
          </a:p>
          <a:p>
            <a:pPr lvl="0" algn="ctr"/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400,000,000</a:t>
            </a:r>
          </a:p>
          <a:p>
            <a:pPr lvl="0" algn="ctr"/>
            <a:r>
              <a:rPr lang="en-US" sz="4000" b="1" dirty="0">
                <a:solidFill>
                  <a:prstClr val="black"/>
                </a:solidFill>
              </a:rPr>
              <a:t> children receive the Polio vaccine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5987DB-6D14-BD36-B050-D89EEE130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7368" y="0"/>
            <a:ext cx="1801368" cy="15462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169971-F948-BA62-AE31-73C4042A32ED}"/>
              </a:ext>
            </a:extLst>
          </p:cNvPr>
          <p:cNvSpPr txBox="1"/>
          <p:nvPr/>
        </p:nvSpPr>
        <p:spPr>
          <a:xfrm>
            <a:off x="-3" y="4377709"/>
            <a:ext cx="91265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</a:rPr>
              <a:t>For every $ we give to the PolioPlus fund, </a:t>
            </a:r>
            <a:r>
              <a:rPr lang="en-US" sz="4000" b="1" dirty="0">
                <a:solidFill>
                  <a:srgbClr val="FF0000"/>
                </a:solidFill>
              </a:rPr>
              <a:t>the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Gates Foundation</a:t>
            </a:r>
          </a:p>
          <a:p>
            <a:pPr lvl="0" algn="ctr"/>
            <a:r>
              <a:rPr lang="en-US" sz="4000" b="1" dirty="0">
                <a:solidFill>
                  <a:srgbClr val="FF0000"/>
                </a:solidFill>
              </a:rPr>
              <a:t> Matches it 2 to 1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A2F452-F0AA-CF4E-8631-56ED81411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8772" y="191651"/>
            <a:ext cx="878457" cy="111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6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fld id="{C3AE42ED-20A8-4A63-927A-05ACECABB815}" type="datetime1">
              <a:rPr lang="en-US" smtClean="0">
                <a:solidFill>
                  <a:schemeClr val="bg1"/>
                </a:solidFill>
              </a:rPr>
              <a:pPr/>
              <a:t>4/17/2023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C43256-0D69-1721-D790-59FF3554AF7E}"/>
              </a:ext>
            </a:extLst>
          </p:cNvPr>
          <p:cNvSpPr txBox="1"/>
          <p:nvPr/>
        </p:nvSpPr>
        <p:spPr>
          <a:xfrm>
            <a:off x="1324067" y="32387"/>
            <a:ext cx="64784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PolioPlus Society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B1F9A9-6C46-6B81-C873-C1D45C9EB610}"/>
              </a:ext>
            </a:extLst>
          </p:cNvPr>
          <p:cNvSpPr txBox="1"/>
          <p:nvPr/>
        </p:nvSpPr>
        <p:spPr>
          <a:xfrm>
            <a:off x="17427" y="927812"/>
            <a:ext cx="9126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Background / Facts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5987DB-6D14-BD36-B050-D89EEE130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7368" y="0"/>
            <a:ext cx="1801368" cy="1546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F7BC37-50C8-B70A-DC6B-2A785B74D4C3}"/>
              </a:ext>
            </a:extLst>
          </p:cNvPr>
          <p:cNvSpPr txBox="1"/>
          <p:nvPr/>
        </p:nvSpPr>
        <p:spPr>
          <a:xfrm>
            <a:off x="17427" y="2240648"/>
            <a:ext cx="91265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</a:rPr>
              <a:t>Smallpox was the first and only human disease to be eradicated from the world</a:t>
            </a:r>
          </a:p>
          <a:p>
            <a:pPr lvl="0" algn="ctr"/>
            <a:endParaRPr lang="en-US" sz="4000" b="1" dirty="0">
              <a:solidFill>
                <a:prstClr val="black"/>
              </a:solidFill>
            </a:endParaRPr>
          </a:p>
          <a:p>
            <a:pPr lvl="0" algn="ctr"/>
            <a:r>
              <a:rPr lang="en-US" sz="6000" b="1" dirty="0">
                <a:solidFill>
                  <a:srgbClr val="FF0000"/>
                </a:solidFill>
              </a:rPr>
              <a:t>Polio will be the second!</a:t>
            </a:r>
            <a:endParaRPr lang="en-US" sz="72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D79E31-AFBB-BD43-D48F-DD8BA899E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8772" y="191651"/>
            <a:ext cx="878457" cy="111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62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fld id="{C3AE42ED-20A8-4A63-927A-05ACECABB815}" type="datetime1">
              <a:rPr lang="en-US" smtClean="0">
                <a:solidFill>
                  <a:schemeClr val="bg1"/>
                </a:solidFill>
              </a:rPr>
              <a:pPr/>
              <a:t>4/17/2023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C43256-0D69-1721-D790-59FF3554AF7E}"/>
              </a:ext>
            </a:extLst>
          </p:cNvPr>
          <p:cNvSpPr txBox="1"/>
          <p:nvPr/>
        </p:nvSpPr>
        <p:spPr>
          <a:xfrm>
            <a:off x="1324067" y="32387"/>
            <a:ext cx="64784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PolioPlus Society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B1F9A9-6C46-6B81-C873-C1D45C9EB610}"/>
              </a:ext>
            </a:extLst>
          </p:cNvPr>
          <p:cNvSpPr txBox="1"/>
          <p:nvPr/>
        </p:nvSpPr>
        <p:spPr>
          <a:xfrm>
            <a:off x="-1" y="899907"/>
            <a:ext cx="9126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Background / Facts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C72E11-253B-E02D-8356-9A2F3238EB0E}"/>
              </a:ext>
            </a:extLst>
          </p:cNvPr>
          <p:cNvSpPr txBox="1"/>
          <p:nvPr/>
        </p:nvSpPr>
        <p:spPr>
          <a:xfrm>
            <a:off x="3255339" y="1924565"/>
            <a:ext cx="57134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srgbClr val="FF0000"/>
                </a:solidFill>
              </a:rPr>
              <a:t>“We made a promise to the children of the world to give them a world free from Polio… and We Rotarians keep are promises”!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5987DB-6D14-BD36-B050-D89EEE130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7368" y="0"/>
            <a:ext cx="1801368" cy="15462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E9026E-ED23-6694-7D4E-CAEECA21388A}"/>
              </a:ext>
            </a:extLst>
          </p:cNvPr>
          <p:cNvSpPr txBox="1"/>
          <p:nvPr/>
        </p:nvSpPr>
        <p:spPr>
          <a:xfrm>
            <a:off x="285938" y="5338494"/>
            <a:ext cx="2623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b="1" dirty="0">
                <a:solidFill>
                  <a:prstClr val="black"/>
                </a:solidFill>
              </a:rPr>
              <a:t>John Germ, Past RI President, and Past Chair of the Trustees of The Rotary Foundation </a:t>
            </a:r>
          </a:p>
        </p:txBody>
      </p:sp>
      <p:pic>
        <p:nvPicPr>
          <p:cNvPr id="8" name="Picture 7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6D9D81E0-D24C-2539-C8D0-F9177F2B4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44" y="1696009"/>
            <a:ext cx="2458016" cy="36870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338D3C-5C4D-E145-5A77-3B6076960A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8772" y="191651"/>
            <a:ext cx="878457" cy="111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94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fld id="{C3AE42ED-20A8-4A63-927A-05ACECABB815}" type="datetime1">
              <a:rPr lang="en-US" smtClean="0">
                <a:solidFill>
                  <a:schemeClr val="bg1"/>
                </a:solidFill>
              </a:rPr>
              <a:pPr/>
              <a:t>4/17/2023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C43256-0D69-1721-D790-59FF3554AF7E}"/>
              </a:ext>
            </a:extLst>
          </p:cNvPr>
          <p:cNvSpPr txBox="1"/>
          <p:nvPr/>
        </p:nvSpPr>
        <p:spPr>
          <a:xfrm>
            <a:off x="1324067" y="32387"/>
            <a:ext cx="64784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PolioPlus Society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B1F9A9-6C46-6B81-C873-C1D45C9EB610}"/>
              </a:ext>
            </a:extLst>
          </p:cNvPr>
          <p:cNvSpPr txBox="1"/>
          <p:nvPr/>
        </p:nvSpPr>
        <p:spPr>
          <a:xfrm>
            <a:off x="8713" y="1153592"/>
            <a:ext cx="91265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Annual Pledge</a:t>
            </a:r>
          </a:p>
          <a:p>
            <a:pPr algn="ctr"/>
            <a:r>
              <a:rPr lang="en-US" sz="8000" b="1" dirty="0">
                <a:solidFill>
                  <a:srgbClr val="FF0000"/>
                </a:solidFill>
              </a:rPr>
              <a:t>$100 </a:t>
            </a:r>
            <a:r>
              <a:rPr lang="en-US" sz="6000" b="1" dirty="0">
                <a:solidFill>
                  <a:schemeClr val="bg1"/>
                </a:solidFill>
              </a:rPr>
              <a:t>minimum annually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C72E11-253B-E02D-8356-9A2F3238EB0E}"/>
              </a:ext>
            </a:extLst>
          </p:cNvPr>
          <p:cNvSpPr txBox="1"/>
          <p:nvPr/>
        </p:nvSpPr>
        <p:spPr>
          <a:xfrm>
            <a:off x="-6" y="3306064"/>
            <a:ext cx="91265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prstClr val="black"/>
                </a:solidFill>
              </a:rPr>
              <a:t>	Rotary Direct (recurring)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066538-F63E-EFBD-6738-72AEA0E357CE}"/>
              </a:ext>
            </a:extLst>
          </p:cNvPr>
          <p:cNvSpPr txBox="1"/>
          <p:nvPr/>
        </p:nvSpPr>
        <p:spPr>
          <a:xfrm>
            <a:off x="-7" y="4394586"/>
            <a:ext cx="91265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prstClr val="black"/>
                </a:solidFill>
              </a:rPr>
              <a:t>	</a:t>
            </a:r>
            <a:r>
              <a:rPr lang="en-US" sz="4400" b="1" dirty="0">
                <a:solidFill>
                  <a:srgbClr val="FF0000"/>
                </a:solidFill>
              </a:rPr>
              <a:t>EndPolio.org/donate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D7276B-F37C-B09F-B86C-0297187F2BA8}"/>
              </a:ext>
            </a:extLst>
          </p:cNvPr>
          <p:cNvSpPr txBox="1"/>
          <p:nvPr/>
        </p:nvSpPr>
        <p:spPr>
          <a:xfrm>
            <a:off x="-4" y="5483108"/>
            <a:ext cx="91265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	Check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5987DB-6D14-BD36-B050-D89EEE130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7368" y="0"/>
            <a:ext cx="1801368" cy="15462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961CDD-B1EB-1C21-7214-38B005454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8772" y="191651"/>
            <a:ext cx="878457" cy="111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1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fld id="{C3AE42ED-20A8-4A63-927A-05ACECABB815}" type="datetime1">
              <a:rPr lang="en-US" smtClean="0">
                <a:solidFill>
                  <a:schemeClr val="bg1"/>
                </a:solidFill>
              </a:rPr>
              <a:pPr/>
              <a:t>4/17/2023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CFE5D0-97D7-4666-AA30-AFE4AFEA28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0129" y="1869"/>
            <a:ext cx="1636444" cy="16364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6EA112-45C6-750A-F0DB-3A2C4F9F6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21" y="45596"/>
            <a:ext cx="1296492" cy="17568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CAEF94-3F16-5F48-BB95-D9CF76E9B4BA}"/>
              </a:ext>
            </a:extLst>
          </p:cNvPr>
          <p:cNvSpPr txBox="1"/>
          <p:nvPr/>
        </p:nvSpPr>
        <p:spPr>
          <a:xfrm>
            <a:off x="0" y="5830411"/>
            <a:ext cx="91265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4" name="Picture 3" descr="Text">
            <a:extLst>
              <a:ext uri="{FF2B5EF4-FFF2-40B4-BE49-F238E27FC236}">
                <a16:creationId xmlns:a16="http://schemas.microsoft.com/office/drawing/2014/main" id="{89527CF1-950D-B54B-6A7C-0FD2022A63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00" y="45596"/>
            <a:ext cx="9323200" cy="664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02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fld id="{C3AE42ED-20A8-4A63-927A-05ACECABB815}" type="datetime1">
              <a:rPr lang="en-US" smtClean="0">
                <a:solidFill>
                  <a:schemeClr val="bg1"/>
                </a:solidFill>
              </a:rPr>
              <a:pPr/>
              <a:t>4/17/2023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CFE5D0-97D7-4666-AA30-AFE4AFEA28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0129" y="1869"/>
            <a:ext cx="1636444" cy="16364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C43256-0D69-1721-D790-59FF3554AF7E}"/>
              </a:ext>
            </a:extLst>
          </p:cNvPr>
          <p:cNvSpPr txBox="1"/>
          <p:nvPr/>
        </p:nvSpPr>
        <p:spPr>
          <a:xfrm>
            <a:off x="1324067" y="32387"/>
            <a:ext cx="64784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Certificate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26EA112-45C6-750A-F0DB-3A2C4F9F6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21" y="45596"/>
            <a:ext cx="1296492" cy="1756819"/>
          </a:xfrm>
          <a:prstGeom prst="rect">
            <a:avLst/>
          </a:prstGeom>
        </p:spPr>
      </p:pic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7B0322C9-693A-25FC-AA06-E7358A8ECA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" y="37616"/>
            <a:ext cx="9109612" cy="703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82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4762</TotalTime>
  <Words>291</Words>
  <Application>Microsoft Office PowerPoint</Application>
  <PresentationFormat>On-screen Show (4:3)</PresentationFormat>
  <Paragraphs>78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Bernie Riedel</dc:creator>
  <cp:lastModifiedBy>Dorothy Jeger</cp:lastModifiedBy>
  <cp:revision>304</cp:revision>
  <cp:lastPrinted>2020-10-08T12:59:51Z</cp:lastPrinted>
  <dcterms:created xsi:type="dcterms:W3CDTF">2020-02-21T17:07:01Z</dcterms:created>
  <dcterms:modified xsi:type="dcterms:W3CDTF">2023-04-17T13:48:09Z</dcterms:modified>
</cp:coreProperties>
</file>