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62" r:id="rId2"/>
    <p:sldMasterId id="2147483685" r:id="rId3"/>
  </p:sldMasterIdLst>
  <p:notesMasterIdLst>
    <p:notesMasterId r:id="rId21"/>
  </p:notesMasterIdLst>
  <p:sldIdLst>
    <p:sldId id="350" r:id="rId4"/>
    <p:sldId id="351" r:id="rId5"/>
    <p:sldId id="356" r:id="rId6"/>
    <p:sldId id="256" r:id="rId7"/>
    <p:sldId id="257" r:id="rId8"/>
    <p:sldId id="357" r:id="rId9"/>
    <p:sldId id="358" r:id="rId10"/>
    <p:sldId id="353" r:id="rId11"/>
    <p:sldId id="359" r:id="rId12"/>
    <p:sldId id="360" r:id="rId13"/>
    <p:sldId id="361" r:id="rId14"/>
    <p:sldId id="362" r:id="rId15"/>
    <p:sldId id="363" r:id="rId16"/>
    <p:sldId id="364" r:id="rId17"/>
    <p:sldId id="365" r:id="rId18"/>
    <p:sldId id="352" r:id="rId19"/>
    <p:sldId id="366" r:id="rId20"/>
  </p:sldIdLst>
  <p:sldSz cx="12399963" cy="6648450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ndra Olson" initials="SO" lastIdx="1" clrIdx="0">
    <p:extLst>
      <p:ext uri="{19B8F6BF-5375-455C-9EA6-DF929625EA0E}">
        <p15:presenceInfo xmlns:p15="http://schemas.microsoft.com/office/powerpoint/2012/main" userId="225ee5d6be26ae8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66FF99"/>
    <a:srgbClr val="297BCD"/>
    <a:srgbClr val="FFBE10"/>
    <a:srgbClr val="FFD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9480" autoAdjust="0"/>
  </p:normalViewPr>
  <p:slideViewPr>
    <p:cSldViewPr snapToGrid="0">
      <p:cViewPr varScale="1">
        <p:scale>
          <a:sx n="80" d="100"/>
          <a:sy n="80" d="100"/>
        </p:scale>
        <p:origin x="102" y="4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E5F664B-B80E-4225-ADE3-1E952A88C0B3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79438" y="1162050"/>
            <a:ext cx="585152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3C868A6-5811-4CA3-9874-25F3423E7B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738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C868A6-5811-4CA3-9874-25F3423E7B4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993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0275" y="2065338"/>
            <a:ext cx="10539413" cy="14255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60550" y="3767138"/>
            <a:ext cx="8678863" cy="169862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957F4-0E04-409E-8FBC-FDF5037ED106}" type="datetimeFigureOut">
              <a:rPr lang="en-US"/>
              <a:pPr>
                <a:defRPr/>
              </a:pPr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36769-5B61-49A4-8194-CD652D7867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77014-98CA-495C-BAC0-4064EF47C58F}" type="datetimeFigureOut">
              <a:rPr lang="en-US"/>
              <a:pPr>
                <a:defRPr/>
              </a:pPr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0FC3F-E88E-4A09-BDD1-1FDDCDF30A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02713" y="266700"/>
            <a:ext cx="2794000" cy="56927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0713" y="266700"/>
            <a:ext cx="8229600" cy="56927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64963-B89C-480A-A19F-7AE6A42C0480}" type="datetimeFigureOut">
              <a:rPr lang="en-US"/>
              <a:pPr>
                <a:defRPr/>
              </a:pPr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5790D-ECE0-4587-B115-B4DCBC91FF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0275" y="2065338"/>
            <a:ext cx="10539413" cy="14255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60550" y="3767138"/>
            <a:ext cx="8678863" cy="169862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560FF-BC46-4752-BFCD-015F86CB02A6}" type="datetimeFigureOut">
              <a:rPr lang="en-US"/>
              <a:pPr>
                <a:defRPr/>
              </a:pPr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EA0E3-920C-4CED-A822-657D17FDE0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7EAB5-E52D-488E-8DD8-D3BCF4E6B219}" type="datetimeFigureOut">
              <a:rPr lang="en-US"/>
              <a:pPr>
                <a:defRPr/>
              </a:pPr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0FE59-E771-4379-B4A3-58E3654248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9488" y="4271963"/>
            <a:ext cx="10539412" cy="13208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9488" y="2817813"/>
            <a:ext cx="10539412" cy="14541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662C3-B2F2-40D0-829C-C746F4A424C0}" type="datetimeFigureOut">
              <a:rPr lang="en-US"/>
              <a:pPr>
                <a:defRPr/>
              </a:pPr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FF081-FAC7-4F28-9F21-6FFAB7598C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571625"/>
            <a:ext cx="5502275" cy="4387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2850" y="1571625"/>
            <a:ext cx="5503863" cy="4387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C3AE1-4D41-4414-AA80-8AF24305F337}" type="datetimeFigureOut">
              <a:rPr lang="en-US"/>
              <a:pPr>
                <a:defRPr/>
              </a:pPr>
              <a:t>4/17/2023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5477B-3F5F-46D7-9319-EDC52A0270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0713" y="1487488"/>
            <a:ext cx="5478462" cy="6207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713" y="2108200"/>
            <a:ext cx="5478462" cy="38306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9200" y="1487488"/>
            <a:ext cx="5480050" cy="6207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9200" y="2108200"/>
            <a:ext cx="5480050" cy="38306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5B5FF-66F8-40BB-8B5B-A6D439076A64}" type="datetimeFigureOut">
              <a:rPr lang="en-US"/>
              <a:pPr>
                <a:defRPr/>
              </a:pPr>
              <a:t>4/17/2023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A5B9B-60AD-4729-ACA9-FCAB6B753E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B02E4-DA6B-46C3-BB0D-698EE2B61177}" type="datetimeFigureOut">
              <a:rPr lang="en-US"/>
              <a:pPr>
                <a:defRPr/>
              </a:pPr>
              <a:t>4/17/2023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4EF18-A646-4547-BE00-6BE05652CA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0FA52-8F13-407D-8487-E60BB0A78EEC}" type="datetimeFigureOut">
              <a:rPr lang="en-US"/>
              <a:pPr>
                <a:defRPr/>
              </a:pPr>
              <a:t>4/17/2023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566A7-CBC2-4223-8CB2-DE0D33C941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713" y="265113"/>
            <a:ext cx="4078287" cy="1125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8225" y="265113"/>
            <a:ext cx="6931025" cy="56737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713" y="1390650"/>
            <a:ext cx="4078287" cy="45481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D1AF5-088C-4268-8BF3-86C6084D47E2}" type="datetimeFigureOut">
              <a:rPr lang="en-US"/>
              <a:pPr>
                <a:defRPr/>
              </a:pPr>
              <a:t>4/17/2023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8227E-71CA-45A8-9CBB-C8D95D7DD8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85C72-984F-4D2A-9B85-F3F2F08D9C2A}" type="datetimeFigureOut">
              <a:rPr lang="en-US"/>
              <a:pPr>
                <a:defRPr/>
              </a:pPr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7AA44-1AF8-493B-8B6B-03A14ECC29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0463" y="4654550"/>
            <a:ext cx="7440612" cy="5492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0463" y="593725"/>
            <a:ext cx="7440612" cy="39893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0463" y="5203825"/>
            <a:ext cx="7440612" cy="7794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66990-20EB-40E4-8E4B-FF8D88815DB7}" type="datetimeFigureOut">
              <a:rPr lang="en-US"/>
              <a:pPr>
                <a:defRPr/>
              </a:pPr>
              <a:t>4/17/2023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CA257-D47E-4308-B1A8-595934EDE7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BD9AF-15DF-4A0A-A4AE-68533D152DAC}" type="datetimeFigureOut">
              <a:rPr lang="en-US"/>
              <a:pPr>
                <a:defRPr/>
              </a:pPr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99B5D-984E-40C8-8EA5-B4DA88FFAA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02713" y="266700"/>
            <a:ext cx="2794000" cy="56927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0713" y="266700"/>
            <a:ext cx="8229600" cy="56927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7551C-1664-4FC0-BA72-C0CF00FF6E7A}" type="datetimeFigureOut">
              <a:rPr lang="en-US"/>
              <a:pPr>
                <a:defRPr/>
              </a:pPr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F7AE0-1B57-45E2-804D-B6EAE219F3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FBFAD-B0C1-D943-6E95-C2D490A0E0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9996" y="1088068"/>
            <a:ext cx="9299972" cy="2314646"/>
          </a:xfrm>
        </p:spPr>
        <p:txBody>
          <a:bodyPr anchor="b"/>
          <a:lstStyle>
            <a:lvl1pPr algn="ctr">
              <a:defRPr sz="5816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46CC7C-491E-69DE-3E47-110F220ECF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49996" y="3491976"/>
            <a:ext cx="9299972" cy="1605169"/>
          </a:xfrm>
        </p:spPr>
        <p:txBody>
          <a:bodyPr/>
          <a:lstStyle>
            <a:lvl1pPr marL="0" indent="0" algn="ctr">
              <a:buNone/>
              <a:defRPr sz="2327"/>
            </a:lvl1pPr>
            <a:lvl2pPr marL="443210" indent="0" algn="ctr">
              <a:buNone/>
              <a:defRPr sz="1939"/>
            </a:lvl2pPr>
            <a:lvl3pPr marL="886419" indent="0" algn="ctr">
              <a:buNone/>
              <a:defRPr sz="1745"/>
            </a:lvl3pPr>
            <a:lvl4pPr marL="1329629" indent="0" algn="ctr">
              <a:buNone/>
              <a:defRPr sz="1551"/>
            </a:lvl4pPr>
            <a:lvl5pPr marL="1772839" indent="0" algn="ctr">
              <a:buNone/>
              <a:defRPr sz="1551"/>
            </a:lvl5pPr>
            <a:lvl6pPr marL="2216048" indent="0" algn="ctr">
              <a:buNone/>
              <a:defRPr sz="1551"/>
            </a:lvl6pPr>
            <a:lvl7pPr marL="2659258" indent="0" algn="ctr">
              <a:buNone/>
              <a:defRPr sz="1551"/>
            </a:lvl7pPr>
            <a:lvl8pPr marL="3102468" indent="0" algn="ctr">
              <a:buNone/>
              <a:defRPr sz="1551"/>
            </a:lvl8pPr>
            <a:lvl9pPr marL="3545677" indent="0" algn="ctr">
              <a:buNone/>
              <a:defRPr sz="1551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5E17FE-7F0E-D002-971B-87BD9D4A0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3B515-9F3B-4094-9809-A43A59487A98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B54BC2-DC98-30AA-40DF-65C389459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1FA6DF-40EB-1EB2-82E5-840FE6229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6D347-D8A4-418C-8FBC-A3853E6F2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7304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B192F-D323-7539-51E7-5427BC07D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3882CA-8E43-285D-2047-47CD208FDF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276AF6-9F25-0BF2-E67D-6469E3648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3B515-9F3B-4094-9809-A43A59487A98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100C57-926D-331A-1381-E3F233105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C7DE71-7E0E-4AA2-4308-AD059B972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6D347-D8A4-418C-8FBC-A3853E6F2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0766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A37EA-AF96-FCEE-4A19-B367C80A6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039" y="1657497"/>
            <a:ext cx="10694968" cy="2765570"/>
          </a:xfrm>
        </p:spPr>
        <p:txBody>
          <a:bodyPr anchor="b"/>
          <a:lstStyle>
            <a:lvl1pPr>
              <a:defRPr sz="5816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8B43B1-5DED-16DD-E20E-A324906285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6039" y="4449230"/>
            <a:ext cx="10694968" cy="1454348"/>
          </a:xfrm>
        </p:spPr>
        <p:txBody>
          <a:bodyPr/>
          <a:lstStyle>
            <a:lvl1pPr marL="0" indent="0">
              <a:buNone/>
              <a:defRPr sz="2327">
                <a:solidFill>
                  <a:schemeClr val="tx1">
                    <a:tint val="75000"/>
                  </a:schemeClr>
                </a:solidFill>
              </a:defRPr>
            </a:lvl1pPr>
            <a:lvl2pPr marL="443210" indent="0">
              <a:buNone/>
              <a:defRPr sz="1939">
                <a:solidFill>
                  <a:schemeClr val="tx1">
                    <a:tint val="75000"/>
                  </a:schemeClr>
                </a:solidFill>
              </a:defRPr>
            </a:lvl2pPr>
            <a:lvl3pPr marL="886419" indent="0">
              <a:buNone/>
              <a:defRPr sz="1745">
                <a:solidFill>
                  <a:schemeClr val="tx1">
                    <a:tint val="75000"/>
                  </a:schemeClr>
                </a:solidFill>
              </a:defRPr>
            </a:lvl3pPr>
            <a:lvl4pPr marL="1329629" indent="0">
              <a:buNone/>
              <a:defRPr sz="1551">
                <a:solidFill>
                  <a:schemeClr val="tx1">
                    <a:tint val="75000"/>
                  </a:schemeClr>
                </a:solidFill>
              </a:defRPr>
            </a:lvl4pPr>
            <a:lvl5pPr marL="1772839" indent="0">
              <a:buNone/>
              <a:defRPr sz="1551">
                <a:solidFill>
                  <a:schemeClr val="tx1">
                    <a:tint val="75000"/>
                  </a:schemeClr>
                </a:solidFill>
              </a:defRPr>
            </a:lvl5pPr>
            <a:lvl6pPr marL="2216048" indent="0">
              <a:buNone/>
              <a:defRPr sz="1551">
                <a:solidFill>
                  <a:schemeClr val="tx1">
                    <a:tint val="75000"/>
                  </a:schemeClr>
                </a:solidFill>
              </a:defRPr>
            </a:lvl6pPr>
            <a:lvl7pPr marL="2659258" indent="0">
              <a:buNone/>
              <a:defRPr sz="1551">
                <a:solidFill>
                  <a:schemeClr val="tx1">
                    <a:tint val="75000"/>
                  </a:schemeClr>
                </a:solidFill>
              </a:defRPr>
            </a:lvl7pPr>
            <a:lvl8pPr marL="3102468" indent="0">
              <a:buNone/>
              <a:defRPr sz="1551">
                <a:solidFill>
                  <a:schemeClr val="tx1">
                    <a:tint val="75000"/>
                  </a:schemeClr>
                </a:solidFill>
              </a:defRPr>
            </a:lvl8pPr>
            <a:lvl9pPr marL="3545677" indent="0">
              <a:buNone/>
              <a:defRPr sz="155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C4C0C9-E6AE-DC40-A5FC-2762D4F2C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3B515-9F3B-4094-9809-A43A59487A98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0C5C46-EC7F-3D0E-FF03-90BDA6DFC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E2582C-AA36-1AA5-68C7-0139D4EE6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6D347-D8A4-418C-8FBC-A3853E6F2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0044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CDFB6-00C2-C1A9-E221-D2AA86513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6248B6-2583-2AAD-238A-AF02DB2C89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52498" y="1769842"/>
            <a:ext cx="5269984" cy="42183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0524BB-3D94-1FE9-1E7F-C4115F4071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7481" y="1769842"/>
            <a:ext cx="5269984" cy="42183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480F49-C070-0053-A404-1D24A3A82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3B515-9F3B-4094-9809-A43A59487A98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052DF7-11FF-2E5D-A1D6-372FBF1E0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7BC7FA-7BA2-35DE-5586-98F34512E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6D347-D8A4-418C-8FBC-A3853E6F2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056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94CA0-8DFC-C1EA-33BB-1234EBE46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113" y="353969"/>
            <a:ext cx="10694968" cy="12850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CB24B-D388-2A21-A773-4310AA00CF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4113" y="1629794"/>
            <a:ext cx="5245765" cy="798737"/>
          </a:xfrm>
        </p:spPr>
        <p:txBody>
          <a:bodyPr anchor="b"/>
          <a:lstStyle>
            <a:lvl1pPr marL="0" indent="0">
              <a:buNone/>
              <a:defRPr sz="2327" b="1"/>
            </a:lvl1pPr>
            <a:lvl2pPr marL="443210" indent="0">
              <a:buNone/>
              <a:defRPr sz="1939" b="1"/>
            </a:lvl2pPr>
            <a:lvl3pPr marL="886419" indent="0">
              <a:buNone/>
              <a:defRPr sz="1745" b="1"/>
            </a:lvl3pPr>
            <a:lvl4pPr marL="1329629" indent="0">
              <a:buNone/>
              <a:defRPr sz="1551" b="1"/>
            </a:lvl4pPr>
            <a:lvl5pPr marL="1772839" indent="0">
              <a:buNone/>
              <a:defRPr sz="1551" b="1"/>
            </a:lvl5pPr>
            <a:lvl6pPr marL="2216048" indent="0">
              <a:buNone/>
              <a:defRPr sz="1551" b="1"/>
            </a:lvl6pPr>
            <a:lvl7pPr marL="2659258" indent="0">
              <a:buNone/>
              <a:defRPr sz="1551" b="1"/>
            </a:lvl7pPr>
            <a:lvl8pPr marL="3102468" indent="0">
              <a:buNone/>
              <a:defRPr sz="1551" b="1"/>
            </a:lvl8pPr>
            <a:lvl9pPr marL="3545677" indent="0">
              <a:buNone/>
              <a:defRPr sz="155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BDA760-B7B7-F80F-5E5D-F0104D92F7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54113" y="2428531"/>
            <a:ext cx="5245765" cy="35720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09D3F2-89DA-4D3E-92AE-270E8C19EC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7481" y="1629794"/>
            <a:ext cx="5271599" cy="798737"/>
          </a:xfrm>
        </p:spPr>
        <p:txBody>
          <a:bodyPr anchor="b"/>
          <a:lstStyle>
            <a:lvl1pPr marL="0" indent="0">
              <a:buNone/>
              <a:defRPr sz="2327" b="1"/>
            </a:lvl1pPr>
            <a:lvl2pPr marL="443210" indent="0">
              <a:buNone/>
              <a:defRPr sz="1939" b="1"/>
            </a:lvl2pPr>
            <a:lvl3pPr marL="886419" indent="0">
              <a:buNone/>
              <a:defRPr sz="1745" b="1"/>
            </a:lvl3pPr>
            <a:lvl4pPr marL="1329629" indent="0">
              <a:buNone/>
              <a:defRPr sz="1551" b="1"/>
            </a:lvl4pPr>
            <a:lvl5pPr marL="1772839" indent="0">
              <a:buNone/>
              <a:defRPr sz="1551" b="1"/>
            </a:lvl5pPr>
            <a:lvl6pPr marL="2216048" indent="0">
              <a:buNone/>
              <a:defRPr sz="1551" b="1"/>
            </a:lvl6pPr>
            <a:lvl7pPr marL="2659258" indent="0">
              <a:buNone/>
              <a:defRPr sz="1551" b="1"/>
            </a:lvl7pPr>
            <a:lvl8pPr marL="3102468" indent="0">
              <a:buNone/>
              <a:defRPr sz="1551" b="1"/>
            </a:lvl8pPr>
            <a:lvl9pPr marL="3545677" indent="0">
              <a:buNone/>
              <a:defRPr sz="155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6BD666-A69D-F47E-3807-192AC8E841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7481" y="2428531"/>
            <a:ext cx="5271599" cy="35720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C9BFCF-8715-8746-AF35-65927AEC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3B515-9F3B-4094-9809-A43A59487A98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D44AD0-49AC-710F-2E41-B7498A285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430D5B-C786-E5A8-A610-14CC20D73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6D347-D8A4-418C-8FBC-A3853E6F2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9493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96856-BA19-B408-56CE-FDF947E9F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0944D9-487B-406B-5BB9-381BA22C4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3B515-9F3B-4094-9809-A43A59487A98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C6F073-4399-255F-65EC-5008E7723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65BF0E-338C-C0BC-945A-37F56D512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6D347-D8A4-418C-8FBC-A3853E6F2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853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88393E-6755-5FB6-E6C5-AA2D38B02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3B515-9F3B-4094-9809-A43A59487A98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2E7EAE-C5CA-BABE-EC3C-2534CC350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91C400-662D-E903-138F-FB6A210E1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6D347-D8A4-418C-8FBC-A3853E6F2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919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9488" y="4271963"/>
            <a:ext cx="10539412" cy="13208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9488" y="2817813"/>
            <a:ext cx="10539412" cy="14541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59A3A-97F2-44C1-B1FA-A77BA2F9D334}" type="datetimeFigureOut">
              <a:rPr lang="en-US"/>
              <a:pPr>
                <a:defRPr/>
              </a:pPr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E0FE1-0C65-448C-9D63-BF03859BD5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11EBE-C938-ED2A-3FAF-E4230B55B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113" y="443230"/>
            <a:ext cx="3999310" cy="1551305"/>
          </a:xfrm>
        </p:spPr>
        <p:txBody>
          <a:bodyPr anchor="b"/>
          <a:lstStyle>
            <a:lvl1pPr>
              <a:defRPr sz="310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C33717-D6B0-4F6C-2119-1587F7C2C0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1599" y="957254"/>
            <a:ext cx="6277481" cy="4724709"/>
          </a:xfrm>
        </p:spPr>
        <p:txBody>
          <a:bodyPr/>
          <a:lstStyle>
            <a:lvl1pPr>
              <a:defRPr sz="3102"/>
            </a:lvl1pPr>
            <a:lvl2pPr>
              <a:defRPr sz="2714"/>
            </a:lvl2pPr>
            <a:lvl3pPr>
              <a:defRPr sz="2327"/>
            </a:lvl3pPr>
            <a:lvl4pPr>
              <a:defRPr sz="1939"/>
            </a:lvl4pPr>
            <a:lvl5pPr>
              <a:defRPr sz="1939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B65C01-F087-4142-F024-5E0C92E047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4113" y="1994535"/>
            <a:ext cx="3999310" cy="3695123"/>
          </a:xfrm>
        </p:spPr>
        <p:txBody>
          <a:bodyPr/>
          <a:lstStyle>
            <a:lvl1pPr marL="0" indent="0">
              <a:buNone/>
              <a:defRPr sz="1551"/>
            </a:lvl1pPr>
            <a:lvl2pPr marL="443210" indent="0">
              <a:buNone/>
              <a:defRPr sz="1357"/>
            </a:lvl2pPr>
            <a:lvl3pPr marL="886419" indent="0">
              <a:buNone/>
              <a:defRPr sz="1163"/>
            </a:lvl3pPr>
            <a:lvl4pPr marL="1329629" indent="0">
              <a:buNone/>
              <a:defRPr sz="969"/>
            </a:lvl4pPr>
            <a:lvl5pPr marL="1772839" indent="0">
              <a:buNone/>
              <a:defRPr sz="969"/>
            </a:lvl5pPr>
            <a:lvl6pPr marL="2216048" indent="0">
              <a:buNone/>
              <a:defRPr sz="969"/>
            </a:lvl6pPr>
            <a:lvl7pPr marL="2659258" indent="0">
              <a:buNone/>
              <a:defRPr sz="969"/>
            </a:lvl7pPr>
            <a:lvl8pPr marL="3102468" indent="0">
              <a:buNone/>
              <a:defRPr sz="969"/>
            </a:lvl8pPr>
            <a:lvl9pPr marL="3545677" indent="0">
              <a:buNone/>
              <a:defRPr sz="96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BBEEE1-DA79-0458-38B0-1AE6318DE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3B515-9F3B-4094-9809-A43A59487A98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AA86DC-0B03-0A9C-BC9D-EBA02F466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1BCF34-ED55-F9D3-BBAF-27133094C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6D347-D8A4-418C-8FBC-A3853E6F2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5947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51924-E51D-40C4-9BB5-920BBBD2A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113" y="443230"/>
            <a:ext cx="3999310" cy="1551305"/>
          </a:xfrm>
        </p:spPr>
        <p:txBody>
          <a:bodyPr anchor="b"/>
          <a:lstStyle>
            <a:lvl1pPr>
              <a:defRPr sz="310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8F8E09-333A-A212-3A75-9E9A7DD5DE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71599" y="957254"/>
            <a:ext cx="6277481" cy="4724709"/>
          </a:xfrm>
        </p:spPr>
        <p:txBody>
          <a:bodyPr/>
          <a:lstStyle>
            <a:lvl1pPr marL="0" indent="0">
              <a:buNone/>
              <a:defRPr sz="3102"/>
            </a:lvl1pPr>
            <a:lvl2pPr marL="443210" indent="0">
              <a:buNone/>
              <a:defRPr sz="2714"/>
            </a:lvl2pPr>
            <a:lvl3pPr marL="886419" indent="0">
              <a:buNone/>
              <a:defRPr sz="2327"/>
            </a:lvl3pPr>
            <a:lvl4pPr marL="1329629" indent="0">
              <a:buNone/>
              <a:defRPr sz="1939"/>
            </a:lvl4pPr>
            <a:lvl5pPr marL="1772839" indent="0">
              <a:buNone/>
              <a:defRPr sz="1939"/>
            </a:lvl5pPr>
            <a:lvl6pPr marL="2216048" indent="0">
              <a:buNone/>
              <a:defRPr sz="1939"/>
            </a:lvl6pPr>
            <a:lvl7pPr marL="2659258" indent="0">
              <a:buNone/>
              <a:defRPr sz="1939"/>
            </a:lvl7pPr>
            <a:lvl8pPr marL="3102468" indent="0">
              <a:buNone/>
              <a:defRPr sz="1939"/>
            </a:lvl8pPr>
            <a:lvl9pPr marL="3545677" indent="0">
              <a:buNone/>
              <a:defRPr sz="1939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839100-05F1-9FA7-B0CD-3FEADDBE10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4113" y="1994535"/>
            <a:ext cx="3999310" cy="3695123"/>
          </a:xfrm>
        </p:spPr>
        <p:txBody>
          <a:bodyPr/>
          <a:lstStyle>
            <a:lvl1pPr marL="0" indent="0">
              <a:buNone/>
              <a:defRPr sz="1551"/>
            </a:lvl1pPr>
            <a:lvl2pPr marL="443210" indent="0">
              <a:buNone/>
              <a:defRPr sz="1357"/>
            </a:lvl2pPr>
            <a:lvl3pPr marL="886419" indent="0">
              <a:buNone/>
              <a:defRPr sz="1163"/>
            </a:lvl3pPr>
            <a:lvl4pPr marL="1329629" indent="0">
              <a:buNone/>
              <a:defRPr sz="969"/>
            </a:lvl4pPr>
            <a:lvl5pPr marL="1772839" indent="0">
              <a:buNone/>
              <a:defRPr sz="969"/>
            </a:lvl5pPr>
            <a:lvl6pPr marL="2216048" indent="0">
              <a:buNone/>
              <a:defRPr sz="969"/>
            </a:lvl6pPr>
            <a:lvl7pPr marL="2659258" indent="0">
              <a:buNone/>
              <a:defRPr sz="969"/>
            </a:lvl7pPr>
            <a:lvl8pPr marL="3102468" indent="0">
              <a:buNone/>
              <a:defRPr sz="969"/>
            </a:lvl8pPr>
            <a:lvl9pPr marL="3545677" indent="0">
              <a:buNone/>
              <a:defRPr sz="96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125B48-3C37-5A37-394F-5A2892D35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3B515-9F3B-4094-9809-A43A59487A98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E26514-4E29-9EFD-D1F0-28372ADEF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4C6045-8CD4-D3C6-BA7E-534BE6FE0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6D347-D8A4-418C-8FBC-A3853E6F2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9259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61823-20E8-5B68-BC33-8BDC46524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6D1AA5-992C-5ACD-42D3-0843CED225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EEF720-24D0-CC2B-3229-46962E9E9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3B515-9F3B-4094-9809-A43A59487A98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988751-A153-7038-C193-E1938F2D8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8D56C4-B18C-10F2-24AB-13A0F3F7D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6D347-D8A4-418C-8FBC-A3853E6F2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8336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94B847C-6991-C806-F5FA-1ED8C1658A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73724" y="353968"/>
            <a:ext cx="2673742" cy="563425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6B1073-321A-1676-6B67-2E512EF44E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52497" y="353968"/>
            <a:ext cx="7866227" cy="563425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9838AE-FFBF-E458-3043-0C2BE1407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3B515-9F3B-4094-9809-A43A59487A98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3E2A68-8564-DA59-4C1B-97D19EBE0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09B5BD-D4FF-3F84-9F28-01FEB61B0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6D347-D8A4-418C-8FBC-A3853E6F2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060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571625"/>
            <a:ext cx="5502275" cy="4387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2850" y="1571625"/>
            <a:ext cx="5503863" cy="4387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3FBDF4-9BF8-4EF4-B613-E5308A5956F0}" type="datetimeFigureOut">
              <a:rPr lang="en-US"/>
              <a:pPr>
                <a:defRPr/>
              </a:pPr>
              <a:t>4/17/2023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F5D98-168B-4AE1-84DF-D086572CDC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0713" y="1487488"/>
            <a:ext cx="5478462" cy="6207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713" y="2108200"/>
            <a:ext cx="5478462" cy="38306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9200" y="1487488"/>
            <a:ext cx="5480050" cy="6207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9200" y="2108200"/>
            <a:ext cx="5480050" cy="38306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A4B03-0123-483F-B1E9-3CEC6ED292A1}" type="datetimeFigureOut">
              <a:rPr lang="en-US"/>
              <a:pPr>
                <a:defRPr/>
              </a:pPr>
              <a:t>4/17/2023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9EC71-F27E-4070-B9AE-21A659DDBB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9D773-4337-451F-A423-8CDD049CFF59}" type="datetimeFigureOut">
              <a:rPr lang="en-US"/>
              <a:pPr>
                <a:defRPr/>
              </a:pPr>
              <a:t>4/17/2023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E0E41-1A9E-4A4F-98C7-9766C10507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6BB44-E368-4525-AF3E-FBE7607C998A}" type="datetimeFigureOut">
              <a:rPr lang="en-US"/>
              <a:pPr>
                <a:defRPr/>
              </a:pPr>
              <a:t>4/17/2023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98E37-0B3E-4692-8E67-C471AC21FA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713" y="265113"/>
            <a:ext cx="4078287" cy="1125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8225" y="265113"/>
            <a:ext cx="6931025" cy="56737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713" y="1390650"/>
            <a:ext cx="4078287" cy="45481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95889-F294-48C0-BCD1-10709B0BC4BE}" type="datetimeFigureOut">
              <a:rPr lang="en-US"/>
              <a:pPr>
                <a:defRPr/>
              </a:pPr>
              <a:t>4/17/2023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1DDE6-7D5A-4B41-B0DF-D3C0B02F7A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0463" y="4654550"/>
            <a:ext cx="7440612" cy="5492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0463" y="593725"/>
            <a:ext cx="7440612" cy="39893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0463" y="5203825"/>
            <a:ext cx="7440612" cy="7794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D79F3-BB5A-40C0-99DD-D4AE5EB64A9C}" type="datetimeFigureOut">
              <a:rPr lang="en-US"/>
              <a:pPr>
                <a:defRPr/>
              </a:pPr>
              <a:t>4/17/2023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39FFA-BB50-4D93-ADE1-DDF4BCA13A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0713" y="266700"/>
            <a:ext cx="11158537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38175" y="1571625"/>
            <a:ext cx="11158538" cy="438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0713" y="6162675"/>
            <a:ext cx="2892425" cy="3540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2C6EE13D-1781-4801-A458-F8F481DEFD92}" type="datetimeFigureOut">
              <a:rPr lang="en-US"/>
              <a:pPr>
                <a:defRPr/>
              </a:pPr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38625" y="6162675"/>
            <a:ext cx="3922713" cy="3540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86825" y="6162675"/>
            <a:ext cx="2892425" cy="3540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2CE07380-1CC8-498D-ADB8-2258AC534C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Franklin Gothic Medium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Franklin Gothic Medium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Franklin Gothic Medium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Franklin Gothic Medium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Franklin Gothic Medium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Franklin Gothic Medium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Franklin Gothic Medium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Franklin Gothic Medium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bg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bg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bg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bg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bg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bg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bg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/>
          <p:cNvSpPr>
            <a:spLocks noGrp="1"/>
          </p:cNvSpPr>
          <p:nvPr>
            <p:ph type="title"/>
          </p:nvPr>
        </p:nvSpPr>
        <p:spPr bwMode="auto">
          <a:xfrm>
            <a:off x="620713" y="266700"/>
            <a:ext cx="11158537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38175" y="1571625"/>
            <a:ext cx="11158538" cy="438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0713" y="6162675"/>
            <a:ext cx="2892425" cy="3540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93DFFF92-3C77-4870-8354-19F23756A973}" type="datetimeFigureOut">
              <a:rPr lang="en-US"/>
              <a:pPr>
                <a:defRPr/>
              </a:pPr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38625" y="6162675"/>
            <a:ext cx="3922713" cy="3540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86825" y="6162675"/>
            <a:ext cx="2892425" cy="3540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fld id="{0D63E4EE-E73E-45C3-89FF-9E30E2A1F0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3319" name="Picture 7" descr="Rotary_invTRANS2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312738" y="5807075"/>
            <a:ext cx="17637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Franklin Gothic Medium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Franklin Gothic Medium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Franklin Gothic Medium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Franklin Gothic Medium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Franklin Gothic Medium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Franklin Gothic Medium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Franklin Gothic Medium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Franklin Gothic Medium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bg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bg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bg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bg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bg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bg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bg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AB6573-7B83-FB88-B3C4-61A172C4D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498" y="353969"/>
            <a:ext cx="10694968" cy="12850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3052DE-A701-CB8A-71FD-91BB40B57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2498" y="1769842"/>
            <a:ext cx="10694968" cy="4218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B26440-5CF5-63C2-2745-61FA0FE77C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2497" y="6162129"/>
            <a:ext cx="2789992" cy="35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6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3B515-9F3B-4094-9809-A43A59487A98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C6FE43-E425-521A-A1B0-76644DE928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07488" y="6162129"/>
            <a:ext cx="4184988" cy="35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6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E432EB-3B94-19C3-7058-E8519C7B52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7474" y="6162129"/>
            <a:ext cx="2789992" cy="35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6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36D347-D8A4-418C-8FBC-A3853E6F2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698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886419" rtl="0" eaLnBrk="1" latinLnBrk="0" hangingPunct="1">
        <a:lnSpc>
          <a:spcPct val="90000"/>
        </a:lnSpc>
        <a:spcBef>
          <a:spcPct val="0"/>
        </a:spcBef>
        <a:buNone/>
        <a:defRPr sz="42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1605" indent="-221605" algn="l" defTabSz="886419" rtl="0" eaLnBrk="1" latinLnBrk="0" hangingPunct="1">
        <a:lnSpc>
          <a:spcPct val="90000"/>
        </a:lnSpc>
        <a:spcBef>
          <a:spcPts val="969"/>
        </a:spcBef>
        <a:buFont typeface="Arial" panose="020B0604020202020204" pitchFamily="34" charset="0"/>
        <a:buChar char="•"/>
        <a:defRPr sz="2714" kern="1200">
          <a:solidFill>
            <a:schemeClr val="tx1"/>
          </a:solidFill>
          <a:latin typeface="+mn-lt"/>
          <a:ea typeface="+mn-ea"/>
          <a:cs typeface="+mn-cs"/>
        </a:defRPr>
      </a:lvl1pPr>
      <a:lvl2pPr marL="664815" indent="-221605" algn="l" defTabSz="886419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2327" kern="1200">
          <a:solidFill>
            <a:schemeClr val="tx1"/>
          </a:solidFill>
          <a:latin typeface="+mn-lt"/>
          <a:ea typeface="+mn-ea"/>
          <a:cs typeface="+mn-cs"/>
        </a:defRPr>
      </a:lvl2pPr>
      <a:lvl3pPr marL="1108024" indent="-221605" algn="l" defTabSz="886419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939" kern="1200">
          <a:solidFill>
            <a:schemeClr val="tx1"/>
          </a:solidFill>
          <a:latin typeface="+mn-lt"/>
          <a:ea typeface="+mn-ea"/>
          <a:cs typeface="+mn-cs"/>
        </a:defRPr>
      </a:lvl3pPr>
      <a:lvl4pPr marL="1551234" indent="-221605" algn="l" defTabSz="886419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5" kern="1200">
          <a:solidFill>
            <a:schemeClr val="tx1"/>
          </a:solidFill>
          <a:latin typeface="+mn-lt"/>
          <a:ea typeface="+mn-ea"/>
          <a:cs typeface="+mn-cs"/>
        </a:defRPr>
      </a:lvl4pPr>
      <a:lvl5pPr marL="1994444" indent="-221605" algn="l" defTabSz="886419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5" kern="1200">
          <a:solidFill>
            <a:schemeClr val="tx1"/>
          </a:solidFill>
          <a:latin typeface="+mn-lt"/>
          <a:ea typeface="+mn-ea"/>
          <a:cs typeface="+mn-cs"/>
        </a:defRPr>
      </a:lvl5pPr>
      <a:lvl6pPr marL="2437653" indent="-221605" algn="l" defTabSz="886419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5" kern="1200">
          <a:solidFill>
            <a:schemeClr val="tx1"/>
          </a:solidFill>
          <a:latin typeface="+mn-lt"/>
          <a:ea typeface="+mn-ea"/>
          <a:cs typeface="+mn-cs"/>
        </a:defRPr>
      </a:lvl6pPr>
      <a:lvl7pPr marL="2880863" indent="-221605" algn="l" defTabSz="886419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5" kern="1200">
          <a:solidFill>
            <a:schemeClr val="tx1"/>
          </a:solidFill>
          <a:latin typeface="+mn-lt"/>
          <a:ea typeface="+mn-ea"/>
          <a:cs typeface="+mn-cs"/>
        </a:defRPr>
      </a:lvl7pPr>
      <a:lvl8pPr marL="3324073" indent="-221605" algn="l" defTabSz="886419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5" kern="1200">
          <a:solidFill>
            <a:schemeClr val="tx1"/>
          </a:solidFill>
          <a:latin typeface="+mn-lt"/>
          <a:ea typeface="+mn-ea"/>
          <a:cs typeface="+mn-cs"/>
        </a:defRPr>
      </a:lvl8pPr>
      <a:lvl9pPr marL="3767282" indent="-221605" algn="l" defTabSz="886419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4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6419" rtl="0" eaLnBrk="1" latinLnBrk="0" hangingPunct="1">
        <a:defRPr sz="1745" kern="1200">
          <a:solidFill>
            <a:schemeClr val="tx1"/>
          </a:solidFill>
          <a:latin typeface="+mn-lt"/>
          <a:ea typeface="+mn-ea"/>
          <a:cs typeface="+mn-cs"/>
        </a:defRPr>
      </a:lvl1pPr>
      <a:lvl2pPr marL="443210" algn="l" defTabSz="886419" rtl="0" eaLnBrk="1" latinLnBrk="0" hangingPunct="1">
        <a:defRPr sz="1745" kern="1200">
          <a:solidFill>
            <a:schemeClr val="tx1"/>
          </a:solidFill>
          <a:latin typeface="+mn-lt"/>
          <a:ea typeface="+mn-ea"/>
          <a:cs typeface="+mn-cs"/>
        </a:defRPr>
      </a:lvl2pPr>
      <a:lvl3pPr marL="886419" algn="l" defTabSz="886419" rtl="0" eaLnBrk="1" latinLnBrk="0" hangingPunct="1">
        <a:defRPr sz="1745" kern="1200">
          <a:solidFill>
            <a:schemeClr val="tx1"/>
          </a:solidFill>
          <a:latin typeface="+mn-lt"/>
          <a:ea typeface="+mn-ea"/>
          <a:cs typeface="+mn-cs"/>
        </a:defRPr>
      </a:lvl3pPr>
      <a:lvl4pPr marL="1329629" algn="l" defTabSz="886419" rtl="0" eaLnBrk="1" latinLnBrk="0" hangingPunct="1">
        <a:defRPr sz="1745" kern="1200">
          <a:solidFill>
            <a:schemeClr val="tx1"/>
          </a:solidFill>
          <a:latin typeface="+mn-lt"/>
          <a:ea typeface="+mn-ea"/>
          <a:cs typeface="+mn-cs"/>
        </a:defRPr>
      </a:lvl4pPr>
      <a:lvl5pPr marL="1772839" algn="l" defTabSz="886419" rtl="0" eaLnBrk="1" latinLnBrk="0" hangingPunct="1">
        <a:defRPr sz="1745" kern="1200">
          <a:solidFill>
            <a:schemeClr val="tx1"/>
          </a:solidFill>
          <a:latin typeface="+mn-lt"/>
          <a:ea typeface="+mn-ea"/>
          <a:cs typeface="+mn-cs"/>
        </a:defRPr>
      </a:lvl5pPr>
      <a:lvl6pPr marL="2216048" algn="l" defTabSz="886419" rtl="0" eaLnBrk="1" latinLnBrk="0" hangingPunct="1">
        <a:defRPr sz="1745" kern="1200">
          <a:solidFill>
            <a:schemeClr val="tx1"/>
          </a:solidFill>
          <a:latin typeface="+mn-lt"/>
          <a:ea typeface="+mn-ea"/>
          <a:cs typeface="+mn-cs"/>
        </a:defRPr>
      </a:lvl6pPr>
      <a:lvl7pPr marL="2659258" algn="l" defTabSz="886419" rtl="0" eaLnBrk="1" latinLnBrk="0" hangingPunct="1">
        <a:defRPr sz="1745" kern="1200">
          <a:solidFill>
            <a:schemeClr val="tx1"/>
          </a:solidFill>
          <a:latin typeface="+mn-lt"/>
          <a:ea typeface="+mn-ea"/>
          <a:cs typeface="+mn-cs"/>
        </a:defRPr>
      </a:lvl7pPr>
      <a:lvl8pPr marL="3102468" algn="l" defTabSz="886419" rtl="0" eaLnBrk="1" latinLnBrk="0" hangingPunct="1">
        <a:defRPr sz="1745" kern="1200">
          <a:solidFill>
            <a:schemeClr val="tx1"/>
          </a:solidFill>
          <a:latin typeface="+mn-lt"/>
          <a:ea typeface="+mn-ea"/>
          <a:cs typeface="+mn-cs"/>
        </a:defRPr>
      </a:lvl8pPr>
      <a:lvl9pPr marL="3545677" algn="l" defTabSz="886419" rtl="0" eaLnBrk="1" latinLnBrk="0" hangingPunct="1">
        <a:defRPr sz="174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fif"/><Relationship Id="rId4" Type="http://schemas.openxmlformats.org/officeDocument/2006/relationships/image" Target="../media/image15.jf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BD44467-B5FB-6CEE-B890-3D04607DEDAD}"/>
              </a:ext>
            </a:extLst>
          </p:cNvPr>
          <p:cNvSpPr txBox="1"/>
          <p:nvPr/>
        </p:nvSpPr>
        <p:spPr>
          <a:xfrm>
            <a:off x="1214323" y="600892"/>
            <a:ext cx="9971315" cy="646331"/>
          </a:xfrm>
          <a:prstGeom prst="rect">
            <a:avLst/>
          </a:prstGeom>
          <a:solidFill>
            <a:srgbClr val="CC0099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</a:rPr>
              <a:t>Creating Strong Grow Culture: Ignite the Sparks</a:t>
            </a:r>
          </a:p>
        </p:txBody>
      </p:sp>
      <p:pic>
        <p:nvPicPr>
          <p:cNvPr id="8" name="Picture 7" descr="A group of people holding up their hands&#10;&#10;Description automatically generated with medium confidence">
            <a:extLst>
              <a:ext uri="{FF2B5EF4-FFF2-40B4-BE49-F238E27FC236}">
                <a16:creationId xmlns:a16="http://schemas.microsoft.com/office/drawing/2014/main" id="{5CDD5251-BA2B-C1D9-3B4F-55480D7E01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239" y="1564369"/>
            <a:ext cx="6279483" cy="4709612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A55266C-7F18-3047-D41C-0A52576DA6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0346" y="2371423"/>
            <a:ext cx="2486819" cy="2506556"/>
          </a:xfrm>
          <a:prstGeom prst="rect">
            <a:avLst/>
          </a:prstGeom>
        </p:spPr>
      </p:pic>
      <p:pic>
        <p:nvPicPr>
          <p:cNvPr id="12" name="Picture 11" descr="A rocket taking off&#10;&#10;Description automatically generated with low confidence">
            <a:extLst>
              <a:ext uri="{FF2B5EF4-FFF2-40B4-BE49-F238E27FC236}">
                <a16:creationId xmlns:a16="http://schemas.microsoft.com/office/drawing/2014/main" id="{2A7DD29F-CEE5-AE8E-BA6A-19ADC941C35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286"/>
          <a:stretch/>
        </p:blipFill>
        <p:spPr>
          <a:xfrm>
            <a:off x="304985" y="2371423"/>
            <a:ext cx="2527572" cy="2506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7449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038B1EE-5663-00E4-E1DC-FF41A7E5031C}"/>
              </a:ext>
            </a:extLst>
          </p:cNvPr>
          <p:cNvSpPr txBox="1"/>
          <p:nvPr/>
        </p:nvSpPr>
        <p:spPr>
          <a:xfrm>
            <a:off x="456678" y="478971"/>
            <a:ext cx="1148660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As Club Leaders We are</a:t>
            </a:r>
          </a:p>
          <a:p>
            <a:pPr algn="ctr"/>
            <a:r>
              <a:rPr lang="en-US" sz="4400" dirty="0">
                <a:solidFill>
                  <a:srgbClr val="FFC000"/>
                </a:solidFill>
              </a:rPr>
              <a:t>Change Leaders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C725E3-1761-B4DE-90A6-F1A2A909A291}"/>
              </a:ext>
            </a:extLst>
          </p:cNvPr>
          <p:cNvSpPr txBox="1"/>
          <p:nvPr/>
        </p:nvSpPr>
        <p:spPr>
          <a:xfrm>
            <a:off x="243840" y="2786742"/>
            <a:ext cx="64356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Club To Change Strategy</a:t>
            </a:r>
          </a:p>
          <a:p>
            <a:endParaRPr lang="en-US" sz="3600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Members To Change Behavior</a:t>
            </a:r>
          </a:p>
        </p:txBody>
      </p:sp>
      <p:pic>
        <p:nvPicPr>
          <p:cNvPr id="9" name="Picture 8" descr="A yellow sign on a road&#10;&#10;Description automatically generated with medium confidence">
            <a:extLst>
              <a:ext uri="{FF2B5EF4-FFF2-40B4-BE49-F238E27FC236}">
                <a16:creationId xmlns:a16="http://schemas.microsoft.com/office/drawing/2014/main" id="{F34C0D1F-9E2D-8009-67AB-70EBE3DA2C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171" y="2527662"/>
            <a:ext cx="4821799" cy="2862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1475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DF8185F-9C6B-8870-820E-9FFF3C891ED2}"/>
              </a:ext>
            </a:extLst>
          </p:cNvPr>
          <p:cNvSpPr txBox="1"/>
          <p:nvPr/>
        </p:nvSpPr>
        <p:spPr>
          <a:xfrm>
            <a:off x="1166426" y="818606"/>
            <a:ext cx="100671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What Are Some Obstacles We Might Face?</a:t>
            </a:r>
          </a:p>
        </p:txBody>
      </p:sp>
      <p:pic>
        <p:nvPicPr>
          <p:cNvPr id="4" name="Picture 3" descr="A picture containing text, toy, indoor, doll&#10;&#10;Description automatically generated">
            <a:extLst>
              <a:ext uri="{FF2B5EF4-FFF2-40B4-BE49-F238E27FC236}">
                <a16:creationId xmlns:a16="http://schemas.microsoft.com/office/drawing/2014/main" id="{FE3C7424-E5E4-70BF-03E4-7922E85BE7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155" y="2038349"/>
            <a:ext cx="3242447" cy="3242447"/>
          </a:xfrm>
          <a:prstGeom prst="rect">
            <a:avLst/>
          </a:prstGeom>
        </p:spPr>
      </p:pic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E21EFF93-019B-F12B-1CAE-66C4617888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23" y="2038349"/>
            <a:ext cx="3411049" cy="3186793"/>
          </a:xfrm>
          <a:prstGeom prst="rect">
            <a:avLst/>
          </a:prstGeom>
        </p:spPr>
      </p:pic>
      <p:pic>
        <p:nvPicPr>
          <p:cNvPr id="8" name="Picture 7" descr="A yellow sign with black text&#10;&#10;Description automatically generated with low confidence">
            <a:extLst>
              <a:ext uri="{FF2B5EF4-FFF2-40B4-BE49-F238E27FC236}">
                <a16:creationId xmlns:a16="http://schemas.microsoft.com/office/drawing/2014/main" id="{4441F9EF-E597-15A4-0164-2FBBB55164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867" y="2038349"/>
            <a:ext cx="3987854" cy="3242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758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ree, outdoor, sky, plant&#10;&#10;Description automatically generated">
            <a:extLst>
              <a:ext uri="{FF2B5EF4-FFF2-40B4-BE49-F238E27FC236}">
                <a16:creationId xmlns:a16="http://schemas.microsoft.com/office/drawing/2014/main" id="{F753089D-6F8E-CC11-6351-084E25CE8B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634" y="1945413"/>
            <a:ext cx="3894115" cy="4126333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23AD36F-4589-DDEC-17A1-DBD2120AC3DC}"/>
              </a:ext>
            </a:extLst>
          </p:cNvPr>
          <p:cNvSpPr txBox="1"/>
          <p:nvPr/>
        </p:nvSpPr>
        <p:spPr>
          <a:xfrm>
            <a:off x="809375" y="766355"/>
            <a:ext cx="107812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There Is No Place For Complacency In Rotary</a:t>
            </a:r>
          </a:p>
        </p:txBody>
      </p:sp>
      <p:pic>
        <p:nvPicPr>
          <p:cNvPr id="6" name="Picture 5" descr="A picture containing text, sky, sign, outdoor&#10;&#10;Description automatically generated">
            <a:extLst>
              <a:ext uri="{FF2B5EF4-FFF2-40B4-BE49-F238E27FC236}">
                <a16:creationId xmlns:a16="http://schemas.microsoft.com/office/drawing/2014/main" id="{BA93CF35-312D-F8A1-EFF0-5DEA4A6853E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47" r="24595"/>
          <a:stretch/>
        </p:blipFill>
        <p:spPr>
          <a:xfrm>
            <a:off x="6313713" y="1945412"/>
            <a:ext cx="4477428" cy="4126333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6949384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in a suit&#10;&#10;Description automatically generated with medium confidence">
            <a:extLst>
              <a:ext uri="{FF2B5EF4-FFF2-40B4-BE49-F238E27FC236}">
                <a16:creationId xmlns:a16="http://schemas.microsoft.com/office/drawing/2014/main" id="{A1E879B7-146F-E8A4-D8B4-78B30A9615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861" y="857441"/>
            <a:ext cx="9873548" cy="464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2214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E74DC2C-F4F8-C7D0-1B5E-D531C2AA9EFF}"/>
              </a:ext>
            </a:extLst>
          </p:cNvPr>
          <p:cNvSpPr txBox="1"/>
          <p:nvPr/>
        </p:nvSpPr>
        <p:spPr>
          <a:xfrm>
            <a:off x="4475684" y="1623536"/>
            <a:ext cx="3448593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C000"/>
                </a:solidFill>
              </a:rPr>
              <a:t>The Three E’s</a:t>
            </a:r>
          </a:p>
          <a:p>
            <a:pPr algn="ctr"/>
            <a:endParaRPr lang="en-US" sz="1400" dirty="0">
              <a:solidFill>
                <a:srgbClr val="FFC000"/>
              </a:solidFill>
            </a:endParaRPr>
          </a:p>
          <a:p>
            <a:pPr algn="ctr"/>
            <a:r>
              <a:rPr lang="en-US" sz="4000" dirty="0">
                <a:solidFill>
                  <a:srgbClr val="FFC000"/>
                </a:solidFill>
              </a:rPr>
              <a:t>Enthusiasm</a:t>
            </a:r>
          </a:p>
          <a:p>
            <a:pPr algn="ctr"/>
            <a:endParaRPr lang="en-US" sz="1400" dirty="0">
              <a:solidFill>
                <a:srgbClr val="FFC000"/>
              </a:solidFill>
            </a:endParaRPr>
          </a:p>
          <a:p>
            <a:pPr algn="ctr"/>
            <a:r>
              <a:rPr lang="en-US" sz="4000" dirty="0">
                <a:solidFill>
                  <a:srgbClr val="FFC000"/>
                </a:solidFill>
              </a:rPr>
              <a:t>Energy</a:t>
            </a:r>
          </a:p>
          <a:p>
            <a:pPr algn="ctr"/>
            <a:endParaRPr lang="en-US" sz="1400" dirty="0">
              <a:solidFill>
                <a:srgbClr val="FFC000"/>
              </a:solidFill>
            </a:endParaRPr>
          </a:p>
          <a:p>
            <a:pPr algn="ctr"/>
            <a:r>
              <a:rPr lang="en-US" sz="4000" dirty="0">
                <a:solidFill>
                  <a:srgbClr val="FFC000"/>
                </a:solidFill>
              </a:rPr>
              <a:t>Excitement</a:t>
            </a:r>
          </a:p>
        </p:txBody>
      </p:sp>
      <p:pic>
        <p:nvPicPr>
          <p:cNvPr id="4" name="Picture 3" descr="A close-up of a fire&#10;&#10;Description automatically generated with medium confidence">
            <a:extLst>
              <a:ext uri="{FF2B5EF4-FFF2-40B4-BE49-F238E27FC236}">
                <a16:creationId xmlns:a16="http://schemas.microsoft.com/office/drawing/2014/main" id="{F2478C23-1533-73F7-662A-EAD23EEC06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12" y="1723787"/>
            <a:ext cx="3781776" cy="3200876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6" name="Picture 5" descr="Text, whiteboard&#10;&#10;Description automatically generated">
            <a:extLst>
              <a:ext uri="{FF2B5EF4-FFF2-40B4-BE49-F238E27FC236}">
                <a16:creationId xmlns:a16="http://schemas.microsoft.com/office/drawing/2014/main" id="{414E0227-0339-F2C0-7921-F4F9D75B0E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7785" y="1723787"/>
            <a:ext cx="3942666" cy="320087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31874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earing a scarf&#10;&#10;Description automatically generated with low confidence">
            <a:extLst>
              <a:ext uri="{FF2B5EF4-FFF2-40B4-BE49-F238E27FC236}">
                <a16:creationId xmlns:a16="http://schemas.microsoft.com/office/drawing/2014/main" id="{52473075-71D3-DC9A-A160-53B85FD6CD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752" y="1540309"/>
            <a:ext cx="6908377" cy="456060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E4FBCBE-CA72-8FD6-0A8F-B70EE69523F0}"/>
              </a:ext>
            </a:extLst>
          </p:cNvPr>
          <p:cNvSpPr txBox="1"/>
          <p:nvPr/>
        </p:nvSpPr>
        <p:spPr>
          <a:xfrm>
            <a:off x="1344233" y="357051"/>
            <a:ext cx="9056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Finding Value in the Rotary Experience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2C6DF8-B487-52A5-4247-530419B951C3}"/>
              </a:ext>
            </a:extLst>
          </p:cNvPr>
          <p:cNvSpPr txBox="1"/>
          <p:nvPr/>
        </p:nvSpPr>
        <p:spPr>
          <a:xfrm>
            <a:off x="3039291" y="2046952"/>
            <a:ext cx="39972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“When people find value in the Rotary experience, that’s what keeps them coming back.”</a:t>
            </a:r>
          </a:p>
        </p:txBody>
      </p:sp>
    </p:spTree>
    <p:extLst>
      <p:ext uri="{BB962C8B-B14F-4D97-AF65-F5344CB8AC3E}">
        <p14:creationId xmlns:p14="http://schemas.microsoft.com/office/powerpoint/2010/main" val="852157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F1A855A-56C1-DC06-3E18-90E8C2BA97ED}"/>
              </a:ext>
            </a:extLst>
          </p:cNvPr>
          <p:cNvSpPr txBox="1"/>
          <p:nvPr/>
        </p:nvSpPr>
        <p:spPr>
          <a:xfrm>
            <a:off x="635726" y="612708"/>
            <a:ext cx="108857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Finding Value in the Rotary Experience</a:t>
            </a:r>
          </a:p>
        </p:txBody>
      </p:sp>
      <p:pic>
        <p:nvPicPr>
          <p:cNvPr id="4" name="Picture 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2ED0260D-39EC-4876-8249-537598E5F87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7" t="6056" r="4362" b="8791"/>
          <a:stretch/>
        </p:blipFill>
        <p:spPr>
          <a:xfrm>
            <a:off x="957559" y="1755683"/>
            <a:ext cx="4411126" cy="4079060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3CD5E597-C8D9-2D19-58ED-900295B87B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073" y="2182404"/>
            <a:ext cx="5805337" cy="3190785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40169158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C61B3C-72EC-CAD9-66BD-690D6908FCD3}"/>
              </a:ext>
            </a:extLst>
          </p:cNvPr>
          <p:cNvSpPr txBox="1"/>
          <p:nvPr/>
        </p:nvSpPr>
        <p:spPr>
          <a:xfrm>
            <a:off x="639558" y="3722017"/>
            <a:ext cx="111208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“Leaders are visionaries with a poorly developed sense of fear, and no concept of the odds against them. They make the impossible happen.”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ED0F91-142F-8C42-7D28-46932ABD9276}"/>
              </a:ext>
            </a:extLst>
          </p:cNvPr>
          <p:cNvSpPr txBox="1"/>
          <p:nvPr/>
        </p:nvSpPr>
        <p:spPr>
          <a:xfrm>
            <a:off x="9187543" y="5476343"/>
            <a:ext cx="2751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Robert </a:t>
            </a:r>
            <a:r>
              <a:rPr lang="en-US" sz="2400" dirty="0" err="1">
                <a:solidFill>
                  <a:schemeClr val="bg1"/>
                </a:solidFill>
              </a:rPr>
              <a:t>Jarvik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5" name="Picture 4" descr="A picture containing grass, outdoor, posing, spectacles&#10;&#10;Description automatically generated">
            <a:extLst>
              <a:ext uri="{FF2B5EF4-FFF2-40B4-BE49-F238E27FC236}">
                <a16:creationId xmlns:a16="http://schemas.microsoft.com/office/drawing/2014/main" id="{F11F8292-B677-4D1C-4E9B-32E5D925BB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971" y="441164"/>
            <a:ext cx="3726621" cy="2883059"/>
          </a:xfrm>
          <a:prstGeom prst="rect">
            <a:avLst/>
          </a:prstGeom>
        </p:spPr>
      </p:pic>
      <p:pic>
        <p:nvPicPr>
          <p:cNvPr id="7" name="Picture 6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228E6CA8-470B-1FD1-9ED8-6330398369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5592" y="441165"/>
            <a:ext cx="1836614" cy="2883057"/>
          </a:xfrm>
          <a:prstGeom prst="rect">
            <a:avLst/>
          </a:prstGeom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0CE0238F-3A75-000E-175D-61873B2B4A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647" y="441164"/>
            <a:ext cx="3098324" cy="2883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801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78518D2-7502-AFED-A000-6E265E6BE49E}"/>
              </a:ext>
            </a:extLst>
          </p:cNvPr>
          <p:cNvSpPr txBox="1"/>
          <p:nvPr/>
        </p:nvSpPr>
        <p:spPr>
          <a:xfrm>
            <a:off x="1005318" y="348343"/>
            <a:ext cx="103893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Welcome Past District Governor Johnny Moore (2019-20) &amp; Susan.</a:t>
            </a:r>
          </a:p>
        </p:txBody>
      </p:sp>
      <p:pic>
        <p:nvPicPr>
          <p:cNvPr id="4" name="Picture 3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1BECFB5E-9485-EAA4-2B0E-CA066400BFA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48" r="36339"/>
          <a:stretch/>
        </p:blipFill>
        <p:spPr>
          <a:xfrm>
            <a:off x="7045233" y="2098766"/>
            <a:ext cx="4466443" cy="3996962"/>
          </a:xfrm>
          <a:prstGeom prst="rect">
            <a:avLst/>
          </a:prstGeom>
        </p:spPr>
      </p:pic>
      <p:pic>
        <p:nvPicPr>
          <p:cNvPr id="6" name="Picture 5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581923DE-BEC3-98E1-B713-A51406BEB8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5" t="23447" r="4608"/>
          <a:stretch/>
        </p:blipFill>
        <p:spPr>
          <a:xfrm>
            <a:off x="896982" y="2098766"/>
            <a:ext cx="6148251" cy="3996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923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D3E506A-CEC2-0BA7-BBF5-6BB8FDCC00F3}"/>
              </a:ext>
            </a:extLst>
          </p:cNvPr>
          <p:cNvSpPr txBox="1"/>
          <p:nvPr/>
        </p:nvSpPr>
        <p:spPr>
          <a:xfrm>
            <a:off x="731520" y="1767840"/>
            <a:ext cx="1151273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accent1"/>
                </a:solidFill>
              </a:rPr>
              <a:t>Why Do Members Leave?</a:t>
            </a:r>
          </a:p>
          <a:p>
            <a:endParaRPr lang="en-US" sz="5400" dirty="0">
              <a:solidFill>
                <a:schemeClr val="accent1"/>
              </a:solidFill>
            </a:endParaRPr>
          </a:p>
          <a:p>
            <a:r>
              <a:rPr lang="en-US" sz="5400" dirty="0">
                <a:solidFill>
                  <a:schemeClr val="accent1"/>
                </a:solidFill>
              </a:rPr>
              <a:t>How Do We Build A Growth Culture?</a:t>
            </a:r>
          </a:p>
        </p:txBody>
      </p:sp>
    </p:spTree>
    <p:extLst>
      <p:ext uri="{BB962C8B-B14F-4D97-AF65-F5344CB8AC3E}">
        <p14:creationId xmlns:p14="http://schemas.microsoft.com/office/powerpoint/2010/main" val="4219236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FA96B-88EE-3061-5206-D6D718C8EA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4763" y="2334653"/>
            <a:ext cx="8864600" cy="2314646"/>
          </a:xfrm>
        </p:spPr>
        <p:txBody>
          <a:bodyPr>
            <a:noAutofit/>
          </a:bodyPr>
          <a:lstStyle/>
          <a:p>
            <a:r>
              <a:rPr lang="en-US" sz="8531" dirty="0">
                <a:latin typeface="Snap ITC" panose="04040A07060A02020202" pitchFamily="82" charset="0"/>
                <a:cs typeface="Dreaming Outloud Pro" panose="020B0604020202020204" pitchFamily="66" charset="0"/>
              </a:rPr>
              <a:t>Death by PowerPoint</a:t>
            </a:r>
          </a:p>
        </p:txBody>
      </p:sp>
    </p:spTree>
    <p:extLst>
      <p:ext uri="{BB962C8B-B14F-4D97-AF65-F5344CB8AC3E}">
        <p14:creationId xmlns:p14="http://schemas.microsoft.com/office/powerpoint/2010/main" val="927942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FA96B-88EE-3061-5206-D6D718C8EA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7244" y="2077191"/>
            <a:ext cx="8864600" cy="2314646"/>
          </a:xfrm>
        </p:spPr>
        <p:txBody>
          <a:bodyPr>
            <a:noAutofit/>
          </a:bodyPr>
          <a:lstStyle/>
          <a:p>
            <a:r>
              <a:rPr lang="en-US" sz="7367" dirty="0">
                <a:latin typeface="Snap ITC" panose="04040A07060A02020202" pitchFamily="82" charset="0"/>
                <a:cs typeface="Dreaming Outloud Pro" panose="020B0604020202020204" pitchFamily="66" charset="0"/>
              </a:rPr>
              <a:t>Death by PowerPoint</a:t>
            </a:r>
            <a:endParaRPr lang="en-US" sz="7367" dirty="0"/>
          </a:p>
        </p:txBody>
      </p:sp>
      <p:pic>
        <p:nvPicPr>
          <p:cNvPr id="5" name="Graphic 4" descr="No sign outline">
            <a:extLst>
              <a:ext uri="{FF2B5EF4-FFF2-40B4-BE49-F238E27FC236}">
                <a16:creationId xmlns:a16="http://schemas.microsoft.com/office/drawing/2014/main" id="{04346E40-8405-1B1C-ED26-F0D784E046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84957" y="-438019"/>
            <a:ext cx="8669175" cy="7834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514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7A88974-9B57-366C-B054-398B587494FE}"/>
              </a:ext>
            </a:extLst>
          </p:cNvPr>
          <p:cNvSpPr txBox="1"/>
          <p:nvPr/>
        </p:nvSpPr>
        <p:spPr>
          <a:xfrm>
            <a:off x="357051" y="1950720"/>
            <a:ext cx="114430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chemeClr val="accent1"/>
                </a:solidFill>
              </a:rPr>
              <a:t>Why Do Members Leave?</a:t>
            </a:r>
          </a:p>
        </p:txBody>
      </p:sp>
    </p:spTree>
    <p:extLst>
      <p:ext uri="{BB962C8B-B14F-4D97-AF65-F5344CB8AC3E}">
        <p14:creationId xmlns:p14="http://schemas.microsoft.com/office/powerpoint/2010/main" val="3601402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7BE24D7-D4BD-7CCF-868D-D3C705ADCF3F}"/>
              </a:ext>
            </a:extLst>
          </p:cNvPr>
          <p:cNvSpPr txBox="1"/>
          <p:nvPr/>
        </p:nvSpPr>
        <p:spPr>
          <a:xfrm>
            <a:off x="0" y="2264229"/>
            <a:ext cx="121571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accent1"/>
                </a:solidFill>
              </a:rPr>
              <a:t>How Do We Build a Growth Culture</a:t>
            </a:r>
          </a:p>
        </p:txBody>
      </p:sp>
    </p:spTree>
    <p:extLst>
      <p:ext uri="{BB962C8B-B14F-4D97-AF65-F5344CB8AC3E}">
        <p14:creationId xmlns:p14="http://schemas.microsoft.com/office/powerpoint/2010/main" val="2391796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earing a scarf&#10;&#10;Description automatically generated with low confidence">
            <a:extLst>
              <a:ext uri="{FF2B5EF4-FFF2-40B4-BE49-F238E27FC236}">
                <a16:creationId xmlns:a16="http://schemas.microsoft.com/office/drawing/2014/main" id="{E1413437-0705-B923-77FD-E550AFEB1F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76" y="1703708"/>
            <a:ext cx="5802388" cy="38304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6A6D85D-ABDE-8ADE-9BB4-B61FB69EF66C}"/>
              </a:ext>
            </a:extLst>
          </p:cNvPr>
          <p:cNvSpPr txBox="1"/>
          <p:nvPr/>
        </p:nvSpPr>
        <p:spPr>
          <a:xfrm>
            <a:off x="748937" y="5077097"/>
            <a:ext cx="2856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RI President 2023-25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8696D0-922E-9CFE-7F45-4FEF74B7F574}"/>
              </a:ext>
            </a:extLst>
          </p:cNvPr>
          <p:cNvSpPr txBox="1"/>
          <p:nvPr/>
        </p:nvSpPr>
        <p:spPr>
          <a:xfrm>
            <a:off x="896984" y="2159726"/>
            <a:ext cx="305670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“The #1 reason for membership decline is club culture.”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586DB4-CBF1-E0BF-46C4-0FB3ECA5B1C4}"/>
              </a:ext>
            </a:extLst>
          </p:cNvPr>
          <p:cNvSpPr txBox="1"/>
          <p:nvPr/>
        </p:nvSpPr>
        <p:spPr>
          <a:xfrm>
            <a:off x="6619753" y="2310898"/>
            <a:ext cx="5216434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People leave club due to:</a:t>
            </a:r>
          </a:p>
          <a:p>
            <a:endParaRPr lang="en-US" sz="12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Cost &amp; Time</a:t>
            </a:r>
          </a:p>
          <a:p>
            <a:endParaRPr lang="en-US" sz="12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Club Environment</a:t>
            </a:r>
          </a:p>
          <a:p>
            <a:endParaRPr lang="en-US" sz="12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Unmet Expectations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B07196-CDE8-41B3-0512-072B6CE74EC1}"/>
              </a:ext>
            </a:extLst>
          </p:cNvPr>
          <p:cNvSpPr txBox="1"/>
          <p:nvPr/>
        </p:nvSpPr>
        <p:spPr>
          <a:xfrm>
            <a:off x="778896" y="524198"/>
            <a:ext cx="108421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FFC000"/>
                </a:solidFill>
              </a:rPr>
              <a:t>Building a Strong Growth Culture </a:t>
            </a:r>
          </a:p>
        </p:txBody>
      </p:sp>
    </p:spTree>
    <p:extLst>
      <p:ext uri="{BB962C8B-B14F-4D97-AF65-F5344CB8AC3E}">
        <p14:creationId xmlns:p14="http://schemas.microsoft.com/office/powerpoint/2010/main" val="2758754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32EFB94-A8BB-E191-006D-EC70B3CB6424}"/>
              </a:ext>
            </a:extLst>
          </p:cNvPr>
          <p:cNvSpPr txBox="1"/>
          <p:nvPr/>
        </p:nvSpPr>
        <p:spPr>
          <a:xfrm>
            <a:off x="765312" y="374468"/>
            <a:ext cx="108595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In Building Strong Growth Culture</a:t>
            </a:r>
          </a:p>
          <a:p>
            <a:pPr algn="ctr"/>
            <a:endParaRPr lang="en-US" sz="1400" dirty="0">
              <a:solidFill>
                <a:schemeClr val="bg1"/>
              </a:solidFill>
            </a:endParaRPr>
          </a:p>
          <a:p>
            <a:pPr algn="ctr"/>
            <a:r>
              <a:rPr lang="en-US" sz="5400" dirty="0">
                <a:solidFill>
                  <a:srgbClr val="FFC000"/>
                </a:solidFill>
              </a:rPr>
              <a:t>Leading Change</a:t>
            </a: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733AF6DF-4984-807E-B517-8FF625A268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99" y="2617070"/>
            <a:ext cx="6254705" cy="274496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69118094-CA35-D8C9-B408-50DD1508E9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382" y="2617070"/>
            <a:ext cx="5163154" cy="274496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0250228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1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Office Theme">
      <a:majorFont>
        <a:latin typeface="Franklin Gothic Medium"/>
        <a:ea typeface=""/>
        <a:cs typeface="Arial"/>
      </a:majorFont>
      <a:minorFont>
        <a:latin typeface="Franklin Gothic Book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Office Theme">
  <a:themeElements>
    <a:clrScheme name="2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Office Theme">
      <a:majorFont>
        <a:latin typeface="Franklin Gothic Medium"/>
        <a:ea typeface=""/>
        <a:cs typeface="Arial"/>
      </a:majorFont>
      <a:minorFont>
        <a:latin typeface="Franklin Gothic Book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6917</TotalTime>
  <Words>187</Words>
  <Application>Microsoft Office PowerPoint</Application>
  <PresentationFormat>Custom</PresentationFormat>
  <Paragraphs>42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Calibri Light</vt:lpstr>
      <vt:lpstr>Franklin Gothic Book</vt:lpstr>
      <vt:lpstr>Franklin Gothic Medium</vt:lpstr>
      <vt:lpstr>Snap ITC</vt:lpstr>
      <vt:lpstr>1_Office Theme</vt:lpstr>
      <vt:lpstr>2_Office Theme</vt:lpstr>
      <vt:lpstr>Office Theme</vt:lpstr>
      <vt:lpstr>PowerPoint Presentation</vt:lpstr>
      <vt:lpstr>PowerPoint Presentation</vt:lpstr>
      <vt:lpstr>PowerPoint Presentation</vt:lpstr>
      <vt:lpstr>Death by PowerPoint</vt:lpstr>
      <vt:lpstr>Death by PowerPoint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Discover Rotary</dc:title>
  <dc:creator>Sandra Olson</dc:creator>
  <cp:lastModifiedBy>Dorothy Jeger</cp:lastModifiedBy>
  <cp:revision>520</cp:revision>
  <cp:lastPrinted>2023-04-16T21:14:19Z</cp:lastPrinted>
  <dcterms:created xsi:type="dcterms:W3CDTF">2019-03-15T01:56:26Z</dcterms:created>
  <dcterms:modified xsi:type="dcterms:W3CDTF">2023-04-17T13:46:23Z</dcterms:modified>
</cp:coreProperties>
</file>