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CFF1D2-2ACD-4D62-A4E2-528EBFAD28DD}" v="1048" dt="2023-04-19T19:53:51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340620-1186-429A-A51D-0A7D9A39381E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43E771-FF59-485D-B084-F2AF8A2A097D}">
      <dgm:prSet/>
      <dgm:spPr/>
      <dgm:t>
        <a:bodyPr/>
        <a:lstStyle/>
        <a:p>
          <a:r>
            <a:rPr lang="en-US" baseline="0"/>
            <a:t>Google </a:t>
          </a:r>
          <a:endParaRPr lang="en-US"/>
        </a:p>
      </dgm:t>
    </dgm:pt>
    <dgm:pt modelId="{3A1E858F-B1FC-47C2-8EC9-0EBBEC921E17}" type="parTrans" cxnId="{05A7C22D-6DB6-49B2-8CF0-25C830511EC5}">
      <dgm:prSet/>
      <dgm:spPr/>
      <dgm:t>
        <a:bodyPr/>
        <a:lstStyle/>
        <a:p>
          <a:endParaRPr lang="en-US"/>
        </a:p>
      </dgm:t>
    </dgm:pt>
    <dgm:pt modelId="{7A846A7F-AEAF-4BFC-A534-6E6D1A1C934F}" type="sibTrans" cxnId="{05A7C22D-6DB6-49B2-8CF0-25C830511EC5}">
      <dgm:prSet/>
      <dgm:spPr/>
      <dgm:t>
        <a:bodyPr/>
        <a:lstStyle/>
        <a:p>
          <a:endParaRPr lang="en-US"/>
        </a:p>
      </dgm:t>
    </dgm:pt>
    <dgm:pt modelId="{9328F242-0554-4651-A720-A5D50B9F5828}">
      <dgm:prSet/>
      <dgm:spPr/>
      <dgm:t>
        <a:bodyPr/>
        <a:lstStyle/>
        <a:p>
          <a:r>
            <a:rPr lang="en-US" baseline="0"/>
            <a:t>Bing</a:t>
          </a:r>
          <a:endParaRPr lang="en-US"/>
        </a:p>
      </dgm:t>
    </dgm:pt>
    <dgm:pt modelId="{61CCCFE7-1FC5-452A-8DA1-5CF6174B7D66}" type="parTrans" cxnId="{563431DC-8B3C-4482-A062-93E9D71A35A2}">
      <dgm:prSet/>
      <dgm:spPr/>
      <dgm:t>
        <a:bodyPr/>
        <a:lstStyle/>
        <a:p>
          <a:endParaRPr lang="en-US"/>
        </a:p>
      </dgm:t>
    </dgm:pt>
    <dgm:pt modelId="{790077EC-947B-492F-8455-FF6DE738D6BC}" type="sibTrans" cxnId="{563431DC-8B3C-4482-A062-93E9D71A35A2}">
      <dgm:prSet/>
      <dgm:spPr/>
      <dgm:t>
        <a:bodyPr/>
        <a:lstStyle/>
        <a:p>
          <a:endParaRPr lang="en-US"/>
        </a:p>
      </dgm:t>
    </dgm:pt>
    <dgm:pt modelId="{F5F5A205-A7CC-4623-ABFD-AB3F670CBA73}">
      <dgm:prSet/>
      <dgm:spPr/>
      <dgm:t>
        <a:bodyPr/>
        <a:lstStyle/>
        <a:p>
          <a:r>
            <a:rPr lang="en-US" baseline="0"/>
            <a:t>Duckduckgo</a:t>
          </a:r>
          <a:endParaRPr lang="en-US"/>
        </a:p>
      </dgm:t>
    </dgm:pt>
    <dgm:pt modelId="{B1EC061D-D8EC-4E42-8FC2-FDBCF49A4522}" type="parTrans" cxnId="{E2F42A85-8F86-412F-AE17-35E5385A6F16}">
      <dgm:prSet/>
      <dgm:spPr/>
      <dgm:t>
        <a:bodyPr/>
        <a:lstStyle/>
        <a:p>
          <a:endParaRPr lang="en-US"/>
        </a:p>
      </dgm:t>
    </dgm:pt>
    <dgm:pt modelId="{AE0C0B0B-F85D-4A5D-84FE-7A13FD2C4189}" type="sibTrans" cxnId="{E2F42A85-8F86-412F-AE17-35E5385A6F16}">
      <dgm:prSet/>
      <dgm:spPr/>
      <dgm:t>
        <a:bodyPr/>
        <a:lstStyle/>
        <a:p>
          <a:endParaRPr lang="en-US"/>
        </a:p>
      </dgm:t>
    </dgm:pt>
    <dgm:pt modelId="{BD78849C-985D-487B-9EFE-39DA2D98A564}">
      <dgm:prSet/>
      <dgm:spPr/>
      <dgm:t>
        <a:bodyPr/>
        <a:lstStyle/>
        <a:p>
          <a:r>
            <a:rPr lang="en-US" dirty="0"/>
            <a:t>Search Rotary Global Grants</a:t>
          </a:r>
        </a:p>
      </dgm:t>
    </dgm:pt>
    <dgm:pt modelId="{784362FB-5481-4CF1-8004-1825B24A7587}" type="parTrans" cxnId="{1CC1C4FC-53D9-419E-8E3A-6E61F8FADBFF}">
      <dgm:prSet/>
      <dgm:spPr/>
      <dgm:t>
        <a:bodyPr/>
        <a:lstStyle/>
        <a:p>
          <a:endParaRPr lang="en-US"/>
        </a:p>
      </dgm:t>
    </dgm:pt>
    <dgm:pt modelId="{A46D52BA-FCF7-467B-97E8-FA75C6EF48AB}" type="sibTrans" cxnId="{1CC1C4FC-53D9-419E-8E3A-6E61F8FADBFF}">
      <dgm:prSet/>
      <dgm:spPr/>
      <dgm:t>
        <a:bodyPr/>
        <a:lstStyle/>
        <a:p>
          <a:endParaRPr lang="en-US"/>
        </a:p>
      </dgm:t>
    </dgm:pt>
    <dgm:pt modelId="{DE5B338B-0CB9-4D90-AC86-5A7FC8075BFD}" type="pres">
      <dgm:prSet presAssocID="{71340620-1186-429A-A51D-0A7D9A39381E}" presName="linear" presStyleCnt="0">
        <dgm:presLayoutVars>
          <dgm:dir/>
          <dgm:animLvl val="lvl"/>
          <dgm:resizeHandles val="exact"/>
        </dgm:presLayoutVars>
      </dgm:prSet>
      <dgm:spPr/>
    </dgm:pt>
    <dgm:pt modelId="{743799A3-0E59-4701-8C59-E3293452EDC8}" type="pres">
      <dgm:prSet presAssocID="{C843E771-FF59-485D-B084-F2AF8A2A097D}" presName="parentLin" presStyleCnt="0"/>
      <dgm:spPr/>
    </dgm:pt>
    <dgm:pt modelId="{F28AC6C2-B6B6-42B5-8636-27F6EFCA29EF}" type="pres">
      <dgm:prSet presAssocID="{C843E771-FF59-485D-B084-F2AF8A2A097D}" presName="parentLeftMargin" presStyleLbl="node1" presStyleIdx="0" presStyleCnt="4"/>
      <dgm:spPr/>
    </dgm:pt>
    <dgm:pt modelId="{4BD1CD34-D221-4BEB-B39A-6FEC7E2B2609}" type="pres">
      <dgm:prSet presAssocID="{C843E771-FF59-485D-B084-F2AF8A2A097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F5B6034-8A78-4594-AE40-FB6302AA9F54}" type="pres">
      <dgm:prSet presAssocID="{C843E771-FF59-485D-B084-F2AF8A2A097D}" presName="negativeSpace" presStyleCnt="0"/>
      <dgm:spPr/>
    </dgm:pt>
    <dgm:pt modelId="{5AF117B7-6CD5-4ED6-9669-581815598A18}" type="pres">
      <dgm:prSet presAssocID="{C843E771-FF59-485D-B084-F2AF8A2A097D}" presName="childText" presStyleLbl="conFgAcc1" presStyleIdx="0" presStyleCnt="4">
        <dgm:presLayoutVars>
          <dgm:bulletEnabled val="1"/>
        </dgm:presLayoutVars>
      </dgm:prSet>
      <dgm:spPr/>
    </dgm:pt>
    <dgm:pt modelId="{5942684F-BB13-4D6F-96AA-97A4F9DBE135}" type="pres">
      <dgm:prSet presAssocID="{7A846A7F-AEAF-4BFC-A534-6E6D1A1C934F}" presName="spaceBetweenRectangles" presStyleCnt="0"/>
      <dgm:spPr/>
    </dgm:pt>
    <dgm:pt modelId="{FE945D7E-3A5D-488F-8C2A-B0F535CCE807}" type="pres">
      <dgm:prSet presAssocID="{9328F242-0554-4651-A720-A5D50B9F5828}" presName="parentLin" presStyleCnt="0"/>
      <dgm:spPr/>
    </dgm:pt>
    <dgm:pt modelId="{CCF9F88C-424C-4024-85D3-FE7C697D0C39}" type="pres">
      <dgm:prSet presAssocID="{9328F242-0554-4651-A720-A5D50B9F5828}" presName="parentLeftMargin" presStyleLbl="node1" presStyleIdx="0" presStyleCnt="4"/>
      <dgm:spPr/>
    </dgm:pt>
    <dgm:pt modelId="{DC25AB9D-176D-4629-A629-FAFBA39BEAA9}" type="pres">
      <dgm:prSet presAssocID="{9328F242-0554-4651-A720-A5D50B9F582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8E8E40C-9618-47A1-A195-076E7300780A}" type="pres">
      <dgm:prSet presAssocID="{9328F242-0554-4651-A720-A5D50B9F5828}" presName="negativeSpace" presStyleCnt="0"/>
      <dgm:spPr/>
    </dgm:pt>
    <dgm:pt modelId="{758A5B4C-BB5B-4B58-89EE-F3ABC8E4EA86}" type="pres">
      <dgm:prSet presAssocID="{9328F242-0554-4651-A720-A5D50B9F5828}" presName="childText" presStyleLbl="conFgAcc1" presStyleIdx="1" presStyleCnt="4">
        <dgm:presLayoutVars>
          <dgm:bulletEnabled val="1"/>
        </dgm:presLayoutVars>
      </dgm:prSet>
      <dgm:spPr/>
    </dgm:pt>
    <dgm:pt modelId="{87CC4AC7-5C86-4BA8-99DC-BFBFEA9F2421}" type="pres">
      <dgm:prSet presAssocID="{790077EC-947B-492F-8455-FF6DE738D6BC}" presName="spaceBetweenRectangles" presStyleCnt="0"/>
      <dgm:spPr/>
    </dgm:pt>
    <dgm:pt modelId="{29B64602-07BF-4D42-9516-5A5775741113}" type="pres">
      <dgm:prSet presAssocID="{F5F5A205-A7CC-4623-ABFD-AB3F670CBA73}" presName="parentLin" presStyleCnt="0"/>
      <dgm:spPr/>
    </dgm:pt>
    <dgm:pt modelId="{7BA3CE3D-7F3A-49BE-9A6C-638C8D4BAAFD}" type="pres">
      <dgm:prSet presAssocID="{F5F5A205-A7CC-4623-ABFD-AB3F670CBA73}" presName="parentLeftMargin" presStyleLbl="node1" presStyleIdx="1" presStyleCnt="4"/>
      <dgm:spPr/>
    </dgm:pt>
    <dgm:pt modelId="{35E1EC09-798F-42B1-AC4A-CC59F2650FA8}" type="pres">
      <dgm:prSet presAssocID="{F5F5A205-A7CC-4623-ABFD-AB3F670CBA7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F45D311-611C-4DFD-AADA-A28F57887897}" type="pres">
      <dgm:prSet presAssocID="{F5F5A205-A7CC-4623-ABFD-AB3F670CBA73}" presName="negativeSpace" presStyleCnt="0"/>
      <dgm:spPr/>
    </dgm:pt>
    <dgm:pt modelId="{6122D771-EBF2-4EC0-84CA-04C291202CA6}" type="pres">
      <dgm:prSet presAssocID="{F5F5A205-A7CC-4623-ABFD-AB3F670CBA73}" presName="childText" presStyleLbl="conFgAcc1" presStyleIdx="2" presStyleCnt="4">
        <dgm:presLayoutVars>
          <dgm:bulletEnabled val="1"/>
        </dgm:presLayoutVars>
      </dgm:prSet>
      <dgm:spPr/>
    </dgm:pt>
    <dgm:pt modelId="{BFF465AF-574C-4F75-ACE0-84FFDEC23348}" type="pres">
      <dgm:prSet presAssocID="{AE0C0B0B-F85D-4A5D-84FE-7A13FD2C4189}" presName="spaceBetweenRectangles" presStyleCnt="0"/>
      <dgm:spPr/>
    </dgm:pt>
    <dgm:pt modelId="{080382DB-224C-49FC-AACD-58013498E0E1}" type="pres">
      <dgm:prSet presAssocID="{BD78849C-985D-487B-9EFE-39DA2D98A564}" presName="parentLin" presStyleCnt="0"/>
      <dgm:spPr/>
    </dgm:pt>
    <dgm:pt modelId="{CF3B82AD-7DF7-481B-BF9F-E67B215C7D61}" type="pres">
      <dgm:prSet presAssocID="{BD78849C-985D-487B-9EFE-39DA2D98A564}" presName="parentLeftMargin" presStyleLbl="node1" presStyleIdx="2" presStyleCnt="4"/>
      <dgm:spPr/>
    </dgm:pt>
    <dgm:pt modelId="{A6EF1EC4-73CA-4F2A-B690-2FB35B13C1D5}" type="pres">
      <dgm:prSet presAssocID="{BD78849C-985D-487B-9EFE-39DA2D98A564}" presName="parentText" presStyleLbl="node1" presStyleIdx="3" presStyleCnt="4" custLinFactNeighborX="20577" custLinFactNeighborY="-2954">
        <dgm:presLayoutVars>
          <dgm:chMax val="0"/>
          <dgm:bulletEnabled val="1"/>
        </dgm:presLayoutVars>
      </dgm:prSet>
      <dgm:spPr/>
    </dgm:pt>
    <dgm:pt modelId="{3470A2A2-05C0-4489-A3CC-13BA6BD716AE}" type="pres">
      <dgm:prSet presAssocID="{BD78849C-985D-487B-9EFE-39DA2D98A564}" presName="negativeSpace" presStyleCnt="0"/>
      <dgm:spPr/>
    </dgm:pt>
    <dgm:pt modelId="{CAEFED7F-72D4-4517-8810-DDFF6B58F58A}" type="pres">
      <dgm:prSet presAssocID="{BD78849C-985D-487B-9EFE-39DA2D98A56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9B74F0C-A97F-4E07-A9F2-3BEFB3F4F9E3}" type="presOf" srcId="{C843E771-FF59-485D-B084-F2AF8A2A097D}" destId="{F28AC6C2-B6B6-42B5-8636-27F6EFCA29EF}" srcOrd="0" destOrd="0" presId="urn:microsoft.com/office/officeart/2005/8/layout/list1"/>
    <dgm:cxn modelId="{DA528E14-D63C-4752-B68C-943367076AB8}" type="presOf" srcId="{C843E771-FF59-485D-B084-F2AF8A2A097D}" destId="{4BD1CD34-D221-4BEB-B39A-6FEC7E2B2609}" srcOrd="1" destOrd="0" presId="urn:microsoft.com/office/officeart/2005/8/layout/list1"/>
    <dgm:cxn modelId="{D667AA16-1EAA-4B8B-A9DA-D9CBD71A4557}" type="presOf" srcId="{F5F5A205-A7CC-4623-ABFD-AB3F670CBA73}" destId="{7BA3CE3D-7F3A-49BE-9A6C-638C8D4BAAFD}" srcOrd="0" destOrd="0" presId="urn:microsoft.com/office/officeart/2005/8/layout/list1"/>
    <dgm:cxn modelId="{D89DD222-D1C2-4E56-A855-5ADD962C2C05}" type="presOf" srcId="{BD78849C-985D-487B-9EFE-39DA2D98A564}" destId="{CF3B82AD-7DF7-481B-BF9F-E67B215C7D61}" srcOrd="0" destOrd="0" presId="urn:microsoft.com/office/officeart/2005/8/layout/list1"/>
    <dgm:cxn modelId="{0E0A6128-ED4D-4CA6-84BD-3CB1CBDBAC41}" type="presOf" srcId="{9328F242-0554-4651-A720-A5D50B9F5828}" destId="{DC25AB9D-176D-4629-A629-FAFBA39BEAA9}" srcOrd="1" destOrd="0" presId="urn:microsoft.com/office/officeart/2005/8/layout/list1"/>
    <dgm:cxn modelId="{05A7C22D-6DB6-49B2-8CF0-25C830511EC5}" srcId="{71340620-1186-429A-A51D-0A7D9A39381E}" destId="{C843E771-FF59-485D-B084-F2AF8A2A097D}" srcOrd="0" destOrd="0" parTransId="{3A1E858F-B1FC-47C2-8EC9-0EBBEC921E17}" sibTransId="{7A846A7F-AEAF-4BFC-A534-6E6D1A1C934F}"/>
    <dgm:cxn modelId="{E2F42A85-8F86-412F-AE17-35E5385A6F16}" srcId="{71340620-1186-429A-A51D-0A7D9A39381E}" destId="{F5F5A205-A7CC-4623-ABFD-AB3F670CBA73}" srcOrd="2" destOrd="0" parTransId="{B1EC061D-D8EC-4E42-8FC2-FDBCF49A4522}" sibTransId="{AE0C0B0B-F85D-4A5D-84FE-7A13FD2C4189}"/>
    <dgm:cxn modelId="{5B0A90A2-7A07-4E91-8D92-6E34E16FFC7B}" type="presOf" srcId="{BD78849C-985D-487B-9EFE-39DA2D98A564}" destId="{A6EF1EC4-73CA-4F2A-B690-2FB35B13C1D5}" srcOrd="1" destOrd="0" presId="urn:microsoft.com/office/officeart/2005/8/layout/list1"/>
    <dgm:cxn modelId="{5D7A56B6-393E-46C5-94CA-28E2A20E749C}" type="presOf" srcId="{71340620-1186-429A-A51D-0A7D9A39381E}" destId="{DE5B338B-0CB9-4D90-AC86-5A7FC8075BFD}" srcOrd="0" destOrd="0" presId="urn:microsoft.com/office/officeart/2005/8/layout/list1"/>
    <dgm:cxn modelId="{A54929C3-50EA-47CD-90DE-890E8303098A}" type="presOf" srcId="{F5F5A205-A7CC-4623-ABFD-AB3F670CBA73}" destId="{35E1EC09-798F-42B1-AC4A-CC59F2650FA8}" srcOrd="1" destOrd="0" presId="urn:microsoft.com/office/officeart/2005/8/layout/list1"/>
    <dgm:cxn modelId="{563431DC-8B3C-4482-A062-93E9D71A35A2}" srcId="{71340620-1186-429A-A51D-0A7D9A39381E}" destId="{9328F242-0554-4651-A720-A5D50B9F5828}" srcOrd="1" destOrd="0" parTransId="{61CCCFE7-1FC5-452A-8DA1-5CF6174B7D66}" sibTransId="{790077EC-947B-492F-8455-FF6DE738D6BC}"/>
    <dgm:cxn modelId="{764A1AE6-9776-4902-A1F5-E741179D97C3}" type="presOf" srcId="{9328F242-0554-4651-A720-A5D50B9F5828}" destId="{CCF9F88C-424C-4024-85D3-FE7C697D0C39}" srcOrd="0" destOrd="0" presId="urn:microsoft.com/office/officeart/2005/8/layout/list1"/>
    <dgm:cxn modelId="{1CC1C4FC-53D9-419E-8E3A-6E61F8FADBFF}" srcId="{71340620-1186-429A-A51D-0A7D9A39381E}" destId="{BD78849C-985D-487B-9EFE-39DA2D98A564}" srcOrd="3" destOrd="0" parTransId="{784362FB-5481-4CF1-8004-1825B24A7587}" sibTransId="{A46D52BA-FCF7-467B-97E8-FA75C6EF48AB}"/>
    <dgm:cxn modelId="{3A169610-BDE6-4495-82A9-D60C711C924D}" type="presParOf" srcId="{DE5B338B-0CB9-4D90-AC86-5A7FC8075BFD}" destId="{743799A3-0E59-4701-8C59-E3293452EDC8}" srcOrd="0" destOrd="0" presId="urn:microsoft.com/office/officeart/2005/8/layout/list1"/>
    <dgm:cxn modelId="{0B0FCE26-92DF-4FFE-881B-676C5136BAE9}" type="presParOf" srcId="{743799A3-0E59-4701-8C59-E3293452EDC8}" destId="{F28AC6C2-B6B6-42B5-8636-27F6EFCA29EF}" srcOrd="0" destOrd="0" presId="urn:microsoft.com/office/officeart/2005/8/layout/list1"/>
    <dgm:cxn modelId="{91AB223E-41D2-4BA4-80C6-1E0B18A04E6E}" type="presParOf" srcId="{743799A3-0E59-4701-8C59-E3293452EDC8}" destId="{4BD1CD34-D221-4BEB-B39A-6FEC7E2B2609}" srcOrd="1" destOrd="0" presId="urn:microsoft.com/office/officeart/2005/8/layout/list1"/>
    <dgm:cxn modelId="{B8E3CA0C-D409-4FCE-B7E0-D67B87A6DB59}" type="presParOf" srcId="{DE5B338B-0CB9-4D90-AC86-5A7FC8075BFD}" destId="{5F5B6034-8A78-4594-AE40-FB6302AA9F54}" srcOrd="1" destOrd="0" presId="urn:microsoft.com/office/officeart/2005/8/layout/list1"/>
    <dgm:cxn modelId="{24242669-C8BD-4F5C-9773-131FE80C44CF}" type="presParOf" srcId="{DE5B338B-0CB9-4D90-AC86-5A7FC8075BFD}" destId="{5AF117B7-6CD5-4ED6-9669-581815598A18}" srcOrd="2" destOrd="0" presId="urn:microsoft.com/office/officeart/2005/8/layout/list1"/>
    <dgm:cxn modelId="{BB662B5B-5C86-4533-8612-CE9FAB541A72}" type="presParOf" srcId="{DE5B338B-0CB9-4D90-AC86-5A7FC8075BFD}" destId="{5942684F-BB13-4D6F-96AA-97A4F9DBE135}" srcOrd="3" destOrd="0" presId="urn:microsoft.com/office/officeart/2005/8/layout/list1"/>
    <dgm:cxn modelId="{F2D0AB8D-B02E-4922-B9F2-753E29FAB6DB}" type="presParOf" srcId="{DE5B338B-0CB9-4D90-AC86-5A7FC8075BFD}" destId="{FE945D7E-3A5D-488F-8C2A-B0F535CCE807}" srcOrd="4" destOrd="0" presId="urn:microsoft.com/office/officeart/2005/8/layout/list1"/>
    <dgm:cxn modelId="{0EDE484D-CCA5-49E9-AD4A-B38B97CD2A5B}" type="presParOf" srcId="{FE945D7E-3A5D-488F-8C2A-B0F535CCE807}" destId="{CCF9F88C-424C-4024-85D3-FE7C697D0C39}" srcOrd="0" destOrd="0" presId="urn:microsoft.com/office/officeart/2005/8/layout/list1"/>
    <dgm:cxn modelId="{07220080-F2E4-4C68-B62E-4FB5E522659F}" type="presParOf" srcId="{FE945D7E-3A5D-488F-8C2A-B0F535CCE807}" destId="{DC25AB9D-176D-4629-A629-FAFBA39BEAA9}" srcOrd="1" destOrd="0" presId="urn:microsoft.com/office/officeart/2005/8/layout/list1"/>
    <dgm:cxn modelId="{8D115854-B32E-4002-A196-14F765DF9D01}" type="presParOf" srcId="{DE5B338B-0CB9-4D90-AC86-5A7FC8075BFD}" destId="{98E8E40C-9618-47A1-A195-076E7300780A}" srcOrd="5" destOrd="0" presId="urn:microsoft.com/office/officeart/2005/8/layout/list1"/>
    <dgm:cxn modelId="{4F868FF0-8EC8-4023-9864-8D846E44D731}" type="presParOf" srcId="{DE5B338B-0CB9-4D90-AC86-5A7FC8075BFD}" destId="{758A5B4C-BB5B-4B58-89EE-F3ABC8E4EA86}" srcOrd="6" destOrd="0" presId="urn:microsoft.com/office/officeart/2005/8/layout/list1"/>
    <dgm:cxn modelId="{D42B4482-BF68-4387-8122-A1E16063B215}" type="presParOf" srcId="{DE5B338B-0CB9-4D90-AC86-5A7FC8075BFD}" destId="{87CC4AC7-5C86-4BA8-99DC-BFBFEA9F2421}" srcOrd="7" destOrd="0" presId="urn:microsoft.com/office/officeart/2005/8/layout/list1"/>
    <dgm:cxn modelId="{9A15D7B7-E199-447E-8E24-61D154267601}" type="presParOf" srcId="{DE5B338B-0CB9-4D90-AC86-5A7FC8075BFD}" destId="{29B64602-07BF-4D42-9516-5A5775741113}" srcOrd="8" destOrd="0" presId="urn:microsoft.com/office/officeart/2005/8/layout/list1"/>
    <dgm:cxn modelId="{69FBA2BC-5E9C-4B23-9FF2-178FC59C7C49}" type="presParOf" srcId="{29B64602-07BF-4D42-9516-5A5775741113}" destId="{7BA3CE3D-7F3A-49BE-9A6C-638C8D4BAAFD}" srcOrd="0" destOrd="0" presId="urn:microsoft.com/office/officeart/2005/8/layout/list1"/>
    <dgm:cxn modelId="{190D9CFF-C319-4A3A-A59A-E9C16207BE6A}" type="presParOf" srcId="{29B64602-07BF-4D42-9516-5A5775741113}" destId="{35E1EC09-798F-42B1-AC4A-CC59F2650FA8}" srcOrd="1" destOrd="0" presId="urn:microsoft.com/office/officeart/2005/8/layout/list1"/>
    <dgm:cxn modelId="{D1DFAE2F-37A0-4D60-8612-894FD68B708D}" type="presParOf" srcId="{DE5B338B-0CB9-4D90-AC86-5A7FC8075BFD}" destId="{FF45D311-611C-4DFD-AADA-A28F57887897}" srcOrd="9" destOrd="0" presId="urn:microsoft.com/office/officeart/2005/8/layout/list1"/>
    <dgm:cxn modelId="{4F93AE3F-2A40-4F2E-A3C1-D9FD9D8BDB58}" type="presParOf" srcId="{DE5B338B-0CB9-4D90-AC86-5A7FC8075BFD}" destId="{6122D771-EBF2-4EC0-84CA-04C291202CA6}" srcOrd="10" destOrd="0" presId="urn:microsoft.com/office/officeart/2005/8/layout/list1"/>
    <dgm:cxn modelId="{FAA05027-249F-4AF7-AFBB-E85BA1EE82F6}" type="presParOf" srcId="{DE5B338B-0CB9-4D90-AC86-5A7FC8075BFD}" destId="{BFF465AF-574C-4F75-ACE0-84FFDEC23348}" srcOrd="11" destOrd="0" presId="urn:microsoft.com/office/officeart/2005/8/layout/list1"/>
    <dgm:cxn modelId="{72D834FF-58A4-41FC-B01B-4A1870618CD8}" type="presParOf" srcId="{DE5B338B-0CB9-4D90-AC86-5A7FC8075BFD}" destId="{080382DB-224C-49FC-AACD-58013498E0E1}" srcOrd="12" destOrd="0" presId="urn:microsoft.com/office/officeart/2005/8/layout/list1"/>
    <dgm:cxn modelId="{D21251D8-F904-488A-9982-FBBC8BACA4D4}" type="presParOf" srcId="{080382DB-224C-49FC-AACD-58013498E0E1}" destId="{CF3B82AD-7DF7-481B-BF9F-E67B215C7D61}" srcOrd="0" destOrd="0" presId="urn:microsoft.com/office/officeart/2005/8/layout/list1"/>
    <dgm:cxn modelId="{CFA1716A-2A14-44E4-8CC6-BC91B58AD068}" type="presParOf" srcId="{080382DB-224C-49FC-AACD-58013498E0E1}" destId="{A6EF1EC4-73CA-4F2A-B690-2FB35B13C1D5}" srcOrd="1" destOrd="0" presId="urn:microsoft.com/office/officeart/2005/8/layout/list1"/>
    <dgm:cxn modelId="{E4CA7348-3788-434D-ACFB-8A2ECCCED962}" type="presParOf" srcId="{DE5B338B-0CB9-4D90-AC86-5A7FC8075BFD}" destId="{3470A2A2-05C0-4489-A3CC-13BA6BD716AE}" srcOrd="13" destOrd="0" presId="urn:microsoft.com/office/officeart/2005/8/layout/list1"/>
    <dgm:cxn modelId="{767A9D35-254D-45C5-B052-AB684FC8E6BF}" type="presParOf" srcId="{DE5B338B-0CB9-4D90-AC86-5A7FC8075BFD}" destId="{CAEFED7F-72D4-4517-8810-DDFF6B58F58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E2F735-89A1-4D55-9B15-161FBFDE6BC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60464F6-0952-4EE6-A663-E0EFF69FC8A2}">
      <dgm:prSet/>
      <dgm:spPr/>
      <dgm:t>
        <a:bodyPr/>
        <a:lstStyle/>
        <a:p>
          <a:r>
            <a:rPr lang="en-US" baseline="0" dirty="0"/>
            <a:t>Fighting Disease</a:t>
          </a:r>
          <a:endParaRPr lang="en-US" dirty="0"/>
        </a:p>
      </dgm:t>
    </dgm:pt>
    <dgm:pt modelId="{A5962ADE-8D70-4F12-8B2D-89062633B7F0}" type="parTrans" cxnId="{447282E3-B9EB-4900-ADB2-54549B36FC15}">
      <dgm:prSet/>
      <dgm:spPr/>
      <dgm:t>
        <a:bodyPr/>
        <a:lstStyle/>
        <a:p>
          <a:endParaRPr lang="en-US"/>
        </a:p>
      </dgm:t>
    </dgm:pt>
    <dgm:pt modelId="{17EC6B69-136F-4D8E-BFC2-6C29A3C60116}" type="sibTrans" cxnId="{447282E3-B9EB-4900-ADB2-54549B36FC15}">
      <dgm:prSet/>
      <dgm:spPr/>
      <dgm:t>
        <a:bodyPr/>
        <a:lstStyle/>
        <a:p>
          <a:endParaRPr lang="en-US"/>
        </a:p>
      </dgm:t>
    </dgm:pt>
    <dgm:pt modelId="{3F508C6E-D05F-4919-BDD4-5BE67EF3B255}">
      <dgm:prSet/>
      <dgm:spPr/>
      <dgm:t>
        <a:bodyPr/>
        <a:lstStyle/>
        <a:p>
          <a:r>
            <a:rPr lang="en-US" baseline="0"/>
            <a:t>Clean Water, Sanitation and Hygiene</a:t>
          </a:r>
          <a:endParaRPr lang="en-US"/>
        </a:p>
      </dgm:t>
    </dgm:pt>
    <dgm:pt modelId="{5B417020-960A-4037-AEB7-73737C2D85A9}" type="parTrans" cxnId="{62CBE888-1D9E-49D0-B32B-7B2AD745707C}">
      <dgm:prSet/>
      <dgm:spPr/>
      <dgm:t>
        <a:bodyPr/>
        <a:lstStyle/>
        <a:p>
          <a:endParaRPr lang="en-US"/>
        </a:p>
      </dgm:t>
    </dgm:pt>
    <dgm:pt modelId="{3DE9A09E-791F-48F1-81F2-5ABFC8F205DE}" type="sibTrans" cxnId="{62CBE888-1D9E-49D0-B32B-7B2AD745707C}">
      <dgm:prSet/>
      <dgm:spPr/>
      <dgm:t>
        <a:bodyPr/>
        <a:lstStyle/>
        <a:p>
          <a:endParaRPr lang="en-US"/>
        </a:p>
      </dgm:t>
    </dgm:pt>
    <dgm:pt modelId="{C51FCC15-0DD7-49B5-A352-5CA521295B97}">
      <dgm:prSet/>
      <dgm:spPr/>
      <dgm:t>
        <a:bodyPr/>
        <a:lstStyle/>
        <a:p>
          <a:r>
            <a:rPr lang="en-US" baseline="0"/>
            <a:t>Saving mothers and children</a:t>
          </a:r>
          <a:endParaRPr lang="en-US"/>
        </a:p>
      </dgm:t>
    </dgm:pt>
    <dgm:pt modelId="{BD7E9DEF-F291-43C5-8E15-46CBCE8E0032}" type="parTrans" cxnId="{E2437FD4-B9B4-41DB-8A19-F4D91C4DDDA0}">
      <dgm:prSet/>
      <dgm:spPr/>
      <dgm:t>
        <a:bodyPr/>
        <a:lstStyle/>
        <a:p>
          <a:endParaRPr lang="en-US"/>
        </a:p>
      </dgm:t>
    </dgm:pt>
    <dgm:pt modelId="{E289BBD4-FEEF-4767-9AF5-CF7CFCC21C7B}" type="sibTrans" cxnId="{E2437FD4-B9B4-41DB-8A19-F4D91C4DDDA0}">
      <dgm:prSet/>
      <dgm:spPr/>
      <dgm:t>
        <a:bodyPr/>
        <a:lstStyle/>
        <a:p>
          <a:endParaRPr lang="en-US"/>
        </a:p>
      </dgm:t>
    </dgm:pt>
    <dgm:pt modelId="{8CC24C14-6EBB-46F5-A4F2-B1119AA3DBE3}">
      <dgm:prSet/>
      <dgm:spPr/>
      <dgm:t>
        <a:bodyPr/>
        <a:lstStyle/>
        <a:p>
          <a:r>
            <a:rPr lang="en-US" baseline="0"/>
            <a:t>Education</a:t>
          </a:r>
          <a:endParaRPr lang="en-US"/>
        </a:p>
      </dgm:t>
    </dgm:pt>
    <dgm:pt modelId="{9C346BCE-47A0-41CB-B986-E3C01EB9AAA9}" type="parTrans" cxnId="{FB43701B-AEED-48EE-8FD9-C282BD42A12B}">
      <dgm:prSet/>
      <dgm:spPr/>
      <dgm:t>
        <a:bodyPr/>
        <a:lstStyle/>
        <a:p>
          <a:endParaRPr lang="en-US"/>
        </a:p>
      </dgm:t>
    </dgm:pt>
    <dgm:pt modelId="{72FF46E7-7539-4B6D-8400-EA5662187C88}" type="sibTrans" cxnId="{FB43701B-AEED-48EE-8FD9-C282BD42A12B}">
      <dgm:prSet/>
      <dgm:spPr/>
      <dgm:t>
        <a:bodyPr/>
        <a:lstStyle/>
        <a:p>
          <a:endParaRPr lang="en-US"/>
        </a:p>
      </dgm:t>
    </dgm:pt>
    <dgm:pt modelId="{87EEF764-D501-401E-A614-80CB1D29F1B3}">
      <dgm:prSet/>
      <dgm:spPr/>
      <dgm:t>
        <a:bodyPr/>
        <a:lstStyle/>
        <a:p>
          <a:r>
            <a:rPr lang="en-US" baseline="0"/>
            <a:t>Growing local economies</a:t>
          </a:r>
          <a:endParaRPr lang="en-US"/>
        </a:p>
      </dgm:t>
    </dgm:pt>
    <dgm:pt modelId="{58747B8D-087B-4C90-B5A3-EDA47D504756}" type="parTrans" cxnId="{B875910B-8671-4026-A585-867C057DCA08}">
      <dgm:prSet/>
      <dgm:spPr/>
      <dgm:t>
        <a:bodyPr/>
        <a:lstStyle/>
        <a:p>
          <a:endParaRPr lang="en-US"/>
        </a:p>
      </dgm:t>
    </dgm:pt>
    <dgm:pt modelId="{EC7931F8-D9B3-48A6-B5BD-B07FF1BE59D4}" type="sibTrans" cxnId="{B875910B-8671-4026-A585-867C057DCA08}">
      <dgm:prSet/>
      <dgm:spPr/>
      <dgm:t>
        <a:bodyPr/>
        <a:lstStyle/>
        <a:p>
          <a:endParaRPr lang="en-US"/>
        </a:p>
      </dgm:t>
    </dgm:pt>
    <dgm:pt modelId="{0444B643-2A34-4331-AAC5-8AAF02EF294B}">
      <dgm:prSet/>
      <dgm:spPr/>
      <dgm:t>
        <a:bodyPr/>
        <a:lstStyle/>
        <a:p>
          <a:r>
            <a:rPr lang="en-US" baseline="0"/>
            <a:t>Protecting the environment</a:t>
          </a:r>
          <a:endParaRPr lang="en-US"/>
        </a:p>
      </dgm:t>
    </dgm:pt>
    <dgm:pt modelId="{F5529DFD-6654-41F2-A68D-0959D6EB2A00}" type="parTrans" cxnId="{3D47CA5F-F366-40F1-B6D9-322A971B0105}">
      <dgm:prSet/>
      <dgm:spPr/>
      <dgm:t>
        <a:bodyPr/>
        <a:lstStyle/>
        <a:p>
          <a:endParaRPr lang="en-US"/>
        </a:p>
      </dgm:t>
    </dgm:pt>
    <dgm:pt modelId="{C87C3B05-3FCA-4533-AFB0-648469D40207}" type="sibTrans" cxnId="{3D47CA5F-F366-40F1-B6D9-322A971B0105}">
      <dgm:prSet/>
      <dgm:spPr/>
      <dgm:t>
        <a:bodyPr/>
        <a:lstStyle/>
        <a:p>
          <a:endParaRPr lang="en-US"/>
        </a:p>
      </dgm:t>
    </dgm:pt>
    <dgm:pt modelId="{106B8B17-5EE4-4402-9450-DF4917C5F939}" type="pres">
      <dgm:prSet presAssocID="{91E2F735-89A1-4D55-9B15-161FBFDE6BCE}" presName="vert0" presStyleCnt="0">
        <dgm:presLayoutVars>
          <dgm:dir/>
          <dgm:animOne val="branch"/>
          <dgm:animLvl val="lvl"/>
        </dgm:presLayoutVars>
      </dgm:prSet>
      <dgm:spPr/>
    </dgm:pt>
    <dgm:pt modelId="{D21AE3CE-AACF-45D0-BFB9-E192831395CC}" type="pres">
      <dgm:prSet presAssocID="{D60464F6-0952-4EE6-A663-E0EFF69FC8A2}" presName="thickLine" presStyleLbl="alignNode1" presStyleIdx="0" presStyleCnt="6"/>
      <dgm:spPr/>
    </dgm:pt>
    <dgm:pt modelId="{6517F9FD-AD99-49FC-A216-65CCB2D94402}" type="pres">
      <dgm:prSet presAssocID="{D60464F6-0952-4EE6-A663-E0EFF69FC8A2}" presName="horz1" presStyleCnt="0"/>
      <dgm:spPr/>
    </dgm:pt>
    <dgm:pt modelId="{AAF10968-EF20-4650-9261-32B198BC3422}" type="pres">
      <dgm:prSet presAssocID="{D60464F6-0952-4EE6-A663-E0EFF69FC8A2}" presName="tx1" presStyleLbl="revTx" presStyleIdx="0" presStyleCnt="6"/>
      <dgm:spPr/>
    </dgm:pt>
    <dgm:pt modelId="{61B4053A-0BBA-4F27-9164-94083EF4D653}" type="pres">
      <dgm:prSet presAssocID="{D60464F6-0952-4EE6-A663-E0EFF69FC8A2}" presName="vert1" presStyleCnt="0"/>
      <dgm:spPr/>
    </dgm:pt>
    <dgm:pt modelId="{896F78B1-6C7B-4F92-AE1F-5DE35C462CFE}" type="pres">
      <dgm:prSet presAssocID="{3F508C6E-D05F-4919-BDD4-5BE67EF3B255}" presName="thickLine" presStyleLbl="alignNode1" presStyleIdx="1" presStyleCnt="6"/>
      <dgm:spPr/>
    </dgm:pt>
    <dgm:pt modelId="{CD2F8F96-B5C2-4466-BF87-79B683E82F80}" type="pres">
      <dgm:prSet presAssocID="{3F508C6E-D05F-4919-BDD4-5BE67EF3B255}" presName="horz1" presStyleCnt="0"/>
      <dgm:spPr/>
    </dgm:pt>
    <dgm:pt modelId="{8F175966-DDB0-4006-9656-4839F09C7E24}" type="pres">
      <dgm:prSet presAssocID="{3F508C6E-D05F-4919-BDD4-5BE67EF3B255}" presName="tx1" presStyleLbl="revTx" presStyleIdx="1" presStyleCnt="6"/>
      <dgm:spPr/>
    </dgm:pt>
    <dgm:pt modelId="{AB0A6A6D-5FD2-4EFC-B38A-C3092D665986}" type="pres">
      <dgm:prSet presAssocID="{3F508C6E-D05F-4919-BDD4-5BE67EF3B255}" presName="vert1" presStyleCnt="0"/>
      <dgm:spPr/>
    </dgm:pt>
    <dgm:pt modelId="{77A22B74-FA56-4690-8695-72047A20A115}" type="pres">
      <dgm:prSet presAssocID="{C51FCC15-0DD7-49B5-A352-5CA521295B97}" presName="thickLine" presStyleLbl="alignNode1" presStyleIdx="2" presStyleCnt="6"/>
      <dgm:spPr/>
    </dgm:pt>
    <dgm:pt modelId="{3AD16A39-A363-4FE2-8CB9-FF1C0256CB4B}" type="pres">
      <dgm:prSet presAssocID="{C51FCC15-0DD7-49B5-A352-5CA521295B97}" presName="horz1" presStyleCnt="0"/>
      <dgm:spPr/>
    </dgm:pt>
    <dgm:pt modelId="{6B2C0668-3743-48C9-9634-BA54056919C4}" type="pres">
      <dgm:prSet presAssocID="{C51FCC15-0DD7-49B5-A352-5CA521295B97}" presName="tx1" presStyleLbl="revTx" presStyleIdx="2" presStyleCnt="6"/>
      <dgm:spPr/>
    </dgm:pt>
    <dgm:pt modelId="{D0578ABD-C111-489F-8815-E0B0B71A3EDD}" type="pres">
      <dgm:prSet presAssocID="{C51FCC15-0DD7-49B5-A352-5CA521295B97}" presName="vert1" presStyleCnt="0"/>
      <dgm:spPr/>
    </dgm:pt>
    <dgm:pt modelId="{2CF4906C-D401-46F9-A662-049818A53542}" type="pres">
      <dgm:prSet presAssocID="{8CC24C14-6EBB-46F5-A4F2-B1119AA3DBE3}" presName="thickLine" presStyleLbl="alignNode1" presStyleIdx="3" presStyleCnt="6"/>
      <dgm:spPr/>
    </dgm:pt>
    <dgm:pt modelId="{FFC18EB7-4F09-4593-B464-67DAC5CCCAC7}" type="pres">
      <dgm:prSet presAssocID="{8CC24C14-6EBB-46F5-A4F2-B1119AA3DBE3}" presName="horz1" presStyleCnt="0"/>
      <dgm:spPr/>
    </dgm:pt>
    <dgm:pt modelId="{AEAAFCA5-82FC-4ECA-BD3D-4D6652B2AD22}" type="pres">
      <dgm:prSet presAssocID="{8CC24C14-6EBB-46F5-A4F2-B1119AA3DBE3}" presName="tx1" presStyleLbl="revTx" presStyleIdx="3" presStyleCnt="6"/>
      <dgm:spPr/>
    </dgm:pt>
    <dgm:pt modelId="{CA2C803D-2886-4F20-AFA8-C5559C3F1F8F}" type="pres">
      <dgm:prSet presAssocID="{8CC24C14-6EBB-46F5-A4F2-B1119AA3DBE3}" presName="vert1" presStyleCnt="0"/>
      <dgm:spPr/>
    </dgm:pt>
    <dgm:pt modelId="{83A121FA-1543-4D0D-8531-4BE05AF8AF67}" type="pres">
      <dgm:prSet presAssocID="{87EEF764-D501-401E-A614-80CB1D29F1B3}" presName="thickLine" presStyleLbl="alignNode1" presStyleIdx="4" presStyleCnt="6"/>
      <dgm:spPr/>
    </dgm:pt>
    <dgm:pt modelId="{AB130F78-35EA-485F-8617-A69505DF4AE0}" type="pres">
      <dgm:prSet presAssocID="{87EEF764-D501-401E-A614-80CB1D29F1B3}" presName="horz1" presStyleCnt="0"/>
      <dgm:spPr/>
    </dgm:pt>
    <dgm:pt modelId="{7B159149-8577-4D37-A251-23AA9FB0CD7F}" type="pres">
      <dgm:prSet presAssocID="{87EEF764-D501-401E-A614-80CB1D29F1B3}" presName="tx1" presStyleLbl="revTx" presStyleIdx="4" presStyleCnt="6"/>
      <dgm:spPr/>
    </dgm:pt>
    <dgm:pt modelId="{436233E7-B475-4F40-91A9-2F4847B1D8C4}" type="pres">
      <dgm:prSet presAssocID="{87EEF764-D501-401E-A614-80CB1D29F1B3}" presName="vert1" presStyleCnt="0"/>
      <dgm:spPr/>
    </dgm:pt>
    <dgm:pt modelId="{3CFE8511-D9C6-4D5B-A9F9-728617585D04}" type="pres">
      <dgm:prSet presAssocID="{0444B643-2A34-4331-AAC5-8AAF02EF294B}" presName="thickLine" presStyleLbl="alignNode1" presStyleIdx="5" presStyleCnt="6"/>
      <dgm:spPr/>
    </dgm:pt>
    <dgm:pt modelId="{C75FA288-0515-41EC-816D-675BD8DC6ADC}" type="pres">
      <dgm:prSet presAssocID="{0444B643-2A34-4331-AAC5-8AAF02EF294B}" presName="horz1" presStyleCnt="0"/>
      <dgm:spPr/>
    </dgm:pt>
    <dgm:pt modelId="{348DA7F5-692C-4709-BA2A-F640B6C60FAA}" type="pres">
      <dgm:prSet presAssocID="{0444B643-2A34-4331-AAC5-8AAF02EF294B}" presName="tx1" presStyleLbl="revTx" presStyleIdx="5" presStyleCnt="6"/>
      <dgm:spPr/>
    </dgm:pt>
    <dgm:pt modelId="{FC8D0D0F-361D-47EC-8DE7-C7FB3258ECCA}" type="pres">
      <dgm:prSet presAssocID="{0444B643-2A34-4331-AAC5-8AAF02EF294B}" presName="vert1" presStyleCnt="0"/>
      <dgm:spPr/>
    </dgm:pt>
  </dgm:ptLst>
  <dgm:cxnLst>
    <dgm:cxn modelId="{B875910B-8671-4026-A585-867C057DCA08}" srcId="{91E2F735-89A1-4D55-9B15-161FBFDE6BCE}" destId="{87EEF764-D501-401E-A614-80CB1D29F1B3}" srcOrd="4" destOrd="0" parTransId="{58747B8D-087B-4C90-B5A3-EDA47D504756}" sibTransId="{EC7931F8-D9B3-48A6-B5BD-B07FF1BE59D4}"/>
    <dgm:cxn modelId="{FB43701B-AEED-48EE-8FD9-C282BD42A12B}" srcId="{91E2F735-89A1-4D55-9B15-161FBFDE6BCE}" destId="{8CC24C14-6EBB-46F5-A4F2-B1119AA3DBE3}" srcOrd="3" destOrd="0" parTransId="{9C346BCE-47A0-41CB-B986-E3C01EB9AAA9}" sibTransId="{72FF46E7-7539-4B6D-8400-EA5662187C88}"/>
    <dgm:cxn modelId="{3DDCD622-2953-46EE-A5D5-86989825496D}" type="presOf" srcId="{8CC24C14-6EBB-46F5-A4F2-B1119AA3DBE3}" destId="{AEAAFCA5-82FC-4ECA-BD3D-4D6652B2AD22}" srcOrd="0" destOrd="0" presId="urn:microsoft.com/office/officeart/2008/layout/LinedList"/>
    <dgm:cxn modelId="{0D66B628-6571-4B8F-BFB3-1B0CD78DBC41}" type="presOf" srcId="{D60464F6-0952-4EE6-A663-E0EFF69FC8A2}" destId="{AAF10968-EF20-4650-9261-32B198BC3422}" srcOrd="0" destOrd="0" presId="urn:microsoft.com/office/officeart/2008/layout/LinedList"/>
    <dgm:cxn modelId="{8BED303A-B514-4146-BE69-E6E8D6F399EA}" type="presOf" srcId="{3F508C6E-D05F-4919-BDD4-5BE67EF3B255}" destId="{8F175966-DDB0-4006-9656-4839F09C7E24}" srcOrd="0" destOrd="0" presId="urn:microsoft.com/office/officeart/2008/layout/LinedList"/>
    <dgm:cxn modelId="{3D47CA5F-F366-40F1-B6D9-322A971B0105}" srcId="{91E2F735-89A1-4D55-9B15-161FBFDE6BCE}" destId="{0444B643-2A34-4331-AAC5-8AAF02EF294B}" srcOrd="5" destOrd="0" parTransId="{F5529DFD-6654-41F2-A68D-0959D6EB2A00}" sibTransId="{C87C3B05-3FCA-4533-AFB0-648469D40207}"/>
    <dgm:cxn modelId="{62CBE888-1D9E-49D0-B32B-7B2AD745707C}" srcId="{91E2F735-89A1-4D55-9B15-161FBFDE6BCE}" destId="{3F508C6E-D05F-4919-BDD4-5BE67EF3B255}" srcOrd="1" destOrd="0" parTransId="{5B417020-960A-4037-AEB7-73737C2D85A9}" sibTransId="{3DE9A09E-791F-48F1-81F2-5ABFC8F205DE}"/>
    <dgm:cxn modelId="{28D1B6C0-CED2-493C-88E2-3B550CF29022}" type="presOf" srcId="{C51FCC15-0DD7-49B5-A352-5CA521295B97}" destId="{6B2C0668-3743-48C9-9634-BA54056919C4}" srcOrd="0" destOrd="0" presId="urn:microsoft.com/office/officeart/2008/layout/LinedList"/>
    <dgm:cxn modelId="{980422C6-9029-43A6-B58B-A0F5E42CEA45}" type="presOf" srcId="{91E2F735-89A1-4D55-9B15-161FBFDE6BCE}" destId="{106B8B17-5EE4-4402-9450-DF4917C5F939}" srcOrd="0" destOrd="0" presId="urn:microsoft.com/office/officeart/2008/layout/LinedList"/>
    <dgm:cxn modelId="{1C55C2CB-F42E-4FBD-9BA2-B42DF37D148D}" type="presOf" srcId="{87EEF764-D501-401E-A614-80CB1D29F1B3}" destId="{7B159149-8577-4D37-A251-23AA9FB0CD7F}" srcOrd="0" destOrd="0" presId="urn:microsoft.com/office/officeart/2008/layout/LinedList"/>
    <dgm:cxn modelId="{E2437FD4-B9B4-41DB-8A19-F4D91C4DDDA0}" srcId="{91E2F735-89A1-4D55-9B15-161FBFDE6BCE}" destId="{C51FCC15-0DD7-49B5-A352-5CA521295B97}" srcOrd="2" destOrd="0" parTransId="{BD7E9DEF-F291-43C5-8E15-46CBCE8E0032}" sibTransId="{E289BBD4-FEEF-4767-9AF5-CF7CFCC21C7B}"/>
    <dgm:cxn modelId="{8339D0DB-20FE-46D6-AA7E-9284D3EAD3B7}" type="presOf" srcId="{0444B643-2A34-4331-AAC5-8AAF02EF294B}" destId="{348DA7F5-692C-4709-BA2A-F640B6C60FAA}" srcOrd="0" destOrd="0" presId="urn:microsoft.com/office/officeart/2008/layout/LinedList"/>
    <dgm:cxn modelId="{447282E3-B9EB-4900-ADB2-54549B36FC15}" srcId="{91E2F735-89A1-4D55-9B15-161FBFDE6BCE}" destId="{D60464F6-0952-4EE6-A663-E0EFF69FC8A2}" srcOrd="0" destOrd="0" parTransId="{A5962ADE-8D70-4F12-8B2D-89062633B7F0}" sibTransId="{17EC6B69-136F-4D8E-BFC2-6C29A3C60116}"/>
    <dgm:cxn modelId="{7D823BDA-B99F-45BD-AA90-788A8B17F151}" type="presParOf" srcId="{106B8B17-5EE4-4402-9450-DF4917C5F939}" destId="{D21AE3CE-AACF-45D0-BFB9-E192831395CC}" srcOrd="0" destOrd="0" presId="urn:microsoft.com/office/officeart/2008/layout/LinedList"/>
    <dgm:cxn modelId="{50F03D04-19C2-4D6E-B2F6-EE18AEEF3770}" type="presParOf" srcId="{106B8B17-5EE4-4402-9450-DF4917C5F939}" destId="{6517F9FD-AD99-49FC-A216-65CCB2D94402}" srcOrd="1" destOrd="0" presId="urn:microsoft.com/office/officeart/2008/layout/LinedList"/>
    <dgm:cxn modelId="{D8A6430B-2B73-48E0-B3DD-21E4070F2418}" type="presParOf" srcId="{6517F9FD-AD99-49FC-A216-65CCB2D94402}" destId="{AAF10968-EF20-4650-9261-32B198BC3422}" srcOrd="0" destOrd="0" presId="urn:microsoft.com/office/officeart/2008/layout/LinedList"/>
    <dgm:cxn modelId="{4D373112-196F-4741-AC6E-035EEF669EF4}" type="presParOf" srcId="{6517F9FD-AD99-49FC-A216-65CCB2D94402}" destId="{61B4053A-0BBA-4F27-9164-94083EF4D653}" srcOrd="1" destOrd="0" presId="urn:microsoft.com/office/officeart/2008/layout/LinedList"/>
    <dgm:cxn modelId="{92B39854-805F-473E-BBA0-026F7622981B}" type="presParOf" srcId="{106B8B17-5EE4-4402-9450-DF4917C5F939}" destId="{896F78B1-6C7B-4F92-AE1F-5DE35C462CFE}" srcOrd="2" destOrd="0" presId="urn:microsoft.com/office/officeart/2008/layout/LinedList"/>
    <dgm:cxn modelId="{3E47D021-6B8C-4E5F-940A-78A0F15691E8}" type="presParOf" srcId="{106B8B17-5EE4-4402-9450-DF4917C5F939}" destId="{CD2F8F96-B5C2-4466-BF87-79B683E82F80}" srcOrd="3" destOrd="0" presId="urn:microsoft.com/office/officeart/2008/layout/LinedList"/>
    <dgm:cxn modelId="{FB06E006-12BE-45B9-BBCB-B1A0CCADEC8A}" type="presParOf" srcId="{CD2F8F96-B5C2-4466-BF87-79B683E82F80}" destId="{8F175966-DDB0-4006-9656-4839F09C7E24}" srcOrd="0" destOrd="0" presId="urn:microsoft.com/office/officeart/2008/layout/LinedList"/>
    <dgm:cxn modelId="{25911384-DB0D-4321-8762-BAE691B2BE4E}" type="presParOf" srcId="{CD2F8F96-B5C2-4466-BF87-79B683E82F80}" destId="{AB0A6A6D-5FD2-4EFC-B38A-C3092D665986}" srcOrd="1" destOrd="0" presId="urn:microsoft.com/office/officeart/2008/layout/LinedList"/>
    <dgm:cxn modelId="{6E3410B0-8C74-44AE-BCE2-6DF82CCC4C5F}" type="presParOf" srcId="{106B8B17-5EE4-4402-9450-DF4917C5F939}" destId="{77A22B74-FA56-4690-8695-72047A20A115}" srcOrd="4" destOrd="0" presId="urn:microsoft.com/office/officeart/2008/layout/LinedList"/>
    <dgm:cxn modelId="{A194A906-4B9A-49FC-9C15-2646A064B70F}" type="presParOf" srcId="{106B8B17-5EE4-4402-9450-DF4917C5F939}" destId="{3AD16A39-A363-4FE2-8CB9-FF1C0256CB4B}" srcOrd="5" destOrd="0" presId="urn:microsoft.com/office/officeart/2008/layout/LinedList"/>
    <dgm:cxn modelId="{17336347-32C0-4EBF-8254-A6ABB40C7C3E}" type="presParOf" srcId="{3AD16A39-A363-4FE2-8CB9-FF1C0256CB4B}" destId="{6B2C0668-3743-48C9-9634-BA54056919C4}" srcOrd="0" destOrd="0" presId="urn:microsoft.com/office/officeart/2008/layout/LinedList"/>
    <dgm:cxn modelId="{76D19FDA-D205-4D07-BA7D-4EB5598C187B}" type="presParOf" srcId="{3AD16A39-A363-4FE2-8CB9-FF1C0256CB4B}" destId="{D0578ABD-C111-489F-8815-E0B0B71A3EDD}" srcOrd="1" destOrd="0" presId="urn:microsoft.com/office/officeart/2008/layout/LinedList"/>
    <dgm:cxn modelId="{D1F8B1D4-3414-45BB-8AA2-7F0F75732511}" type="presParOf" srcId="{106B8B17-5EE4-4402-9450-DF4917C5F939}" destId="{2CF4906C-D401-46F9-A662-049818A53542}" srcOrd="6" destOrd="0" presId="urn:microsoft.com/office/officeart/2008/layout/LinedList"/>
    <dgm:cxn modelId="{3EC75395-7CDA-40AB-87C4-FF4F5B86496E}" type="presParOf" srcId="{106B8B17-5EE4-4402-9450-DF4917C5F939}" destId="{FFC18EB7-4F09-4593-B464-67DAC5CCCAC7}" srcOrd="7" destOrd="0" presId="urn:microsoft.com/office/officeart/2008/layout/LinedList"/>
    <dgm:cxn modelId="{E2C81FCB-D787-428E-AAA1-2974F69FC2C5}" type="presParOf" srcId="{FFC18EB7-4F09-4593-B464-67DAC5CCCAC7}" destId="{AEAAFCA5-82FC-4ECA-BD3D-4D6652B2AD22}" srcOrd="0" destOrd="0" presId="urn:microsoft.com/office/officeart/2008/layout/LinedList"/>
    <dgm:cxn modelId="{D14A8682-E2C0-4658-AC27-DB1664B054BD}" type="presParOf" srcId="{FFC18EB7-4F09-4593-B464-67DAC5CCCAC7}" destId="{CA2C803D-2886-4F20-AFA8-C5559C3F1F8F}" srcOrd="1" destOrd="0" presId="urn:microsoft.com/office/officeart/2008/layout/LinedList"/>
    <dgm:cxn modelId="{55B5E92D-6D7E-4BDB-B63D-75675E117F4F}" type="presParOf" srcId="{106B8B17-5EE4-4402-9450-DF4917C5F939}" destId="{83A121FA-1543-4D0D-8531-4BE05AF8AF67}" srcOrd="8" destOrd="0" presId="urn:microsoft.com/office/officeart/2008/layout/LinedList"/>
    <dgm:cxn modelId="{ECE458AE-5692-422F-883C-7860C4ECC52E}" type="presParOf" srcId="{106B8B17-5EE4-4402-9450-DF4917C5F939}" destId="{AB130F78-35EA-485F-8617-A69505DF4AE0}" srcOrd="9" destOrd="0" presId="urn:microsoft.com/office/officeart/2008/layout/LinedList"/>
    <dgm:cxn modelId="{7EC1D9EF-36B6-4ED2-B57C-45E171D8CE26}" type="presParOf" srcId="{AB130F78-35EA-485F-8617-A69505DF4AE0}" destId="{7B159149-8577-4D37-A251-23AA9FB0CD7F}" srcOrd="0" destOrd="0" presId="urn:microsoft.com/office/officeart/2008/layout/LinedList"/>
    <dgm:cxn modelId="{5A184260-1571-448C-A1DC-9CCCE2334176}" type="presParOf" srcId="{AB130F78-35EA-485F-8617-A69505DF4AE0}" destId="{436233E7-B475-4F40-91A9-2F4847B1D8C4}" srcOrd="1" destOrd="0" presId="urn:microsoft.com/office/officeart/2008/layout/LinedList"/>
    <dgm:cxn modelId="{365DCE74-4174-481B-B7FA-43D17267476F}" type="presParOf" srcId="{106B8B17-5EE4-4402-9450-DF4917C5F939}" destId="{3CFE8511-D9C6-4D5B-A9F9-728617585D04}" srcOrd="10" destOrd="0" presId="urn:microsoft.com/office/officeart/2008/layout/LinedList"/>
    <dgm:cxn modelId="{860D236C-8282-45EE-9B9E-6DC0934DCA70}" type="presParOf" srcId="{106B8B17-5EE4-4402-9450-DF4917C5F939}" destId="{C75FA288-0515-41EC-816D-675BD8DC6ADC}" srcOrd="11" destOrd="0" presId="urn:microsoft.com/office/officeart/2008/layout/LinedList"/>
    <dgm:cxn modelId="{244DB497-AEC7-4F60-BF05-536F1FDBFF03}" type="presParOf" srcId="{C75FA288-0515-41EC-816D-675BD8DC6ADC}" destId="{348DA7F5-692C-4709-BA2A-F640B6C60FAA}" srcOrd="0" destOrd="0" presId="urn:microsoft.com/office/officeart/2008/layout/LinedList"/>
    <dgm:cxn modelId="{6D0026DF-23F5-4193-9E4C-C7284391591C}" type="presParOf" srcId="{C75FA288-0515-41EC-816D-675BD8DC6ADC}" destId="{FC8D0D0F-361D-47EC-8DE7-C7FB3258ECC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117B7-6CD5-4ED6-9669-581815598A18}">
      <dsp:nvSpPr>
        <dsp:cNvPr id="0" name=""/>
        <dsp:cNvSpPr/>
      </dsp:nvSpPr>
      <dsp:spPr>
        <a:xfrm>
          <a:off x="0" y="1048225"/>
          <a:ext cx="640873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1CD34-D221-4BEB-B39A-6FEC7E2B2609}">
      <dsp:nvSpPr>
        <dsp:cNvPr id="0" name=""/>
        <dsp:cNvSpPr/>
      </dsp:nvSpPr>
      <dsp:spPr>
        <a:xfrm>
          <a:off x="320436" y="679224"/>
          <a:ext cx="4486116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5" tIns="0" rIns="16956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Google </a:t>
          </a:r>
          <a:endParaRPr lang="en-US" sz="2500" kern="1200"/>
        </a:p>
      </dsp:txBody>
      <dsp:txXfrm>
        <a:off x="356462" y="715250"/>
        <a:ext cx="4414064" cy="665948"/>
      </dsp:txXfrm>
    </dsp:sp>
    <dsp:sp modelId="{758A5B4C-BB5B-4B58-89EE-F3ABC8E4EA86}">
      <dsp:nvSpPr>
        <dsp:cNvPr id="0" name=""/>
        <dsp:cNvSpPr/>
      </dsp:nvSpPr>
      <dsp:spPr>
        <a:xfrm>
          <a:off x="0" y="2182225"/>
          <a:ext cx="640873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7475"/>
              <a:satOff val="3268"/>
              <a:lumOff val="-26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5AB9D-176D-4629-A629-FAFBA39BEAA9}">
      <dsp:nvSpPr>
        <dsp:cNvPr id="0" name=""/>
        <dsp:cNvSpPr/>
      </dsp:nvSpPr>
      <dsp:spPr>
        <a:xfrm>
          <a:off x="320436" y="1813225"/>
          <a:ext cx="4486116" cy="738000"/>
        </a:xfrm>
        <a:prstGeom prst="roundRect">
          <a:avLst/>
        </a:prstGeom>
        <a:solidFill>
          <a:schemeClr val="accent5">
            <a:hueOff val="-497475"/>
            <a:satOff val="3268"/>
            <a:lumOff val="-26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5" tIns="0" rIns="16956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Bing</a:t>
          </a:r>
          <a:endParaRPr lang="en-US" sz="2500" kern="1200"/>
        </a:p>
      </dsp:txBody>
      <dsp:txXfrm>
        <a:off x="356462" y="1849251"/>
        <a:ext cx="4414064" cy="665948"/>
      </dsp:txXfrm>
    </dsp:sp>
    <dsp:sp modelId="{6122D771-EBF2-4EC0-84CA-04C291202CA6}">
      <dsp:nvSpPr>
        <dsp:cNvPr id="0" name=""/>
        <dsp:cNvSpPr/>
      </dsp:nvSpPr>
      <dsp:spPr>
        <a:xfrm>
          <a:off x="0" y="3316225"/>
          <a:ext cx="640873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94949"/>
              <a:satOff val="6535"/>
              <a:lumOff val="-53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1EC09-798F-42B1-AC4A-CC59F2650FA8}">
      <dsp:nvSpPr>
        <dsp:cNvPr id="0" name=""/>
        <dsp:cNvSpPr/>
      </dsp:nvSpPr>
      <dsp:spPr>
        <a:xfrm>
          <a:off x="320436" y="2947225"/>
          <a:ext cx="4486116" cy="738000"/>
        </a:xfrm>
        <a:prstGeom prst="roundRect">
          <a:avLst/>
        </a:prstGeom>
        <a:solidFill>
          <a:schemeClr val="accent5">
            <a:hueOff val="-994949"/>
            <a:satOff val="6535"/>
            <a:lumOff val="-53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5" tIns="0" rIns="16956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Duckduckgo</a:t>
          </a:r>
          <a:endParaRPr lang="en-US" sz="2500" kern="1200"/>
        </a:p>
      </dsp:txBody>
      <dsp:txXfrm>
        <a:off x="356462" y="2983251"/>
        <a:ext cx="4414064" cy="665948"/>
      </dsp:txXfrm>
    </dsp:sp>
    <dsp:sp modelId="{CAEFED7F-72D4-4517-8810-DDFF6B58F58A}">
      <dsp:nvSpPr>
        <dsp:cNvPr id="0" name=""/>
        <dsp:cNvSpPr/>
      </dsp:nvSpPr>
      <dsp:spPr>
        <a:xfrm>
          <a:off x="0" y="4450225"/>
          <a:ext cx="6408738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92424"/>
              <a:satOff val="9803"/>
              <a:lumOff val="-80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F1EC4-73CA-4F2A-B690-2FB35B13C1D5}">
      <dsp:nvSpPr>
        <dsp:cNvPr id="0" name=""/>
        <dsp:cNvSpPr/>
      </dsp:nvSpPr>
      <dsp:spPr>
        <a:xfrm>
          <a:off x="386373" y="4059424"/>
          <a:ext cx="4486116" cy="738000"/>
        </a:xfrm>
        <a:prstGeom prst="roundRect">
          <a:avLst/>
        </a:prstGeom>
        <a:solidFill>
          <a:schemeClr val="accent5">
            <a:hueOff val="-1492424"/>
            <a:satOff val="9803"/>
            <a:lumOff val="-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65" tIns="0" rIns="16956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Search Rotary Global Grants</a:t>
          </a:r>
        </a:p>
      </dsp:txBody>
      <dsp:txXfrm>
        <a:off x="422399" y="4095450"/>
        <a:ext cx="4414064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AE3CE-AACF-45D0-BFB9-E192831395CC}">
      <dsp:nvSpPr>
        <dsp:cNvPr id="0" name=""/>
        <dsp:cNvSpPr/>
      </dsp:nvSpPr>
      <dsp:spPr>
        <a:xfrm>
          <a:off x="0" y="2812"/>
          <a:ext cx="640873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10968-EF20-4650-9261-32B198BC3422}">
      <dsp:nvSpPr>
        <dsp:cNvPr id="0" name=""/>
        <dsp:cNvSpPr/>
      </dsp:nvSpPr>
      <dsp:spPr>
        <a:xfrm>
          <a:off x="0" y="2812"/>
          <a:ext cx="6408738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 dirty="0"/>
            <a:t>Fighting Disease</a:t>
          </a:r>
          <a:endParaRPr lang="en-US" sz="2900" kern="1200" dirty="0"/>
        </a:p>
      </dsp:txBody>
      <dsp:txXfrm>
        <a:off x="0" y="2812"/>
        <a:ext cx="6408738" cy="958970"/>
      </dsp:txXfrm>
    </dsp:sp>
    <dsp:sp modelId="{896F78B1-6C7B-4F92-AE1F-5DE35C462CFE}">
      <dsp:nvSpPr>
        <dsp:cNvPr id="0" name=""/>
        <dsp:cNvSpPr/>
      </dsp:nvSpPr>
      <dsp:spPr>
        <a:xfrm>
          <a:off x="0" y="961783"/>
          <a:ext cx="6408738" cy="0"/>
        </a:xfrm>
        <a:prstGeom prst="line">
          <a:avLst/>
        </a:prstGeom>
        <a:solidFill>
          <a:schemeClr val="accent2">
            <a:hueOff val="-299295"/>
            <a:satOff val="1027"/>
            <a:lumOff val="1059"/>
            <a:alphaOff val="0"/>
          </a:schemeClr>
        </a:solidFill>
        <a:ln w="12700" cap="flat" cmpd="sng" algn="ctr">
          <a:solidFill>
            <a:schemeClr val="accent2">
              <a:hueOff val="-299295"/>
              <a:satOff val="1027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75966-DDB0-4006-9656-4839F09C7E24}">
      <dsp:nvSpPr>
        <dsp:cNvPr id="0" name=""/>
        <dsp:cNvSpPr/>
      </dsp:nvSpPr>
      <dsp:spPr>
        <a:xfrm>
          <a:off x="0" y="961783"/>
          <a:ext cx="6408738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/>
            <a:t>Clean Water, Sanitation and Hygiene</a:t>
          </a:r>
          <a:endParaRPr lang="en-US" sz="2900" kern="1200"/>
        </a:p>
      </dsp:txBody>
      <dsp:txXfrm>
        <a:off x="0" y="961783"/>
        <a:ext cx="6408738" cy="958970"/>
      </dsp:txXfrm>
    </dsp:sp>
    <dsp:sp modelId="{77A22B74-FA56-4690-8695-72047A20A115}">
      <dsp:nvSpPr>
        <dsp:cNvPr id="0" name=""/>
        <dsp:cNvSpPr/>
      </dsp:nvSpPr>
      <dsp:spPr>
        <a:xfrm>
          <a:off x="0" y="1920754"/>
          <a:ext cx="6408738" cy="0"/>
        </a:xfrm>
        <a:prstGeom prst="line">
          <a:avLst/>
        </a:prstGeom>
        <a:solidFill>
          <a:schemeClr val="accent2">
            <a:hueOff val="-598589"/>
            <a:satOff val="2054"/>
            <a:lumOff val="2117"/>
            <a:alphaOff val="0"/>
          </a:schemeClr>
        </a:solidFill>
        <a:ln w="12700" cap="flat" cmpd="sng" algn="ctr">
          <a:solidFill>
            <a:schemeClr val="accent2">
              <a:hueOff val="-598589"/>
              <a:satOff val="2054"/>
              <a:lumOff val="2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C0668-3743-48C9-9634-BA54056919C4}">
      <dsp:nvSpPr>
        <dsp:cNvPr id="0" name=""/>
        <dsp:cNvSpPr/>
      </dsp:nvSpPr>
      <dsp:spPr>
        <a:xfrm>
          <a:off x="0" y="1920754"/>
          <a:ext cx="6408738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/>
            <a:t>Saving mothers and children</a:t>
          </a:r>
          <a:endParaRPr lang="en-US" sz="2900" kern="1200"/>
        </a:p>
      </dsp:txBody>
      <dsp:txXfrm>
        <a:off x="0" y="1920754"/>
        <a:ext cx="6408738" cy="958970"/>
      </dsp:txXfrm>
    </dsp:sp>
    <dsp:sp modelId="{2CF4906C-D401-46F9-A662-049818A53542}">
      <dsp:nvSpPr>
        <dsp:cNvPr id="0" name=""/>
        <dsp:cNvSpPr/>
      </dsp:nvSpPr>
      <dsp:spPr>
        <a:xfrm>
          <a:off x="0" y="2879725"/>
          <a:ext cx="6408738" cy="0"/>
        </a:xfrm>
        <a:prstGeom prst="line">
          <a:avLst/>
        </a:prstGeom>
        <a:solidFill>
          <a:schemeClr val="accent2">
            <a:hueOff val="-897884"/>
            <a:satOff val="3082"/>
            <a:lumOff val="3176"/>
            <a:alphaOff val="0"/>
          </a:schemeClr>
        </a:solidFill>
        <a:ln w="12700" cap="flat" cmpd="sng" algn="ctr">
          <a:solidFill>
            <a:schemeClr val="accent2">
              <a:hueOff val="-897884"/>
              <a:satOff val="3082"/>
              <a:lumOff val="3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AFCA5-82FC-4ECA-BD3D-4D6652B2AD22}">
      <dsp:nvSpPr>
        <dsp:cNvPr id="0" name=""/>
        <dsp:cNvSpPr/>
      </dsp:nvSpPr>
      <dsp:spPr>
        <a:xfrm>
          <a:off x="0" y="2879725"/>
          <a:ext cx="6408738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/>
            <a:t>Education</a:t>
          </a:r>
          <a:endParaRPr lang="en-US" sz="2900" kern="1200"/>
        </a:p>
      </dsp:txBody>
      <dsp:txXfrm>
        <a:off x="0" y="2879725"/>
        <a:ext cx="6408738" cy="958970"/>
      </dsp:txXfrm>
    </dsp:sp>
    <dsp:sp modelId="{83A121FA-1543-4D0D-8531-4BE05AF8AF67}">
      <dsp:nvSpPr>
        <dsp:cNvPr id="0" name=""/>
        <dsp:cNvSpPr/>
      </dsp:nvSpPr>
      <dsp:spPr>
        <a:xfrm>
          <a:off x="0" y="3838695"/>
          <a:ext cx="6408738" cy="0"/>
        </a:xfrm>
        <a:prstGeom prst="line">
          <a:avLst/>
        </a:prstGeom>
        <a:solidFill>
          <a:schemeClr val="accent2">
            <a:hueOff val="-1197178"/>
            <a:satOff val="4109"/>
            <a:lumOff val="4234"/>
            <a:alphaOff val="0"/>
          </a:schemeClr>
        </a:solidFill>
        <a:ln w="12700" cap="flat" cmpd="sng" algn="ctr">
          <a:solidFill>
            <a:schemeClr val="accent2">
              <a:hueOff val="-1197178"/>
              <a:satOff val="4109"/>
              <a:lumOff val="42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59149-8577-4D37-A251-23AA9FB0CD7F}">
      <dsp:nvSpPr>
        <dsp:cNvPr id="0" name=""/>
        <dsp:cNvSpPr/>
      </dsp:nvSpPr>
      <dsp:spPr>
        <a:xfrm>
          <a:off x="0" y="3838695"/>
          <a:ext cx="6408738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/>
            <a:t>Growing local economies</a:t>
          </a:r>
          <a:endParaRPr lang="en-US" sz="2900" kern="1200"/>
        </a:p>
      </dsp:txBody>
      <dsp:txXfrm>
        <a:off x="0" y="3838695"/>
        <a:ext cx="6408738" cy="958970"/>
      </dsp:txXfrm>
    </dsp:sp>
    <dsp:sp modelId="{3CFE8511-D9C6-4D5B-A9F9-728617585D04}">
      <dsp:nvSpPr>
        <dsp:cNvPr id="0" name=""/>
        <dsp:cNvSpPr/>
      </dsp:nvSpPr>
      <dsp:spPr>
        <a:xfrm>
          <a:off x="0" y="4797666"/>
          <a:ext cx="6408738" cy="0"/>
        </a:xfrm>
        <a:prstGeom prst="line">
          <a:avLst/>
        </a:prstGeom>
        <a:solidFill>
          <a:schemeClr val="accent2">
            <a:hueOff val="-1496472"/>
            <a:satOff val="5136"/>
            <a:lumOff val="5293"/>
            <a:alphaOff val="0"/>
          </a:schemeClr>
        </a:solidFill>
        <a:ln w="12700" cap="flat" cmpd="sng" algn="ctr">
          <a:solidFill>
            <a:schemeClr val="accent2">
              <a:hueOff val="-1496472"/>
              <a:satOff val="5136"/>
              <a:lumOff val="5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DA7F5-692C-4709-BA2A-F640B6C60FAA}">
      <dsp:nvSpPr>
        <dsp:cNvPr id="0" name=""/>
        <dsp:cNvSpPr/>
      </dsp:nvSpPr>
      <dsp:spPr>
        <a:xfrm>
          <a:off x="0" y="4797666"/>
          <a:ext cx="6408738" cy="958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/>
            <a:t>Protecting the environment</a:t>
          </a:r>
          <a:endParaRPr lang="en-US" sz="2900" kern="1200"/>
        </a:p>
      </dsp:txBody>
      <dsp:txXfrm>
        <a:off x="0" y="4797666"/>
        <a:ext cx="6408738" cy="958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7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49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9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1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8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2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8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4/19/2023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3906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Binary Code Globe">
            <a:extLst>
              <a:ext uri="{FF2B5EF4-FFF2-40B4-BE49-F238E27FC236}">
                <a16:creationId xmlns:a16="http://schemas.microsoft.com/office/drawing/2014/main" id="{A6359784-3935-8E42-D03D-42793B4D1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1" b="291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95B01E-5851-431E-863B-0FAC6566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00"/>
            <a:ext cx="7266875" cy="6854400"/>
          </a:xfrm>
          <a:custGeom>
            <a:avLst/>
            <a:gdLst>
              <a:gd name="connsiteX0" fmla="*/ 3839675 w 7266875"/>
              <a:gd name="connsiteY0" fmla="*/ 0 h 6854400"/>
              <a:gd name="connsiteX1" fmla="*/ 7266875 w 7266875"/>
              <a:gd name="connsiteY1" fmla="*/ 3427200 h 6854400"/>
              <a:gd name="connsiteX2" fmla="*/ 3839675 w 7266875"/>
              <a:gd name="connsiteY2" fmla="*/ 6854400 h 6854400"/>
              <a:gd name="connsiteX3" fmla="*/ 3489264 w 7266875"/>
              <a:gd name="connsiteY3" fmla="*/ 6836706 h 6854400"/>
              <a:gd name="connsiteX4" fmla="*/ 3327588 w 7266875"/>
              <a:gd name="connsiteY4" fmla="*/ 6816161 h 6854400"/>
              <a:gd name="connsiteX5" fmla="*/ 3174464 w 7266875"/>
              <a:gd name="connsiteY5" fmla="*/ 6839531 h 6854400"/>
              <a:gd name="connsiteX6" fmla="*/ 2880000 w 7266875"/>
              <a:gd name="connsiteY6" fmla="*/ 6854400 h 6854400"/>
              <a:gd name="connsiteX7" fmla="*/ 0 w 7266875"/>
              <a:gd name="connsiteY7" fmla="*/ 3974400 h 6854400"/>
              <a:gd name="connsiteX8" fmla="*/ 226325 w 7266875"/>
              <a:gd name="connsiteY8" fmla="*/ 2853374 h 6854400"/>
              <a:gd name="connsiteX9" fmla="*/ 258015 w 7266875"/>
              <a:gd name="connsiteY9" fmla="*/ 2787590 h 6854400"/>
              <a:gd name="connsiteX10" fmla="*/ 224445 w 7266875"/>
              <a:gd name="connsiteY10" fmla="*/ 2657030 h 6854400"/>
              <a:gd name="connsiteX11" fmla="*/ 180561 w 7266875"/>
              <a:gd name="connsiteY11" fmla="*/ 2221714 h 6854400"/>
              <a:gd name="connsiteX12" fmla="*/ 2340561 w 7266875"/>
              <a:gd name="connsiteY12" fmla="*/ 61714 h 6854400"/>
              <a:gd name="connsiteX13" fmla="*/ 2828370 w 7266875"/>
              <a:gd name="connsiteY13" fmla="*/ 117025 h 6854400"/>
              <a:gd name="connsiteX14" fmla="*/ 2891183 w 7266875"/>
              <a:gd name="connsiteY14" fmla="*/ 134017 h 6854400"/>
              <a:gd name="connsiteX15" fmla="*/ 2983165 w 7266875"/>
              <a:gd name="connsiteY15" fmla="*/ 107897 h 6854400"/>
              <a:gd name="connsiteX16" fmla="*/ 3839675 w 7266875"/>
              <a:gd name="connsiteY16" fmla="*/ 0 h 68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66875" h="6854400">
                <a:moveTo>
                  <a:pt x="3839675" y="0"/>
                </a:moveTo>
                <a:cubicBezTo>
                  <a:pt x="5732465" y="0"/>
                  <a:pt x="7266875" y="1534410"/>
                  <a:pt x="7266875" y="3427200"/>
                </a:cubicBezTo>
                <a:cubicBezTo>
                  <a:pt x="7266875" y="5319990"/>
                  <a:pt x="5732465" y="6854400"/>
                  <a:pt x="3839675" y="6854400"/>
                </a:cubicBezTo>
                <a:cubicBezTo>
                  <a:pt x="3721376" y="6854400"/>
                  <a:pt x="3604476" y="6848406"/>
                  <a:pt x="3489264" y="6836706"/>
                </a:cubicBezTo>
                <a:lnTo>
                  <a:pt x="3327588" y="6816161"/>
                </a:lnTo>
                <a:lnTo>
                  <a:pt x="3174464" y="6839531"/>
                </a:lnTo>
                <a:cubicBezTo>
                  <a:pt x="3077646" y="6849363"/>
                  <a:pt x="2979412" y="6854400"/>
                  <a:pt x="2880000" y="6854400"/>
                </a:cubicBezTo>
                <a:cubicBezTo>
                  <a:pt x="1289420" y="6854400"/>
                  <a:pt x="0" y="5564980"/>
                  <a:pt x="0" y="3974400"/>
                </a:cubicBezTo>
                <a:cubicBezTo>
                  <a:pt x="0" y="3576755"/>
                  <a:pt x="80589" y="3197933"/>
                  <a:pt x="226325" y="2853374"/>
                </a:cubicBezTo>
                <a:lnTo>
                  <a:pt x="258015" y="2787590"/>
                </a:lnTo>
                <a:lnTo>
                  <a:pt x="224445" y="2657030"/>
                </a:lnTo>
                <a:cubicBezTo>
                  <a:pt x="195672" y="2516419"/>
                  <a:pt x="180561" y="2370831"/>
                  <a:pt x="180561" y="2221714"/>
                </a:cubicBezTo>
                <a:cubicBezTo>
                  <a:pt x="180561" y="1028779"/>
                  <a:pt x="1147626" y="61714"/>
                  <a:pt x="2340561" y="61714"/>
                </a:cubicBezTo>
                <a:cubicBezTo>
                  <a:pt x="2508318" y="61714"/>
                  <a:pt x="2671608" y="80838"/>
                  <a:pt x="2828370" y="117025"/>
                </a:cubicBezTo>
                <a:lnTo>
                  <a:pt x="2891183" y="134017"/>
                </a:lnTo>
                <a:lnTo>
                  <a:pt x="2983165" y="107897"/>
                </a:lnTo>
                <a:cubicBezTo>
                  <a:pt x="3256928" y="37461"/>
                  <a:pt x="3543927" y="0"/>
                  <a:pt x="3839675" y="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7E415-B31D-479C-85EC-3974EB6DE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266875" cy="6854400"/>
            <a:chOff x="4925125" y="3600"/>
            <a:chExt cx="7266875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DD1D5F-3B52-4010-9875-7B2C81481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A5E776-A0B7-4721-A7C0-6297BF15A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627A0E1-E162-49A8-AD35-2102FE5DA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1D476F-B33D-0022-2D04-F32AB725A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45125"/>
            <a:ext cx="5473700" cy="3352967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Global Grants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028A1-D100-3595-FA61-7051130E4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8281" y="4054274"/>
            <a:ext cx="3563938" cy="1282901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</a:pPr>
            <a:r>
              <a:rPr lang="en-US" sz="1200">
                <a:solidFill>
                  <a:srgbClr val="FFFFFF"/>
                </a:solidFill>
              </a:rPr>
              <a:t>Jeff Mense</a:t>
            </a:r>
          </a:p>
          <a:p>
            <a:pPr algn="ctr">
              <a:lnSpc>
                <a:spcPct val="115000"/>
              </a:lnSpc>
            </a:pPr>
            <a:r>
              <a:rPr lang="en-US" sz="1200">
                <a:solidFill>
                  <a:srgbClr val="FFFFFF"/>
                </a:solidFill>
              </a:rPr>
              <a:t>Myrtle Beach Chicora Rotary Club</a:t>
            </a:r>
          </a:p>
          <a:p>
            <a:pPr algn="ctr">
              <a:lnSpc>
                <a:spcPct val="115000"/>
              </a:lnSpc>
            </a:pPr>
            <a:r>
              <a:rPr lang="en-US" sz="1200">
                <a:solidFill>
                  <a:srgbClr val="FFFFFF"/>
                </a:solidFill>
              </a:rPr>
              <a:t>District Stewardship Chair</a:t>
            </a:r>
          </a:p>
        </p:txBody>
      </p:sp>
    </p:spTree>
    <p:extLst>
      <p:ext uri="{BB962C8B-B14F-4D97-AF65-F5344CB8AC3E}">
        <p14:creationId xmlns:p14="http://schemas.microsoft.com/office/powerpoint/2010/main" val="35139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04E3CD1-9471-26CB-47F7-D2528153C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61495"/>
              </p:ext>
            </p:extLst>
          </p:nvPr>
        </p:nvGraphicFramePr>
        <p:xfrm>
          <a:off x="643812" y="-541176"/>
          <a:ext cx="10592681" cy="8182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035040" imgH="4663156" progId="Acrobat.Document.DC">
                  <p:embed/>
                </p:oleObj>
              </mc:Choice>
              <mc:Fallback>
                <p:oleObj name="Acrobat Document" r:id="rId2" imgW="6035040" imgH="4663156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04E3CD1-9471-26CB-47F7-D2528153C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3812" y="-541176"/>
                        <a:ext cx="10592681" cy="8182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1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C2350-E0C1-0EF4-B9AC-F78F031A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Rotary leadership model means the rules will change at least annually</a:t>
            </a:r>
          </a:p>
        </p:txBody>
      </p:sp>
    </p:spTree>
    <p:extLst>
      <p:ext uri="{BB962C8B-B14F-4D97-AF65-F5344CB8AC3E}">
        <p14:creationId xmlns:p14="http://schemas.microsoft.com/office/powerpoint/2010/main" val="209928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52CA-28E6-215E-0D02-6AF26AE07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9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51869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7F6730-8F76-4239-8CBA-B914B02A7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1E5CC-3C1F-4093-97B6-6433FBF9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D720AE-B07F-482D-B526-4A9C632DA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6F0BCA-E2AA-4AED-9091-1E820FF2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1D2B33-982E-4EC0-9252-B8A7383C9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50D86D-299E-4837-B82C-B97DACC97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4EFAF9-4DE5-4C1F-BF17-0A5930FFF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57D782-AB09-4CB1-A94A-54F935E709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E95A3B-E29B-40AA-B9DD-FF0BA512F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71F79C-8170-4729-A592-753969B849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AE5C556-02CA-4512-9F5F-7088484CF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5FD132-C2ED-4807-B2DA-D428F9C44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67F12-B0C4-4D31-8D63-89945DCD2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E67EB-6791-095F-B021-9D80834E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5759450"/>
          </a:xfrm>
        </p:spPr>
        <p:txBody>
          <a:bodyPr anchor="t">
            <a:normAutofit/>
          </a:bodyPr>
          <a:lstStyle/>
          <a:p>
            <a:r>
              <a:rPr lang="en-US" sz="8100"/>
              <a:t>Resources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E0A661-789C-29C0-68B2-6894F0776E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545949"/>
              </p:ext>
            </p:extLst>
          </p:nvPr>
        </p:nvGraphicFramePr>
        <p:xfrm>
          <a:off x="5232400" y="540000"/>
          <a:ext cx="64087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9126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7F6730-8F76-4239-8CBA-B914B02A7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1E5CC-3C1F-4093-97B6-6433FBF9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D720AE-B07F-482D-B526-4A9C632DA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6F0BCA-E2AA-4AED-9091-1E820FF2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1D2B33-982E-4EC0-9252-B8A7383C9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50D86D-299E-4837-B82C-B97DACC97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4EFAF9-4DE5-4C1F-BF17-0A5930FFF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57D782-AB09-4CB1-A94A-54F935E709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E95A3B-E29B-40AA-B9DD-FF0BA512F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71F79C-8170-4729-A592-753969B849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AE5C556-02CA-4512-9F5F-7088484CF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5FD132-C2ED-4807-B2DA-D428F9C44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67F12-B0C4-4D31-8D63-89945DCD2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006B14-74BA-27FE-B5AC-41F002179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5759450"/>
          </a:xfrm>
        </p:spPr>
        <p:txBody>
          <a:bodyPr anchor="t">
            <a:normAutofit/>
          </a:bodyPr>
          <a:lstStyle/>
          <a:p>
            <a:r>
              <a:rPr lang="en-US" sz="8800"/>
              <a:t>Areas of Focus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98C7B1-5B8E-6005-86E2-3E991E7E02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947548"/>
              </p:ext>
            </p:extLst>
          </p:nvPr>
        </p:nvGraphicFramePr>
        <p:xfrm>
          <a:off x="5232400" y="540000"/>
          <a:ext cx="64087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36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C152-5037-E12A-A934-2CB9A608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is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75620-4B39-ABEF-0922-740AB831D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Your club is the sponsor club</a:t>
            </a:r>
          </a:p>
          <a:p>
            <a:pPr algn="ctr"/>
            <a:r>
              <a:rPr lang="en-US" sz="3600" dirty="0"/>
              <a:t>Host Rotary club where the project will take place</a:t>
            </a:r>
          </a:p>
          <a:p>
            <a:pPr algn="ctr"/>
            <a:r>
              <a:rPr lang="en-US" sz="3600" dirty="0"/>
              <a:t>Support and approval from the districts</a:t>
            </a:r>
          </a:p>
          <a:p>
            <a:pPr algn="ctr"/>
            <a:r>
              <a:rPr lang="en-US" sz="3600" dirty="0"/>
              <a:t>Support and approval from The Rotary Foundation</a:t>
            </a:r>
          </a:p>
        </p:txBody>
      </p:sp>
    </p:spTree>
    <p:extLst>
      <p:ext uri="{BB962C8B-B14F-4D97-AF65-F5344CB8AC3E}">
        <p14:creationId xmlns:p14="http://schemas.microsoft.com/office/powerpoint/2010/main" val="345258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EB44B-D5AE-D756-1B5F-8F1BA62BA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2181946"/>
          </a:xfrm>
        </p:spPr>
        <p:txBody>
          <a:bodyPr anchor="t">
            <a:norm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600"/>
              <a:t>Community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58B1C-C206-AAC9-FFC1-1BA065BF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947121"/>
            <a:ext cx="4500562" cy="3361604"/>
          </a:xfrm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It must be what the community needs and wants</a:t>
            </a:r>
          </a:p>
          <a:p>
            <a:pPr>
              <a:lnSpc>
                <a:spcPct val="115000"/>
              </a:lnSpc>
            </a:pPr>
            <a:r>
              <a:rPr lang="en-US" dirty="0"/>
              <a:t>It is not what Rotarians think the community needs and want</a:t>
            </a:r>
          </a:p>
          <a:p>
            <a:pPr>
              <a:lnSpc>
                <a:spcPct val="115000"/>
              </a:lnSpc>
            </a:pPr>
            <a:r>
              <a:rPr lang="en-US" dirty="0"/>
              <a:t>Best completed before beginning the project</a:t>
            </a:r>
          </a:p>
          <a:p>
            <a:pPr>
              <a:lnSpc>
                <a:spcPct val="115000"/>
              </a:lnSpc>
            </a:pPr>
            <a:r>
              <a:rPr lang="en-US" dirty="0"/>
              <a:t>Will the grant provide all necessary resources to meet the needs and desires?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A5F84-BD20-4A3E-81BA-9F444410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62F19C-23B5-44FC-88CF-01A43087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2D9667-DCFB-45CA-8EDC-7E5E0EE42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E8752FF-502D-43D5-9828-8C4216648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2628749C-5488-E80E-B4DC-1457F239B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77" r="21073"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22540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C90C9E2-BC5A-3E32-D4BC-BADBF890B6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358601"/>
              </p:ext>
            </p:extLst>
          </p:nvPr>
        </p:nvGraphicFramePr>
        <p:xfrm>
          <a:off x="3446237" y="0"/>
          <a:ext cx="5352530" cy="6926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40" imgH="6034898" progId="Acrobat.Document.DC">
                  <p:embed/>
                </p:oleObj>
              </mc:Choice>
              <mc:Fallback>
                <p:oleObj name="Acrobat Document" r:id="rId2" imgW="4663440" imgH="6034898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C90C9E2-BC5A-3E32-D4BC-BADBF890B6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46237" y="0"/>
                        <a:ext cx="5352530" cy="6926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303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7D2FD795-8DF5-44F0-8664-4D8F626DD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C6B683D-13FA-4605-8648-01FC9C82F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852A959-AA36-4E4C-940B-F33A7BE0A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FFC38A9-EA65-4BD6-A6E1-CAD07CCB8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9E36CA9-9013-4306-B36F-2E349B6FE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E8D3FFE-4362-43F6-99D3-1B83F7AD5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7AA39D6-8796-468A-8C18-D17C0BBF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5967788-298A-4B75-B02F-0625E5F84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D0FB4E1-29BE-427B-9999-B25351A07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9914662-C165-4AD1-89C0-F6C47C1090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84C8199-BC83-4D02-8937-CF9AB0F4C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A28F3F3-1D22-45C2-8627-C7E4E74BD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9D8267F7-1115-4F9A-BEF5-BB6664BCF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EE051-012A-65A9-F578-AECBB33E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5126"/>
            <a:ext cx="4554821" cy="2186096"/>
          </a:xfrm>
        </p:spPr>
        <p:txBody>
          <a:bodyPr anchor="t">
            <a:normAutofit/>
          </a:bodyPr>
          <a:lstStyle/>
          <a:p>
            <a:r>
              <a:rPr lang="en-US"/>
              <a:t>Sustainability</a:t>
            </a:r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EF77F31A-2C2A-048F-9C6F-A29417F36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95" r="8405"/>
          <a:stretch/>
        </p:blipFill>
        <p:spPr>
          <a:xfrm>
            <a:off x="680494" y="540000"/>
            <a:ext cx="5768725" cy="57687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3924E-DD7C-D794-77C3-BCCB24A4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2947121"/>
            <a:ext cx="4537073" cy="3361604"/>
          </a:xfrm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1500" dirty="0"/>
              <a:t>The community must be able to sustain the project after Rotary and without Rotary</a:t>
            </a:r>
          </a:p>
          <a:p>
            <a:pPr>
              <a:lnSpc>
                <a:spcPct val="115000"/>
              </a:lnSpc>
            </a:pPr>
            <a:r>
              <a:rPr lang="en-US" sz="1500" dirty="0"/>
              <a:t>Community Assessment insures community commitment</a:t>
            </a:r>
          </a:p>
          <a:p>
            <a:pPr>
              <a:lnSpc>
                <a:spcPct val="115000"/>
              </a:lnSpc>
            </a:pPr>
            <a:r>
              <a:rPr lang="en-US" sz="1500" dirty="0"/>
              <a:t>Community leadership must be stable and involved</a:t>
            </a:r>
          </a:p>
          <a:p>
            <a:pPr>
              <a:lnSpc>
                <a:spcPct val="115000"/>
              </a:lnSpc>
            </a:pPr>
            <a:r>
              <a:rPr lang="en-US" sz="1500" dirty="0"/>
              <a:t>Training</a:t>
            </a:r>
          </a:p>
          <a:p>
            <a:pPr>
              <a:lnSpc>
                <a:spcPct val="115000"/>
              </a:lnSpc>
            </a:pPr>
            <a:r>
              <a:rPr lang="en-US" sz="1500" dirty="0"/>
              <a:t>Training engages</a:t>
            </a:r>
          </a:p>
          <a:p>
            <a:pPr>
              <a:lnSpc>
                <a:spcPct val="115000"/>
              </a:lnSpc>
            </a:pPr>
            <a:r>
              <a:rPr lang="en-US" sz="1500" dirty="0"/>
              <a:t>Training sustains</a:t>
            </a:r>
          </a:p>
        </p:txBody>
      </p:sp>
    </p:spTree>
    <p:extLst>
      <p:ext uri="{BB962C8B-B14F-4D97-AF65-F5344CB8AC3E}">
        <p14:creationId xmlns:p14="http://schemas.microsoft.com/office/powerpoint/2010/main" val="7211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9EE5-BF4B-B642-CBBC-DEEE4ED5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200" y="540000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500" dirty="0"/>
              <a:t>All it takes is time and money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E599CB-0580-4616-B137-89CC2BD92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22284" y="164014"/>
            <a:ext cx="4320000" cy="4382561"/>
            <a:chOff x="2622284" y="164014"/>
            <a:chExt cx="4320000" cy="438256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95250E0-F0C1-4098-B036-C301E7EFF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342284" y="946575"/>
              <a:ext cx="3600000" cy="360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762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3F94444-9D28-4365-B01B-8FDF537C5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793734" y="317437"/>
              <a:ext cx="3600000" cy="3600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D6EA8D3-8DDF-4258-AF02-C3AA470AA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284" y="164014"/>
              <a:ext cx="4320000" cy="4320000"/>
            </a:xfrm>
            <a:custGeom>
              <a:avLst/>
              <a:gdLst>
                <a:gd name="connsiteX0" fmla="*/ 2160001 w 4320000"/>
                <a:gd name="connsiteY0" fmla="*/ 0 h 4320000"/>
                <a:gd name="connsiteX1" fmla="*/ 4320000 w 4320000"/>
                <a:gd name="connsiteY1" fmla="*/ 2160001 h 4320000"/>
                <a:gd name="connsiteX2" fmla="*/ 2160001 w 4320000"/>
                <a:gd name="connsiteY2" fmla="*/ 4320000 h 4320000"/>
                <a:gd name="connsiteX3" fmla="*/ 0 w 4320000"/>
                <a:gd name="connsiteY3" fmla="*/ 2160001 h 4320000"/>
                <a:gd name="connsiteX4" fmla="*/ 2160001 w 4320000"/>
                <a:gd name="connsiteY4" fmla="*/ 0 h 43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0000" h="4320000">
                  <a:moveTo>
                    <a:pt x="2160001" y="0"/>
                  </a:moveTo>
                  <a:cubicBezTo>
                    <a:pt x="3352935" y="0"/>
                    <a:pt x="4320000" y="967065"/>
                    <a:pt x="4320000" y="2160001"/>
                  </a:cubicBezTo>
                  <a:cubicBezTo>
                    <a:pt x="4320000" y="3352936"/>
                    <a:pt x="3352935" y="4320000"/>
                    <a:pt x="2160001" y="4320000"/>
                  </a:cubicBezTo>
                  <a:cubicBezTo>
                    <a:pt x="967065" y="4320000"/>
                    <a:pt x="0" y="3352936"/>
                    <a:pt x="0" y="2160001"/>
                  </a:cubicBezTo>
                  <a:cubicBezTo>
                    <a:pt x="0" y="967065"/>
                    <a:pt x="967065" y="0"/>
                    <a:pt x="2160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7CCA26-59C4-4EEE-8F1A-7A39361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5272" y="2922999"/>
            <a:ext cx="4120437" cy="3600000"/>
            <a:chOff x="255272" y="2922999"/>
            <a:chExt cx="4120437" cy="36000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6FDC458-3AB5-4E85-80B7-7DB693914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03434" y="3050723"/>
              <a:ext cx="3472275" cy="3472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6B5E36D-9667-4B22-A363-4DB25E76E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299786" y="3218615"/>
              <a:ext cx="2530798" cy="25307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495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7229D20-39EC-41F3-ABFD-647B2A478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41459" y="2936423"/>
              <a:ext cx="3472275" cy="3472275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59426F-DA25-4577-93F8-CB1198614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55272" y="2922999"/>
              <a:ext cx="3600000" cy="3600000"/>
            </a:xfrm>
            <a:custGeom>
              <a:avLst/>
              <a:gdLst>
                <a:gd name="connsiteX0" fmla="*/ 1800000 w 3600000"/>
                <a:gd name="connsiteY0" fmla="*/ 0 h 3600000"/>
                <a:gd name="connsiteX1" fmla="*/ 3600000 w 3600000"/>
                <a:gd name="connsiteY1" fmla="*/ 1800001 h 3600000"/>
                <a:gd name="connsiteX2" fmla="*/ 1800000 w 3600000"/>
                <a:gd name="connsiteY2" fmla="*/ 3600000 h 3600000"/>
                <a:gd name="connsiteX3" fmla="*/ 0 w 3600000"/>
                <a:gd name="connsiteY3" fmla="*/ 1800001 h 3600000"/>
                <a:gd name="connsiteX4" fmla="*/ 1800000 w 3600000"/>
                <a:gd name="connsiteY4" fmla="*/ 0 h 36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00" h="3600000">
                  <a:moveTo>
                    <a:pt x="1800000" y="0"/>
                  </a:moveTo>
                  <a:cubicBezTo>
                    <a:pt x="2794112" y="0"/>
                    <a:pt x="3600000" y="805888"/>
                    <a:pt x="3600000" y="1800001"/>
                  </a:cubicBezTo>
                  <a:cubicBezTo>
                    <a:pt x="3600000" y="2794113"/>
                    <a:pt x="2794112" y="3600000"/>
                    <a:pt x="1800000" y="3600000"/>
                  </a:cubicBezTo>
                  <a:cubicBezTo>
                    <a:pt x="805888" y="3600000"/>
                    <a:pt x="0" y="2794113"/>
                    <a:pt x="0" y="1800001"/>
                  </a:cubicBezTo>
                  <a:cubicBezTo>
                    <a:pt x="0" y="805888"/>
                    <a:pt x="805888" y="0"/>
                    <a:pt x="180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larm clock outline">
            <a:extLst>
              <a:ext uri="{FF2B5EF4-FFF2-40B4-BE49-F238E27FC236}">
                <a16:creationId xmlns:a16="http://schemas.microsoft.com/office/drawing/2014/main" id="{EBCFDD12-7C31-A24F-5D23-A1931635F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272" y="3642999"/>
            <a:ext cx="2160000" cy="2160000"/>
          </a:xfrm>
          <a:prstGeom prst="rect">
            <a:avLst/>
          </a:prstGeom>
        </p:spPr>
      </p:pic>
      <p:pic>
        <p:nvPicPr>
          <p:cNvPr id="7" name="Graphic 6" descr="Dollar outline">
            <a:extLst>
              <a:ext uri="{FF2B5EF4-FFF2-40B4-BE49-F238E27FC236}">
                <a16:creationId xmlns:a16="http://schemas.microsoft.com/office/drawing/2014/main" id="{CC523EDF-8391-8C67-BC5F-C564C32FA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2284" y="884014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18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25661F-9A92-471E-B4A6-1EAAD4C06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95EB9-2D4E-3CC8-85C5-D2469E921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4132800"/>
            <a:ext cx="4554821" cy="2186096"/>
          </a:xfrm>
        </p:spPr>
        <p:txBody>
          <a:bodyPr anchor="b">
            <a:norm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ED9DD-F393-727F-72B9-7F51C11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540000"/>
            <a:ext cx="4537073" cy="3361604"/>
          </a:xfrm>
        </p:spPr>
        <p:txBody>
          <a:bodyPr anchor="t">
            <a:norm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400" dirty="0"/>
              <a:t>Two to six months to prepare the grant and get it approved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400" dirty="0"/>
              <a:t>One to two years to complete the project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400" dirty="0"/>
              <a:t>One year to monitor the success and sustainability of the project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400" dirty="0"/>
              <a:t>One to three weeks per year to prepare, process and complete reporting requirements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1400" dirty="0"/>
              <a:t>Global grant committee members should know they are committing years to this project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CAC6BF-498D-4340-90E8-B31574952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45B5AD0-CCB8-4560-97D1-64730E91C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C60EFA-0E1E-4013-96D3-782965C89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4E4E3FC-623F-4D97-96EA-B90287979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Calendar">
            <a:extLst>
              <a:ext uri="{FF2B5EF4-FFF2-40B4-BE49-F238E27FC236}">
                <a16:creationId xmlns:a16="http://schemas.microsoft.com/office/drawing/2014/main" id="{264B087F-36A2-1238-7CF7-D01BB3E8D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5" r="14654" b="-2"/>
          <a:stretch/>
        </p:blipFill>
        <p:spPr>
          <a:xfrm>
            <a:off x="20" y="-1"/>
            <a:ext cx="685798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30461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low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1F3F0"/>
      </a:lt2>
      <a:accent1>
        <a:srgbClr val="C929E7"/>
      </a:accent1>
      <a:accent2>
        <a:srgbClr val="6D1FD6"/>
      </a:accent2>
      <a:accent3>
        <a:srgbClr val="2B29E7"/>
      </a:accent3>
      <a:accent4>
        <a:srgbClr val="1765D5"/>
      </a:accent4>
      <a:accent5>
        <a:srgbClr val="27BBDA"/>
      </a:accent5>
      <a:accent6>
        <a:srgbClr val="15C399"/>
      </a:accent6>
      <a:hlink>
        <a:srgbClr val="3F93BF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227</Words>
  <Application>Microsoft Office PowerPoint</Application>
  <PresentationFormat>Widescreen</PresentationFormat>
  <Paragraphs>42</Paragraphs>
  <Slides>12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Bell MT</vt:lpstr>
      <vt:lpstr>GlowVTI</vt:lpstr>
      <vt:lpstr>Acrobat Document</vt:lpstr>
      <vt:lpstr>Global Grants</vt:lpstr>
      <vt:lpstr>Resources</vt:lpstr>
      <vt:lpstr>Areas of Focus</vt:lpstr>
      <vt:lpstr>Who is involved?</vt:lpstr>
      <vt:lpstr>Community Assessment</vt:lpstr>
      <vt:lpstr>PowerPoint Presentation</vt:lpstr>
      <vt:lpstr>Sustainability</vt:lpstr>
      <vt:lpstr>All it takes is time and money</vt:lpstr>
      <vt:lpstr>Time</vt:lpstr>
      <vt:lpstr>PowerPoint Presentation</vt:lpstr>
      <vt:lpstr>Rotary leadership model means the rules will change at least annually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Grants</dc:title>
  <dc:creator>Penny Janes</dc:creator>
  <cp:lastModifiedBy>Dorothy Jeger</cp:lastModifiedBy>
  <cp:revision>2</cp:revision>
  <dcterms:created xsi:type="dcterms:W3CDTF">2023-04-19T15:27:51Z</dcterms:created>
  <dcterms:modified xsi:type="dcterms:W3CDTF">2023-04-19T22:45:58Z</dcterms:modified>
</cp:coreProperties>
</file>