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81FD2-9ACA-DF05-3404-416B3D9FE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A3529-7FC0-397E-2574-583A8ED3E7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E16AC-E5E8-087A-191C-04EA75683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10F11-1CA8-B4BA-2603-57EBF46B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6A01B-3FBE-C2C2-9E33-B36353788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DEE33-1CA9-BF0A-7276-DE8B43118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ED9BB-3257-B91A-43D1-6A53B2EDE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FB400-C2F2-DE5C-57C6-902692C5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5AD6D-33B4-48B0-6230-0BFB4A57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2381-5763-7986-DD19-B5D086F4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3CEE9-EA94-1C26-5FD1-D2B8EF4D4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BC31D3-3E1F-3865-E63F-1817EC6CC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0844F-ED56-40A2-0C99-B351E39D3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D2FED-A2C9-766E-05B1-43037211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1810C-4EB9-8791-228A-F8787BCF1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5486E-F484-A078-0A25-80ECEE64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4EE2B-20A9-FACD-7CB5-9D9B53FA3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A1910-7153-F2A5-763A-72701AC7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0725-3428-4D6B-20A3-8C3D6C50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171FD-618C-6092-23D5-4E21679C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4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B442F-1E0B-C308-62AD-0A8DE6FC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B3363-02CC-056D-198F-058DBABF5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AE81A-27CE-1D28-5F5A-5D59345E0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F09ED-6418-3712-1175-565F9F01C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1596F-B14D-D436-24D0-2CB9C78A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8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B2E13-8AB0-01F5-C49C-B2E2E197D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7ADD8-A1F8-AC89-D946-7E416CFC00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FC7B7-C7D3-B188-536D-3251A3E73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47163-9957-8E84-50DA-B1B2AEFF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ABD2B-3189-3CA8-3AD6-929B2084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79BFD-C9F3-3BA3-BB0A-5CE24043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2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67BC3-3D60-2317-6CC7-219B3C11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89ACA-8B9E-4E7E-A906-EA232A529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0BBF-2BF5-8183-6E07-12FC8CD40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93B61-0F30-A46C-E476-0F1EC634D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2DB50D-8B0E-4A2D-9C43-6FD9A3E86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7C55BD-865C-15A7-4BE6-ED0D4A268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D86FF-D936-CB83-28A0-9F32139D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51DCE2-3A04-BFCC-CC67-3E2D30A95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9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3D5B-80F1-C9C9-1DD7-9A97C720C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DD1935-B4FE-4D7E-B6FA-9CA9B1A18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5EC9CB-B197-3311-D46F-C5BC9448F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D41771-BF72-AEAA-C947-C742617B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D8394-69E0-0ACF-D125-D035D553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0BD876-BD80-D615-84A1-F89C45CF9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D9ADB-1AB3-26C6-048F-EA48D1B7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327B4-DB4B-2093-3F8B-717C5ECE1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7D358-0201-4CFB-FCF7-3BE951EF2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AF014-0A7E-CCE1-FB3B-9E152A13D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5624A-B223-E8E2-9484-9A8F648A6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62C6E-95C6-1F9E-66AC-1C096BE68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248F9-DC56-4C38-A36C-C0304878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0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657A2-8F0F-AD27-7629-B5218629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15362E-4A2C-E1B3-6323-67ECB243D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51430-73B8-F880-F481-D16796F01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EA766-A4CE-F1D7-A6FD-41B94ED19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F64D7-9732-CFB4-46CA-15DD4C4E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8D296-EBC6-087A-9B2C-2FDA0214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6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4C9E0-DF43-A587-F6F7-5C108742B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C6BB8-8E5C-E20C-2958-0D4066A7E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5FD4-7753-B071-6354-5B4A889C2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2CBD5-E748-4EB6-A245-A412C666FC5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B3153-167A-A9B9-FB48-2D8A0ACBF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06E40-FD6D-6FCD-3F01-81D38D417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BDFF6-0F03-4139-B9AB-C9A7F862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5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734E6-C419-6BBC-B84F-E8F731F66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87437"/>
          </a:xfrm>
        </p:spPr>
        <p:txBody>
          <a:bodyPr/>
          <a:lstStyle/>
          <a:p>
            <a:r>
              <a:rPr lang="en-US" dirty="0"/>
              <a:t>Club Visioning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5598E-5FCC-243F-0811-2B06BCFA8D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8275" y="2306638"/>
            <a:ext cx="9144000" cy="665162"/>
          </a:xfrm>
        </p:spPr>
        <p:txBody>
          <a:bodyPr>
            <a:normAutofit/>
          </a:bodyPr>
          <a:lstStyle/>
          <a:p>
            <a:r>
              <a:rPr lang="en-US" sz="3600" dirty="0"/>
              <a:t>Provide your Club with a tool to Plan for Success</a:t>
            </a:r>
          </a:p>
        </p:txBody>
      </p:sp>
    </p:spTree>
    <p:extLst>
      <p:ext uri="{BB962C8B-B14F-4D97-AF65-F5344CB8AC3E}">
        <p14:creationId xmlns:p14="http://schemas.microsoft.com/office/powerpoint/2010/main" val="2888742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A065E-465D-8B8D-FC44-773A0CCD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 Visioning Facilitation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9269D-CF8F-A0B7-3037-CCE1E94C1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dirty="0">
                <a:solidFill>
                  <a:srgbClr val="383838"/>
                </a:solidFill>
                <a:effectLst/>
                <a:latin typeface="Roboto" panose="02000000000000000000" pitchFamily="2" charset="0"/>
              </a:rPr>
              <a:t>“Seeing itself not as it is, but as it can become” is a key step in a Rotary Club developing its three-year plan to ensure greater consistency, continuity, and consensus with its strategic ends.</a:t>
            </a:r>
          </a:p>
          <a:p>
            <a:r>
              <a:rPr lang="en-US" sz="3600" dirty="0">
                <a:solidFill>
                  <a:srgbClr val="383838"/>
                </a:solidFill>
                <a:latin typeface="Roboto" panose="02000000000000000000" pitchFamily="2" charset="0"/>
              </a:rPr>
              <a:t>Where do we want to be in two, three, five Years.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890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2C525-F963-8A9B-A723-2F1D16798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District Visioning Facilitation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615C-787A-A09D-CBEC-7D92D011C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Five or Six Team members trained by a Zone level team on how to help a Club create a Visioning Plan.</a:t>
            </a:r>
          </a:p>
          <a:p>
            <a:r>
              <a:rPr lang="en-US" sz="3600" dirty="0"/>
              <a:t>In Person or Zoom with the Club by the District Visioning Team.</a:t>
            </a:r>
          </a:p>
          <a:p>
            <a:r>
              <a:rPr lang="en-US" sz="3600" dirty="0"/>
              <a:t>We need volunteers for the Facilitation Team if interested. </a:t>
            </a:r>
          </a:p>
        </p:txBody>
      </p:sp>
    </p:spTree>
    <p:extLst>
      <p:ext uri="{BB962C8B-B14F-4D97-AF65-F5344CB8AC3E}">
        <p14:creationId xmlns:p14="http://schemas.microsoft.com/office/powerpoint/2010/main" val="255185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89D0-5AD2-B07F-03BB-DF07D7DAB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 Voluntary Participation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18568-01E9-8139-066B-9C4013A6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Clubs may participate or not, there are no costs to the Club other than the time with the District Visioning Team. One evening or two zooms. </a:t>
            </a:r>
          </a:p>
          <a:p>
            <a:r>
              <a:rPr lang="en-US" sz="3600" dirty="0"/>
              <a:t>The entire process is totally voluntary by all concerned. </a:t>
            </a:r>
          </a:p>
          <a:p>
            <a:r>
              <a:rPr lang="en-US" sz="3600" dirty="0"/>
              <a:t>A Vision Plan is a way to find out what is important to a Club in its community and develops the Who, How, What, When and Where. </a:t>
            </a:r>
          </a:p>
        </p:txBody>
      </p:sp>
    </p:spTree>
    <p:extLst>
      <p:ext uri="{BB962C8B-B14F-4D97-AF65-F5344CB8AC3E}">
        <p14:creationId xmlns:p14="http://schemas.microsoft.com/office/powerpoint/2010/main" val="274485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FA8D-CF46-84F6-8A21-46E542473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Club Visioning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34B4A-3CAA-5855-963B-C0D181E8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If you are interested in being on the District Facilitation Team – see Lou Mello.</a:t>
            </a:r>
          </a:p>
          <a:p>
            <a:r>
              <a:rPr lang="en-US" sz="3600" dirty="0"/>
              <a:t>If your Club might be interested in doing a Visioning Session, let us know. </a:t>
            </a:r>
          </a:p>
        </p:txBody>
      </p:sp>
    </p:spTree>
    <p:extLst>
      <p:ext uri="{BB962C8B-B14F-4D97-AF65-F5344CB8AC3E}">
        <p14:creationId xmlns:p14="http://schemas.microsoft.com/office/powerpoint/2010/main" val="1268885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226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Office Theme</vt:lpstr>
      <vt:lpstr>Club Visioning</vt:lpstr>
      <vt:lpstr>Club Visioning Facilitation</vt:lpstr>
      <vt:lpstr>District Visioning Facilitation Team </vt:lpstr>
      <vt:lpstr>Club Voluntary Participation </vt:lpstr>
      <vt:lpstr>Club Visioning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Visioning</dc:title>
  <dc:creator>Lou Mello</dc:creator>
  <cp:lastModifiedBy>Dorothy Jeger</cp:lastModifiedBy>
  <cp:revision>2</cp:revision>
  <dcterms:created xsi:type="dcterms:W3CDTF">2023-04-10T15:25:27Z</dcterms:created>
  <dcterms:modified xsi:type="dcterms:W3CDTF">2023-04-10T18:38:09Z</dcterms:modified>
</cp:coreProperties>
</file>