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76" r:id="rId5"/>
  </p:sldMasterIdLst>
  <p:notesMasterIdLst>
    <p:notesMasterId r:id="rId19"/>
  </p:notesMasterIdLst>
  <p:handoutMasterIdLst>
    <p:handoutMasterId r:id="rId20"/>
  </p:handoutMasterIdLst>
  <p:sldIdLst>
    <p:sldId id="298" r:id="rId6"/>
    <p:sldId id="292" r:id="rId7"/>
    <p:sldId id="284" r:id="rId8"/>
    <p:sldId id="293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8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80" d="100"/>
          <a:sy n="80" d="100"/>
        </p:scale>
        <p:origin x="72" y="67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4/9/2023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CBAD-3CB2-2D43-1C15-DD8EAFF53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ADBBA-10C8-54DA-365C-EF3328C4D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FFED6-44DC-5E07-B7C3-623912A8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AF923-03A3-9362-E5FB-2E39AA9C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B64A-EEE5-31B7-FF44-C79C1DF5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1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F19B-B990-EDDE-70AB-8C4844B3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7DEDC-E012-0465-F5F7-E9AE2C9D9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D9B19-B3D9-8094-6A1B-84133A73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1986-4CD8-2D4E-853B-14B85EEC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713D-E490-071D-2C08-9E43F714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5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6F6DF-D566-42BF-6803-C44AE2A9D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16791-2F37-AC02-5607-9F44C8C2A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3799-7FAF-EC58-485A-4435EE4E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F3492-1542-4CDF-353A-6D90C229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082D2-BB2E-35EB-837C-69FD3E71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724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2" y="6371351"/>
            <a:ext cx="2411898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515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96066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96349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231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2" y="6371351"/>
            <a:ext cx="2411898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592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540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780102" y="6371351"/>
            <a:ext cx="2411898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8193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4750-255A-05D5-670F-51EE2FAD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794ED-EE72-41B5-DF50-B92CE3F2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87817-1327-7C5A-9F75-C5725580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24964-AF02-8C30-9D06-6F200D0A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29C35-47F2-C109-7029-F8035AD7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6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65792" y="6371351"/>
            <a:ext cx="2426208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60638" y="6371351"/>
            <a:ext cx="2431362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765792" y="6371351"/>
            <a:ext cx="2426208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4936" y="6371351"/>
            <a:ext cx="2417064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2" y="6371351"/>
            <a:ext cx="2411898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4936" y="6371351"/>
            <a:ext cx="2417064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56648" y="6371351"/>
            <a:ext cx="2435352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93224" y="6371351"/>
            <a:ext cx="2398776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65792" y="6371351"/>
            <a:ext cx="2426208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BB2C9-DDEE-9290-967B-14A600D8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2AC37-8932-9426-8BCC-FD7163CD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98AD3-2A75-9BD8-5DD5-E1D3DA0B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5DC7-62DA-0AD4-8B2C-10C1E06F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032D-CD60-89B0-7CFB-C524B3592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5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84080" y="6371351"/>
            <a:ext cx="2407920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9774936" y="6371351"/>
            <a:ext cx="2417064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84080" y="6371351"/>
            <a:ext cx="2407920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65792" y="6371351"/>
            <a:ext cx="2426208" cy="432000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1BC4-DE18-A6DE-BE73-801365300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C1032-263F-FD89-B12E-3AB2FD33B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1B000-6B3A-2DC8-8B28-3B1DCF65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E551E-7352-03B5-A938-829C77AE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55577-4861-5B14-6C80-F021E385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2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B09B-7BF6-4BCC-D700-275A5F3D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00D7-F10D-F8EE-C765-22E4F52D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53796-F686-9BC7-FC48-E101FD46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E4FA-2F7D-9453-65C3-E9A82355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414D-E056-1476-16E4-19AF8EF1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23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7A11-29D8-CCC7-592C-42D2EA8A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FA33-44C5-6AB1-36F1-F74DE8542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D13AA-822B-B8EF-4EAF-84D33FEF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605B6-CD2C-3A8C-AA66-42F9FAA0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A1BA9-20AD-166E-0E66-418A0616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51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8CB7-381A-0448-B02D-E5E04E3C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D370A-4552-3DE8-72BF-1DE00E789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2DBBF-E8EF-7910-1DA8-FB71869B7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5CFCF-CEC6-BBC0-FF7A-00309CFC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0E177-E217-6857-27D2-15336D24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914FA-E089-56D3-40F2-3BBF6592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46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FF66-965D-67C0-C485-8342F94C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47A00-E29F-D765-B986-54D2989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31C94-7652-09EE-E58C-9EE615E09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3E3F7-B828-47F8-D7D9-4A644A8B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FF72B-20CE-A2FC-D323-921D899D2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06BA2-66CC-6B91-1619-A3F76F96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D7DD8-B487-DA24-3E1A-4C853F26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7F4D1-D97F-6224-67B2-E7A569A9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8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1B5E-81C9-2323-21E1-23396A59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87AAE-7CDF-1088-0587-3EE032978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879F2-BC7A-6533-21AE-72AF9A821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718B1-06C3-57D7-C5FC-0F7C18BF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F8619-DAF0-21D5-4699-D4119D9C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3C58E-98B8-3961-F07B-26D56879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8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B8810-1D8D-27EC-5533-98802995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5BAA0-1CE5-DEBE-BFFA-D94F8AF6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7D9D9-5F8F-8C1A-6FE9-90370B76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70871-246E-C897-30C9-551A5B05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6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FB14C-9176-5DBF-13D7-DA12B7A5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1D9F7-1EE2-A161-CAC1-9B58F26C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23EB-5D21-4F99-5315-4313F35D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72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92E5-E7D0-6E28-A099-7481B891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FE60-6EE4-8D52-331A-192E5DFE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47CFB-BBFC-930B-5B67-975261B0E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62DD-2892-3FCE-E0BC-5BF7DA0A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26F04-3B5A-B031-D50E-DAE2A9E9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8294E-16D2-D09B-B2BE-400E4F53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23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792A-F676-85AC-D20E-E9D21A73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B3FC8-05E7-0F33-BD85-CB96D8985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BA9FA-EFA7-91B0-959F-324FB9C49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8B428-0286-7472-88B1-68AB6DF1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7742C-9AB6-D012-0305-A0A25C92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162F2-F75C-29FE-E719-41EA3082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51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17C4-DCBE-ADA1-7A41-40B3E444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58014-7A90-F9F6-E2E6-6F3841312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8ECE-F8F0-CCDD-CB61-88DC5138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CD0A4-FC8A-3315-C59E-83CD05A8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BCAC-D708-5630-3530-7DB787C1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1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63003F-656A-452E-D68F-B72FC7087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AED3F-5270-24B1-E1A0-B776B7053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7E0DE-6A96-655F-EF87-FFD2DD09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3A31F-644F-4F71-D8FF-2EA01A5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D0A04-F9BE-8D3D-89FB-C425E134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C7BD-A64B-4CAE-E79C-911B7E6B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DD984-B551-4B91-F1B2-4C48D6B9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AF208-E0A2-D6E0-A370-DD243985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282D4-E011-7F8E-8229-4FF764624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0E1C3-7378-E437-883B-E4A234E6D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1D5E1-B0AD-6965-10F0-DB4B39A9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7897F-46B6-5F96-AA55-233C82D5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224CB-581A-DAED-5CB3-7A8F8562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BCAF-13AC-6100-FF8A-DEA608DD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31C64-8AE4-549C-70DE-8C09E202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48502-9B49-D80D-3A7E-581F0997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2A179-D763-AF51-3344-0A67F1EC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A2131-54F1-15C8-4B0E-D2E685FD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209BD-6E9F-C5AE-E4D7-C768532B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92B31-F8CE-0779-F088-2448BF67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D6C3-F473-29EF-C351-D82FCE16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719F-A2CF-80E0-D798-B256887A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8EDCA-F16C-0689-FD20-BEC8B6169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F6A8C-39A3-90D4-A401-2FADC040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18957-4EF2-91DC-9AA9-14F3DAF8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D4C1E-18D1-759E-70D7-0E808D42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6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595B2-373A-547D-F35D-31C63BF6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0369A-BDBF-05CF-B362-FDACF7702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A063D-E8B4-76E3-390E-68D95CA65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E9FE1-87DA-4A32-346F-E5288F0F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01884-9BA6-FB21-8F0C-8259C386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D5B4F-507B-7B49-AE66-B4AE356D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4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52464-7CB4-BF38-7C1E-64A071B5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7712B-0C35-6915-A742-6B89A0BE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84364-14FF-9156-E705-3B39FC6D0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9D64-4B3D-4155-9E61-7977ACC1013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7D7E2-0066-19D3-4113-EAC174AB8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1A6D-8BA2-7BB1-193A-5169BE707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86E2-F4F6-4AA2-BB14-EB3F7C6C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658" r:id="rId18"/>
    <p:sldLayoutId id="2147483666" r:id="rId19"/>
    <p:sldLayoutId id="2147483650" r:id="rId20"/>
    <p:sldLayoutId id="2147483652" r:id="rId21"/>
    <p:sldLayoutId id="2147483656" r:id="rId22"/>
    <p:sldLayoutId id="2147483657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3" r:id="rId29"/>
    <p:sldLayoutId id="2147483674" r:id="rId30"/>
    <p:sldLayoutId id="2147483654" r:id="rId31"/>
    <p:sldLayoutId id="2147483655" r:id="rId32"/>
    <p:sldLayoutId id="2147483675" r:id="rId33"/>
    <p:sldLayoutId id="214748367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B1FBD-E843-DD3F-E474-7CE49390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40417-BD25-7BCD-577F-2DB94F14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63A51-486D-88A4-2C10-AD2D41680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3EFD-3BEB-975C-D058-4A768720A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0B502-8C90-7ED9-C383-2DA6ECE45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736B-6735-4D8F-8E5F-46BAE9F3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tary.org/en/contact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y.rotary.org/en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cc.rotary.org/#/goals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cc.rotary.org/#/summary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cc.rotary.org/#/service/2023/club/e53958bf-2138-40ab-a52a-792d65396b1f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cc.rotary.org/#/resources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cc.rotary.org/#/reports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Rotary Club Central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for Club Officers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Rotary Club Central (RCC)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Rotary.org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Go to Rotary.org</a:t>
            </a:r>
          </a:p>
          <a:p>
            <a:r>
              <a:rPr lang="en-US" dirty="0"/>
              <a:t>Log into My Rotary.org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Manage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Club Administration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on “</a:t>
            </a:r>
            <a:r>
              <a:rPr lang="en-US" b="1" dirty="0">
                <a:solidFill>
                  <a:srgbClr val="00B050"/>
                </a:solidFill>
              </a:rPr>
              <a:t>Rotary Club Central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64700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Global View</a:t>
            </a:r>
          </a:p>
          <a:p>
            <a:pPr lvl="1"/>
            <a:r>
              <a:rPr lang="en-US" dirty="0"/>
              <a:t>Service Activities</a:t>
            </a:r>
          </a:p>
          <a:p>
            <a:pPr lvl="1"/>
            <a:r>
              <a:rPr lang="en-US" dirty="0"/>
              <a:t>Resources </a:t>
            </a:r>
          </a:p>
          <a:p>
            <a:pPr lvl="1"/>
            <a:r>
              <a:rPr lang="en-US" dirty="0"/>
              <a:t>Reports</a:t>
            </a:r>
          </a:p>
          <a:p>
            <a:pPr lvl="1"/>
            <a:r>
              <a:rPr lang="en-US" dirty="0"/>
              <a:t>Contact Us (</a:t>
            </a:r>
            <a:r>
              <a:rPr lang="en-US" dirty="0">
                <a:hlinkClick r:id="rId2"/>
              </a:rPr>
              <a:t>https://my.rotary.org/en/contact/</a:t>
            </a:r>
            <a:r>
              <a:rPr lang="en-US" dirty="0"/>
              <a:t>) </a:t>
            </a:r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Rotary Club Central (RCC)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Rotary.org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Go to Rotary.org</a:t>
            </a:r>
          </a:p>
          <a:p>
            <a:r>
              <a:rPr lang="en-US" dirty="0"/>
              <a:t>Log into My Rotary.org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Manage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Club Administration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on “</a:t>
            </a:r>
            <a:r>
              <a:rPr lang="en-US" b="1" dirty="0">
                <a:solidFill>
                  <a:srgbClr val="00B050"/>
                </a:solidFill>
              </a:rPr>
              <a:t>Rotary Club Central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64700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Global View</a:t>
            </a:r>
          </a:p>
          <a:p>
            <a:pPr lvl="1"/>
            <a:r>
              <a:rPr lang="en-US" dirty="0"/>
              <a:t>Service Activities</a:t>
            </a:r>
          </a:p>
          <a:p>
            <a:pPr lvl="1"/>
            <a:r>
              <a:rPr lang="en-US" dirty="0"/>
              <a:t>Resources </a:t>
            </a:r>
          </a:p>
          <a:p>
            <a:pPr lvl="1"/>
            <a:r>
              <a:rPr lang="en-US" dirty="0"/>
              <a:t>Reports</a:t>
            </a:r>
          </a:p>
          <a:p>
            <a:pPr lvl="1"/>
            <a:r>
              <a:rPr lang="en-US" dirty="0"/>
              <a:t>Contact Us</a:t>
            </a:r>
          </a:p>
          <a:p>
            <a:pPr lvl="1"/>
            <a:r>
              <a:rPr lang="en-US" dirty="0"/>
              <a:t>My Rotary (</a:t>
            </a:r>
            <a:r>
              <a:rPr lang="en-US" dirty="0">
                <a:hlinkClick r:id="rId2"/>
              </a:rPr>
              <a:t>https://my.rotary.org/en/</a:t>
            </a:r>
            <a:r>
              <a:rPr lang="en-US" dirty="0"/>
              <a:t>)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6168" y="3154680"/>
            <a:ext cx="5843832" cy="277061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7200" dirty="0"/>
              <a:t>Q&amp;A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5864" y="2798354"/>
            <a:ext cx="4136136" cy="10136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55864" y="3957705"/>
            <a:ext cx="3312678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Tom Ledbetter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5864" y="4306722"/>
            <a:ext cx="3312678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803.466.6992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55864" y="4655739"/>
            <a:ext cx="3312678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/>
              <a:t>Tom.ledbetterrotary@gmail.com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535" y="2204792"/>
            <a:ext cx="6356465" cy="1944000"/>
          </a:xfrm>
        </p:spPr>
        <p:txBody>
          <a:bodyPr/>
          <a:lstStyle/>
          <a:p>
            <a:r>
              <a:rPr lang="en-US" dirty="0"/>
              <a:t>Rotary Club Central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5535" y="4148860"/>
            <a:ext cx="6356465" cy="1100565"/>
          </a:xfrm>
        </p:spPr>
        <p:txBody>
          <a:bodyPr/>
          <a:lstStyle/>
          <a:p>
            <a:r>
              <a:rPr lang="en-US" dirty="0"/>
              <a:t>Access(Rotary.org)</a:t>
            </a:r>
          </a:p>
          <a:p>
            <a:r>
              <a:rPr lang="en-US" dirty="0"/>
              <a:t> and Table of Contents (</a:t>
            </a:r>
            <a:r>
              <a:rPr lang="en-US" dirty="0" err="1"/>
              <a:t>ToC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Rotary Club Central (RCC)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Rotary.org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Go to Rotary.org</a:t>
            </a:r>
          </a:p>
          <a:p>
            <a:r>
              <a:rPr lang="en-US" dirty="0"/>
              <a:t>Log into My Rotary.org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Manage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Club Administration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on “</a:t>
            </a:r>
            <a:r>
              <a:rPr lang="en-US" b="1" dirty="0">
                <a:solidFill>
                  <a:srgbClr val="00B050"/>
                </a:solidFill>
              </a:rPr>
              <a:t>Rotary Club Central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64700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Global View</a:t>
            </a:r>
          </a:p>
          <a:p>
            <a:pPr lvl="1"/>
            <a:r>
              <a:rPr lang="en-US" dirty="0"/>
              <a:t>Service Activities</a:t>
            </a:r>
          </a:p>
          <a:p>
            <a:pPr lvl="1"/>
            <a:r>
              <a:rPr lang="en-US" dirty="0"/>
              <a:t>Resources </a:t>
            </a:r>
          </a:p>
          <a:p>
            <a:pPr lvl="1"/>
            <a:r>
              <a:rPr lang="en-US" dirty="0"/>
              <a:t>Reports</a:t>
            </a:r>
          </a:p>
          <a:p>
            <a:pPr lvl="1"/>
            <a:r>
              <a:rPr lang="en-US" dirty="0"/>
              <a:t>Contact Us</a:t>
            </a:r>
          </a:p>
          <a:p>
            <a:pPr lvl="1"/>
            <a:r>
              <a:rPr lang="en-US" dirty="0"/>
              <a:t>My Rotary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" r="20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6097700" cy="195840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Content by </a:t>
            </a:r>
            <a:br>
              <a:rPr lang="en-US" dirty="0"/>
            </a:br>
            <a:r>
              <a:rPr lang="en-US" dirty="0"/>
              <a:t>Subject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Rotary.org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Go to Rotary.org</a:t>
            </a:r>
          </a:p>
          <a:p>
            <a:r>
              <a:rPr lang="en-US" dirty="0"/>
              <a:t>Log into My Rotary.org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Manage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Club Administration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on “</a:t>
            </a:r>
            <a:r>
              <a:rPr lang="en-US" b="1" dirty="0">
                <a:solidFill>
                  <a:srgbClr val="00B050"/>
                </a:solidFill>
              </a:rPr>
              <a:t>Rotary Club Central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647006"/>
          </a:xfrm>
        </p:spPr>
        <p:txBody>
          <a:bodyPr/>
          <a:lstStyle/>
          <a:p>
            <a:r>
              <a:rPr lang="en-US" sz="2400" b="1" dirty="0"/>
              <a:t>Dashboard</a:t>
            </a:r>
          </a:p>
          <a:p>
            <a:pPr lvl="1"/>
            <a:r>
              <a:rPr lang="en-US" dirty="0"/>
              <a:t>Goal Center  (</a:t>
            </a:r>
            <a:r>
              <a:rPr lang="en-US" dirty="0">
                <a:hlinkClick r:id="rId2"/>
              </a:rPr>
              <a:t>https://rcc.rotary.org/#/goals</a:t>
            </a:r>
            <a:r>
              <a:rPr lang="en-US" dirty="0"/>
              <a:t>) </a:t>
            </a:r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Rotary Club Central (RCC)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Rotary.org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Go to Rotary.org</a:t>
            </a:r>
          </a:p>
          <a:p>
            <a:r>
              <a:rPr lang="en-US" dirty="0"/>
              <a:t>Log into My Rotary.org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Manage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Club Administration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on “</a:t>
            </a:r>
            <a:r>
              <a:rPr lang="en-US" b="1" dirty="0">
                <a:solidFill>
                  <a:srgbClr val="00B050"/>
                </a:solidFill>
              </a:rPr>
              <a:t>Rotary Club Central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647006"/>
          </a:xfrm>
        </p:spPr>
        <p:txBody>
          <a:bodyPr/>
          <a:lstStyle/>
          <a:p>
            <a:r>
              <a:rPr lang="en-US" sz="2400" b="1" dirty="0"/>
              <a:t>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Global View (</a:t>
            </a:r>
            <a:r>
              <a:rPr lang="en-US" dirty="0">
                <a:hlinkClick r:id="rId2"/>
              </a:rPr>
              <a:t>https://rcc.rotary.org/#/summary</a:t>
            </a:r>
            <a:r>
              <a:rPr lang="en-US" dirty="0"/>
              <a:t>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Rotary Club Central (RCC)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Rotary.org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840" y="2947459"/>
            <a:ext cx="5472000" cy="2194694"/>
          </a:xfrm>
        </p:spPr>
        <p:txBody>
          <a:bodyPr/>
          <a:lstStyle/>
          <a:p>
            <a:r>
              <a:rPr lang="en-US" dirty="0"/>
              <a:t>Go to Rotary.org</a:t>
            </a:r>
          </a:p>
          <a:p>
            <a:r>
              <a:rPr lang="en-US" dirty="0"/>
              <a:t>Log into My Rotary.org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Manage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Club Administration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on “</a:t>
            </a:r>
            <a:r>
              <a:rPr lang="en-US" b="1" dirty="0">
                <a:solidFill>
                  <a:srgbClr val="00B050"/>
                </a:solidFill>
              </a:rPr>
              <a:t>Rotary Club Central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647006"/>
          </a:xfrm>
        </p:spPr>
        <p:txBody>
          <a:bodyPr/>
          <a:lstStyle/>
          <a:p>
            <a:r>
              <a:rPr lang="en-US" sz="2400" b="1" dirty="0"/>
              <a:t>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Global View</a:t>
            </a:r>
          </a:p>
          <a:p>
            <a:pPr lvl="1"/>
            <a:r>
              <a:rPr lang="en-US" dirty="0"/>
              <a:t>Service Activities </a:t>
            </a:r>
          </a:p>
          <a:p>
            <a:pPr marL="542925" lvl="2" indent="0">
              <a:buNone/>
            </a:pPr>
            <a:r>
              <a:rPr lang="en-US" dirty="0">
                <a:hlinkClick r:id="rId2"/>
              </a:rPr>
              <a:t>https://rcc.rotary.org/#/service/2023/club/e53958bf-2138-40ab-a52a-792d65396b1f</a:t>
            </a:r>
            <a:endParaRPr lang="en-US" dirty="0"/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Rotary Club Central (RCC)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Rotary.org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Go to Rotary.org</a:t>
            </a:r>
          </a:p>
          <a:p>
            <a:r>
              <a:rPr lang="en-US" dirty="0"/>
              <a:t>Log into My Rotary.org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Manage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Club Administration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on “</a:t>
            </a:r>
            <a:r>
              <a:rPr lang="en-US" b="1" dirty="0">
                <a:solidFill>
                  <a:srgbClr val="00B050"/>
                </a:solidFill>
              </a:rPr>
              <a:t>Rotary Club Central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647006"/>
          </a:xfrm>
        </p:spPr>
        <p:txBody>
          <a:bodyPr/>
          <a:lstStyle/>
          <a:p>
            <a:r>
              <a:rPr lang="en-US" sz="2400" b="1" dirty="0"/>
              <a:t>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Global View</a:t>
            </a:r>
          </a:p>
          <a:p>
            <a:pPr lvl="1"/>
            <a:r>
              <a:rPr lang="en-US" dirty="0"/>
              <a:t>Service Activities</a:t>
            </a:r>
          </a:p>
          <a:p>
            <a:pPr lvl="1"/>
            <a:r>
              <a:rPr lang="en-US" dirty="0"/>
              <a:t>Resources (</a:t>
            </a:r>
            <a:r>
              <a:rPr lang="en-US" dirty="0">
                <a:hlinkClick r:id="rId2"/>
              </a:rPr>
              <a:t>https://rcc.rotary.org/#/resources</a:t>
            </a:r>
            <a:r>
              <a:rPr lang="en-US" dirty="0"/>
              <a:t>)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Accessing Rotary Club Central (RCC)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Rotary.org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/>
              <a:t>Go to Rotary.org</a:t>
            </a:r>
          </a:p>
          <a:p>
            <a:r>
              <a:rPr lang="en-US" dirty="0"/>
              <a:t>Log into My Rotary.org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Manage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through “</a:t>
            </a:r>
            <a:r>
              <a:rPr lang="en-US" b="1" dirty="0">
                <a:solidFill>
                  <a:srgbClr val="00B050"/>
                </a:solidFill>
              </a:rPr>
              <a:t>Club Administration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Click on “</a:t>
            </a:r>
            <a:r>
              <a:rPr lang="en-US" b="1" dirty="0">
                <a:solidFill>
                  <a:srgbClr val="00B050"/>
                </a:solidFill>
              </a:rPr>
              <a:t>Rotary Club Central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64700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Dashboard</a:t>
            </a:r>
          </a:p>
          <a:p>
            <a:pPr lvl="1"/>
            <a:r>
              <a:rPr lang="en-US" dirty="0"/>
              <a:t>Goal Center</a:t>
            </a:r>
          </a:p>
          <a:p>
            <a:pPr lvl="1"/>
            <a:r>
              <a:rPr lang="en-US" dirty="0"/>
              <a:t>Global View</a:t>
            </a:r>
          </a:p>
          <a:p>
            <a:pPr lvl="1"/>
            <a:r>
              <a:rPr lang="en-US" dirty="0"/>
              <a:t>Service Activities</a:t>
            </a:r>
          </a:p>
          <a:p>
            <a:pPr lvl="1"/>
            <a:r>
              <a:rPr lang="en-US" dirty="0"/>
              <a:t>Resources </a:t>
            </a:r>
          </a:p>
          <a:p>
            <a:pPr lvl="1"/>
            <a:r>
              <a:rPr lang="en-US" dirty="0"/>
              <a:t>Reports (</a:t>
            </a:r>
            <a:r>
              <a:rPr lang="en-US" dirty="0">
                <a:hlinkClick r:id="rId2"/>
              </a:rPr>
              <a:t>https://rcc.rotary.org/#/reports</a:t>
            </a:r>
            <a:r>
              <a:rPr lang="en-US" dirty="0"/>
              <a:t>) </a:t>
            </a:r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107</TotalTime>
  <Words>542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1_Custom Design</vt:lpstr>
      <vt:lpstr>Custom Design</vt:lpstr>
      <vt:lpstr>Rotary Club Central</vt:lpstr>
      <vt:lpstr>Rotary Club Central</vt:lpstr>
      <vt:lpstr>Accessing Rotary Club Central (RCC)</vt:lpstr>
      <vt:lpstr>Review of Content by  Subject</vt:lpstr>
      <vt:lpstr>Goal Center</vt:lpstr>
      <vt:lpstr>Accessing Rotary Club Central (RCC)</vt:lpstr>
      <vt:lpstr>Accessing Rotary Club Central (RCC)</vt:lpstr>
      <vt:lpstr>Accessing Rotary Club Central (RCC)</vt:lpstr>
      <vt:lpstr>Accessing Rotary Club Central (RCC)</vt:lpstr>
      <vt:lpstr>Accessing Rotary Club Central (RCC)</vt:lpstr>
      <vt:lpstr>Accessing Rotary Club Central (RCC)</vt:lpstr>
      <vt:lpstr>Large image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Tom Ledbetter</dc:creator>
  <cp:lastModifiedBy>Dorothy Jeger</cp:lastModifiedBy>
  <cp:revision>2</cp:revision>
  <dcterms:created xsi:type="dcterms:W3CDTF">2023-04-09T12:15:34Z</dcterms:created>
  <dcterms:modified xsi:type="dcterms:W3CDTF">2023-04-10T00:58:25Z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