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EDB"/>
          </a:solidFill>
        </a:fill>
      </a:tcStyle>
    </a:wholeTbl>
    <a:band2H>
      <a:tcTxStyle/>
      <a:tcStyle>
        <a:tcBdr/>
        <a:fill>
          <a:solidFill>
            <a:srgbClr val="E7E8EE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E1CB"/>
          </a:solidFill>
        </a:fill>
      </a:tcStyle>
    </a:wholeTbl>
    <a:band2H>
      <a:tcTxStyle/>
      <a:tcStyle>
        <a:tcBdr/>
        <a:fill>
          <a:solidFill>
            <a:srgbClr val="FDF1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BF2F6"/>
          </a:solidFill>
        </a:fill>
      </a:tcStyle>
    </a:wholeTbl>
    <a:band2H>
      <a:tcTxStyle/>
      <a:tcStyle>
        <a:tcBdr/>
        <a:fill>
          <a:solidFill>
            <a:srgbClr val="F5F9FB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Shape 84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48" name="Shape 84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353885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45"/>
          <p:cNvGrpSpPr/>
          <p:nvPr/>
        </p:nvGrpSpPr>
        <p:grpSpPr>
          <a:xfrm>
            <a:off x="6369636" y="6984916"/>
            <a:ext cx="4984164" cy="430863"/>
            <a:chOff x="0" y="0"/>
            <a:chExt cx="4984163" cy="430861"/>
          </a:xfrm>
        </p:grpSpPr>
        <p:grpSp>
          <p:nvGrpSpPr>
            <p:cNvPr id="64" name="Group 69"/>
            <p:cNvGrpSpPr/>
            <p:nvPr/>
          </p:nvGrpSpPr>
          <p:grpSpPr>
            <a:xfrm>
              <a:off x="1288796" y="-1"/>
              <a:ext cx="3695368" cy="430863"/>
              <a:chOff x="0" y="0"/>
              <a:chExt cx="3695366" cy="430861"/>
            </a:xfrm>
          </p:grpSpPr>
          <p:grpSp>
            <p:nvGrpSpPr>
              <p:cNvPr id="42" name="Rectangle 72"/>
              <p:cNvGrpSpPr/>
              <p:nvPr/>
            </p:nvGrpSpPr>
            <p:grpSpPr>
              <a:xfrm>
                <a:off x="-1" y="0"/>
                <a:ext cx="893203" cy="202251"/>
                <a:chOff x="0" y="0"/>
                <a:chExt cx="893201" cy="202249"/>
              </a:xfrm>
            </p:grpSpPr>
            <p:sp>
              <p:nvSpPr>
                <p:cNvPr id="40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1" name="Royal Blue R23,G69,B143"/>
                <p:cNvSpPr txBox="1"/>
                <p:nvPr/>
              </p:nvSpPr>
              <p:spPr>
                <a:xfrm>
                  <a:off x="188191" y="0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45" name="Rectangle 73"/>
              <p:cNvGrpSpPr/>
              <p:nvPr/>
            </p:nvGrpSpPr>
            <p:grpSpPr>
              <a:xfrm>
                <a:off x="934054" y="0"/>
                <a:ext cx="893203" cy="202251"/>
                <a:chOff x="0" y="0"/>
                <a:chExt cx="893201" cy="202249"/>
              </a:xfrm>
            </p:grpSpPr>
            <p:sp>
              <p:nvSpPr>
                <p:cNvPr id="43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4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48" name="Rectangle 74"/>
              <p:cNvGrpSpPr/>
              <p:nvPr/>
            </p:nvGrpSpPr>
            <p:grpSpPr>
              <a:xfrm>
                <a:off x="1868109" y="0"/>
                <a:ext cx="893203" cy="202251"/>
                <a:chOff x="0" y="0"/>
                <a:chExt cx="893201" cy="202249"/>
              </a:xfrm>
            </p:grpSpPr>
            <p:sp>
              <p:nvSpPr>
                <p:cNvPr id="46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7" name="Sky Blue  R1,G180,B231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51" name="Rectangle 75"/>
              <p:cNvGrpSpPr/>
              <p:nvPr/>
            </p:nvGrpSpPr>
            <p:grpSpPr>
              <a:xfrm>
                <a:off x="1868109" y="228611"/>
                <a:ext cx="893203" cy="202251"/>
                <a:chOff x="0" y="0"/>
                <a:chExt cx="893201" cy="202249"/>
              </a:xfrm>
            </p:grpSpPr>
            <p:sp>
              <p:nvSpPr>
                <p:cNvPr id="49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0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54" name="Rectangle 76"/>
              <p:cNvGrpSpPr/>
              <p:nvPr/>
            </p:nvGrpSpPr>
            <p:grpSpPr>
              <a:xfrm>
                <a:off x="2802164" y="228611"/>
                <a:ext cx="893203" cy="202251"/>
                <a:chOff x="0" y="0"/>
                <a:chExt cx="893201" cy="202249"/>
              </a:xfrm>
            </p:grpSpPr>
            <p:sp>
              <p:nvSpPr>
                <p:cNvPr id="52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3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57" name="Rectangle 77"/>
              <p:cNvGrpSpPr/>
              <p:nvPr/>
            </p:nvGrpSpPr>
            <p:grpSpPr>
              <a:xfrm>
                <a:off x="2802164" y="0"/>
                <a:ext cx="893203" cy="202251"/>
                <a:chOff x="0" y="0"/>
                <a:chExt cx="893201" cy="202249"/>
              </a:xfrm>
            </p:grpSpPr>
            <p:sp>
              <p:nvSpPr>
                <p:cNvPr id="55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6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60" name="Rectangle 78"/>
              <p:cNvGrpSpPr/>
              <p:nvPr/>
            </p:nvGrpSpPr>
            <p:grpSpPr>
              <a:xfrm>
                <a:off x="-1" y="228611"/>
                <a:ext cx="893203" cy="202251"/>
                <a:chOff x="0" y="0"/>
                <a:chExt cx="893201" cy="202249"/>
              </a:xfrm>
            </p:grpSpPr>
            <p:sp>
              <p:nvSpPr>
                <p:cNvPr id="58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9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63" name="Rectangle 79"/>
              <p:cNvGrpSpPr/>
              <p:nvPr/>
            </p:nvGrpSpPr>
            <p:grpSpPr>
              <a:xfrm>
                <a:off x="934054" y="228611"/>
                <a:ext cx="893203" cy="202251"/>
                <a:chOff x="0" y="0"/>
                <a:chExt cx="893201" cy="202249"/>
              </a:xfrm>
            </p:grpSpPr>
            <p:sp>
              <p:nvSpPr>
                <p:cNvPr id="61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2" name="Turquoise R0,G153,B153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65" name="TextBox 70"/>
            <p:cNvSpPr txBox="1"/>
            <p:nvPr/>
          </p:nvSpPr>
          <p:spPr>
            <a:xfrm>
              <a:off x="-1" y="45719"/>
              <a:ext cx="1254771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/>
              </a:lvl1pPr>
            </a:lstStyle>
            <a:p>
              <a:r>
                <a:t>Rotary Leadership Colors</a:t>
              </a:r>
            </a:p>
          </p:txBody>
        </p:sp>
        <p:sp>
          <p:nvSpPr>
            <p:cNvPr id="66" name="TextBox 71"/>
            <p:cNvSpPr txBox="1"/>
            <p:nvPr/>
          </p:nvSpPr>
          <p:spPr>
            <a:xfrm>
              <a:off x="367028" y="282175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>
                  <a:solidFill>
                    <a:srgbClr val="595959"/>
                  </a:solidFill>
                </a:defRPr>
              </a:lvl1pPr>
            </a:lstStyle>
            <a:p>
              <a:r>
                <a:t>Secondary Colors</a:t>
              </a:r>
            </a:p>
          </p:txBody>
        </p:sp>
      </p:grpSp>
      <p:sp>
        <p:nvSpPr>
          <p:cNvPr id="68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42900" y="4120062"/>
            <a:ext cx="11506200" cy="46566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3200" b="1">
                <a:solidFill>
                  <a:srgbClr val="005DAA"/>
                </a:solidFill>
              </a:defRPr>
            </a:lvl1pPr>
            <a:lvl2pPr marL="0" indent="457200" algn="ctr">
              <a:buSzTx/>
              <a:buFontTx/>
              <a:buNone/>
              <a:defRPr sz="3200" b="1">
                <a:solidFill>
                  <a:srgbClr val="005DAA"/>
                </a:solidFill>
              </a:defRPr>
            </a:lvl2pPr>
            <a:lvl3pPr marL="0" indent="914400" algn="ctr">
              <a:buSzTx/>
              <a:buFontTx/>
              <a:buNone/>
              <a:defRPr sz="3200" b="1">
                <a:solidFill>
                  <a:srgbClr val="005DAA"/>
                </a:solidFill>
              </a:defRPr>
            </a:lvl3pPr>
            <a:lvl4pPr marL="0" indent="1371600" algn="ctr">
              <a:buSzTx/>
              <a:buFontTx/>
              <a:buNone/>
              <a:defRPr sz="3200" b="1">
                <a:solidFill>
                  <a:srgbClr val="005DAA"/>
                </a:solidFill>
              </a:defRPr>
            </a:lvl4pPr>
            <a:lvl5pPr marL="0" indent="1828800" algn="ctr">
              <a:buSzTx/>
              <a:buFontTx/>
              <a:buNone/>
              <a:defRPr sz="3200" b="1">
                <a:solidFill>
                  <a:srgbClr val="005DAA"/>
                </a:solidFill>
              </a:defRPr>
            </a:lvl5pPr>
          </a:lstStyle>
          <a:p>
            <a:r>
              <a:t>Type your Rotary club name here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9" name="Title Text"/>
          <p:cNvSpPr txBox="1">
            <a:spLocks noGrp="1"/>
          </p:cNvSpPr>
          <p:nvPr>
            <p:ph type="title"/>
          </p:nvPr>
        </p:nvSpPr>
        <p:spPr>
          <a:xfrm>
            <a:off x="342900" y="3298132"/>
            <a:ext cx="11506200" cy="821932"/>
          </a:xfrm>
          <a:prstGeom prst="rect">
            <a:avLst/>
          </a:prstGeom>
        </p:spPr>
        <p:txBody>
          <a:bodyPr lIns="0" tIns="0" rIns="0" bIns="0" anchor="b"/>
          <a:lstStyle>
            <a:lvl1pPr algn="ctr">
              <a:defRPr sz="4800" cap="all">
                <a:solidFill>
                  <a:srgbClr val="005DAA"/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70" name="Picture 1" descr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9503" y="5818392"/>
            <a:ext cx="1883774" cy="716365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Picture 4" descr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503" y="323243"/>
            <a:ext cx="2609627" cy="2619982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3" name="Group 45"/>
          <p:cNvGrpSpPr/>
          <p:nvPr/>
        </p:nvGrpSpPr>
        <p:grpSpPr>
          <a:xfrm>
            <a:off x="6369636" y="6984916"/>
            <a:ext cx="4984164" cy="430863"/>
            <a:chOff x="0" y="0"/>
            <a:chExt cx="4984163" cy="430861"/>
          </a:xfrm>
        </p:grpSpPr>
        <p:grpSp>
          <p:nvGrpSpPr>
            <p:cNvPr id="380" name="Group 69"/>
            <p:cNvGrpSpPr/>
            <p:nvPr/>
          </p:nvGrpSpPr>
          <p:grpSpPr>
            <a:xfrm>
              <a:off x="1288796" y="-1"/>
              <a:ext cx="3695368" cy="430863"/>
              <a:chOff x="0" y="0"/>
              <a:chExt cx="3695366" cy="430861"/>
            </a:xfrm>
          </p:grpSpPr>
          <p:grpSp>
            <p:nvGrpSpPr>
              <p:cNvPr id="358" name="Rectangle 72"/>
              <p:cNvGrpSpPr/>
              <p:nvPr/>
            </p:nvGrpSpPr>
            <p:grpSpPr>
              <a:xfrm>
                <a:off x="-1" y="0"/>
                <a:ext cx="893203" cy="202251"/>
                <a:chOff x="0" y="0"/>
                <a:chExt cx="893201" cy="202249"/>
              </a:xfrm>
            </p:grpSpPr>
            <p:sp>
              <p:nvSpPr>
                <p:cNvPr id="356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57" name="Royal Blue R23,G69,B143"/>
                <p:cNvSpPr txBox="1"/>
                <p:nvPr/>
              </p:nvSpPr>
              <p:spPr>
                <a:xfrm>
                  <a:off x="188191" y="0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361" name="Rectangle 73"/>
              <p:cNvGrpSpPr/>
              <p:nvPr/>
            </p:nvGrpSpPr>
            <p:grpSpPr>
              <a:xfrm>
                <a:off x="934054" y="0"/>
                <a:ext cx="893203" cy="202251"/>
                <a:chOff x="0" y="0"/>
                <a:chExt cx="893201" cy="202249"/>
              </a:xfrm>
            </p:grpSpPr>
            <p:sp>
              <p:nvSpPr>
                <p:cNvPr id="359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60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364" name="Rectangle 74"/>
              <p:cNvGrpSpPr/>
              <p:nvPr/>
            </p:nvGrpSpPr>
            <p:grpSpPr>
              <a:xfrm>
                <a:off x="1868109" y="0"/>
                <a:ext cx="893203" cy="202251"/>
                <a:chOff x="0" y="0"/>
                <a:chExt cx="893201" cy="202249"/>
              </a:xfrm>
            </p:grpSpPr>
            <p:sp>
              <p:nvSpPr>
                <p:cNvPr id="362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63" name="Sky Blue  R1,G180,B231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367" name="Rectangle 75"/>
              <p:cNvGrpSpPr/>
              <p:nvPr/>
            </p:nvGrpSpPr>
            <p:grpSpPr>
              <a:xfrm>
                <a:off x="1868109" y="228611"/>
                <a:ext cx="893203" cy="202251"/>
                <a:chOff x="0" y="0"/>
                <a:chExt cx="893201" cy="202249"/>
              </a:xfrm>
            </p:grpSpPr>
            <p:sp>
              <p:nvSpPr>
                <p:cNvPr id="365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66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370" name="Rectangle 76"/>
              <p:cNvGrpSpPr/>
              <p:nvPr/>
            </p:nvGrpSpPr>
            <p:grpSpPr>
              <a:xfrm>
                <a:off x="2802164" y="228611"/>
                <a:ext cx="893203" cy="202251"/>
                <a:chOff x="0" y="0"/>
                <a:chExt cx="893201" cy="202249"/>
              </a:xfrm>
            </p:grpSpPr>
            <p:sp>
              <p:nvSpPr>
                <p:cNvPr id="368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69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373" name="Rectangle 77"/>
              <p:cNvGrpSpPr/>
              <p:nvPr/>
            </p:nvGrpSpPr>
            <p:grpSpPr>
              <a:xfrm>
                <a:off x="2802164" y="0"/>
                <a:ext cx="893203" cy="202251"/>
                <a:chOff x="0" y="0"/>
                <a:chExt cx="893201" cy="202249"/>
              </a:xfrm>
            </p:grpSpPr>
            <p:sp>
              <p:nvSpPr>
                <p:cNvPr id="371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72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376" name="Rectangle 78"/>
              <p:cNvGrpSpPr/>
              <p:nvPr/>
            </p:nvGrpSpPr>
            <p:grpSpPr>
              <a:xfrm>
                <a:off x="-1" y="228611"/>
                <a:ext cx="893203" cy="202251"/>
                <a:chOff x="0" y="0"/>
                <a:chExt cx="893201" cy="202249"/>
              </a:xfrm>
            </p:grpSpPr>
            <p:sp>
              <p:nvSpPr>
                <p:cNvPr id="374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75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379" name="Rectangle 79"/>
              <p:cNvGrpSpPr/>
              <p:nvPr/>
            </p:nvGrpSpPr>
            <p:grpSpPr>
              <a:xfrm>
                <a:off x="934054" y="228611"/>
                <a:ext cx="893203" cy="202251"/>
                <a:chOff x="0" y="0"/>
                <a:chExt cx="893201" cy="202249"/>
              </a:xfrm>
            </p:grpSpPr>
            <p:sp>
              <p:nvSpPr>
                <p:cNvPr id="377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78" name="Turquoise R0,G153,B153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381" name="TextBox 70"/>
            <p:cNvSpPr txBox="1"/>
            <p:nvPr/>
          </p:nvSpPr>
          <p:spPr>
            <a:xfrm>
              <a:off x="-1" y="45719"/>
              <a:ext cx="1254771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/>
              </a:lvl1pPr>
            </a:lstStyle>
            <a:p>
              <a:r>
                <a:t>Rotary Leadership Colors</a:t>
              </a:r>
            </a:p>
          </p:txBody>
        </p:sp>
        <p:sp>
          <p:nvSpPr>
            <p:cNvPr id="382" name="TextBox 71"/>
            <p:cNvSpPr txBox="1"/>
            <p:nvPr/>
          </p:nvSpPr>
          <p:spPr>
            <a:xfrm>
              <a:off x="367028" y="282175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>
                  <a:solidFill>
                    <a:srgbClr val="595959"/>
                  </a:solidFill>
                </a:defRPr>
              </a:lvl1pPr>
            </a:lstStyle>
            <a:p>
              <a:r>
                <a:t>Secondary Colors</a:t>
              </a:r>
            </a:p>
          </p:txBody>
        </p:sp>
      </p:grpSp>
      <p:sp>
        <p:nvSpPr>
          <p:cNvPr id="384" name="Rectangle 7"/>
          <p:cNvSpPr/>
          <p:nvPr/>
        </p:nvSpPr>
        <p:spPr>
          <a:xfrm flipV="1">
            <a:off x="0" y="0"/>
            <a:ext cx="12192000" cy="1540043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5" name="Title Text"/>
          <p:cNvSpPr txBox="1">
            <a:spLocks noGrp="1"/>
          </p:cNvSpPr>
          <p:nvPr>
            <p:ph type="title"/>
          </p:nvPr>
        </p:nvSpPr>
        <p:spPr>
          <a:xfrm>
            <a:off x="381000" y="1"/>
            <a:ext cx="11506200" cy="154004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cap="all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86" name="Body Level One…"/>
          <p:cNvSpPr txBox="1">
            <a:spLocks noGrp="1"/>
          </p:cNvSpPr>
          <p:nvPr>
            <p:ph type="body" idx="1"/>
          </p:nvPr>
        </p:nvSpPr>
        <p:spPr>
          <a:xfrm>
            <a:off x="380999" y="2436810"/>
            <a:ext cx="11506200" cy="383699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33333"/>
                </a:solidFill>
              </a:defRPr>
            </a:lvl1pPr>
            <a:lvl2pPr marL="502919" indent="-274319">
              <a:defRPr sz="2400">
                <a:solidFill>
                  <a:srgbClr val="333333"/>
                </a:solidFill>
              </a:defRPr>
            </a:lvl2pPr>
            <a:lvl3pPr marL="762000" indent="-304800">
              <a:defRPr sz="2400">
                <a:solidFill>
                  <a:srgbClr val="333333"/>
                </a:solidFill>
              </a:defRPr>
            </a:lvl3pPr>
            <a:lvl4pPr marL="1028700" indent="-342900">
              <a:defRPr sz="2400">
                <a:solidFill>
                  <a:srgbClr val="333333"/>
                </a:solidFill>
              </a:defRPr>
            </a:lvl4pPr>
            <a:lvl5pPr marL="1257300" indent="-342900">
              <a:defRPr sz="2400">
                <a:solidFill>
                  <a:srgbClr val="33333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roup 45"/>
          <p:cNvGrpSpPr/>
          <p:nvPr/>
        </p:nvGrpSpPr>
        <p:grpSpPr>
          <a:xfrm>
            <a:off x="6369636" y="6984916"/>
            <a:ext cx="4984164" cy="430863"/>
            <a:chOff x="0" y="0"/>
            <a:chExt cx="4984163" cy="430861"/>
          </a:xfrm>
        </p:grpSpPr>
        <p:grpSp>
          <p:nvGrpSpPr>
            <p:cNvPr id="418" name="Group 69"/>
            <p:cNvGrpSpPr/>
            <p:nvPr/>
          </p:nvGrpSpPr>
          <p:grpSpPr>
            <a:xfrm>
              <a:off x="1288796" y="-1"/>
              <a:ext cx="3695368" cy="430863"/>
              <a:chOff x="0" y="0"/>
              <a:chExt cx="3695366" cy="430861"/>
            </a:xfrm>
          </p:grpSpPr>
          <p:grpSp>
            <p:nvGrpSpPr>
              <p:cNvPr id="396" name="Rectangle 72"/>
              <p:cNvGrpSpPr/>
              <p:nvPr/>
            </p:nvGrpSpPr>
            <p:grpSpPr>
              <a:xfrm>
                <a:off x="-1" y="0"/>
                <a:ext cx="893203" cy="202251"/>
                <a:chOff x="0" y="0"/>
                <a:chExt cx="893201" cy="202249"/>
              </a:xfrm>
            </p:grpSpPr>
            <p:sp>
              <p:nvSpPr>
                <p:cNvPr id="394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95" name="Royal Blue R23,G69,B143"/>
                <p:cNvSpPr txBox="1"/>
                <p:nvPr/>
              </p:nvSpPr>
              <p:spPr>
                <a:xfrm>
                  <a:off x="188191" y="0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399" name="Rectangle 73"/>
              <p:cNvGrpSpPr/>
              <p:nvPr/>
            </p:nvGrpSpPr>
            <p:grpSpPr>
              <a:xfrm>
                <a:off x="934054" y="0"/>
                <a:ext cx="893203" cy="202251"/>
                <a:chOff x="0" y="0"/>
                <a:chExt cx="893201" cy="202249"/>
              </a:xfrm>
            </p:grpSpPr>
            <p:sp>
              <p:nvSpPr>
                <p:cNvPr id="397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98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402" name="Rectangle 74"/>
              <p:cNvGrpSpPr/>
              <p:nvPr/>
            </p:nvGrpSpPr>
            <p:grpSpPr>
              <a:xfrm>
                <a:off x="1868109" y="0"/>
                <a:ext cx="893203" cy="202251"/>
                <a:chOff x="0" y="0"/>
                <a:chExt cx="893201" cy="202249"/>
              </a:xfrm>
            </p:grpSpPr>
            <p:sp>
              <p:nvSpPr>
                <p:cNvPr id="400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01" name="Sky Blue  R1,G180,B231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405" name="Rectangle 75"/>
              <p:cNvGrpSpPr/>
              <p:nvPr/>
            </p:nvGrpSpPr>
            <p:grpSpPr>
              <a:xfrm>
                <a:off x="1868109" y="228611"/>
                <a:ext cx="893203" cy="202251"/>
                <a:chOff x="0" y="0"/>
                <a:chExt cx="893201" cy="202249"/>
              </a:xfrm>
            </p:grpSpPr>
            <p:sp>
              <p:nvSpPr>
                <p:cNvPr id="403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04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408" name="Rectangle 76"/>
              <p:cNvGrpSpPr/>
              <p:nvPr/>
            </p:nvGrpSpPr>
            <p:grpSpPr>
              <a:xfrm>
                <a:off x="2802164" y="228611"/>
                <a:ext cx="893203" cy="202251"/>
                <a:chOff x="0" y="0"/>
                <a:chExt cx="893201" cy="202249"/>
              </a:xfrm>
            </p:grpSpPr>
            <p:sp>
              <p:nvSpPr>
                <p:cNvPr id="406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07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411" name="Rectangle 77"/>
              <p:cNvGrpSpPr/>
              <p:nvPr/>
            </p:nvGrpSpPr>
            <p:grpSpPr>
              <a:xfrm>
                <a:off x="2802164" y="0"/>
                <a:ext cx="893203" cy="202251"/>
                <a:chOff x="0" y="0"/>
                <a:chExt cx="893201" cy="202249"/>
              </a:xfrm>
            </p:grpSpPr>
            <p:sp>
              <p:nvSpPr>
                <p:cNvPr id="409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10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414" name="Rectangle 78"/>
              <p:cNvGrpSpPr/>
              <p:nvPr/>
            </p:nvGrpSpPr>
            <p:grpSpPr>
              <a:xfrm>
                <a:off x="-1" y="228611"/>
                <a:ext cx="893203" cy="202251"/>
                <a:chOff x="0" y="0"/>
                <a:chExt cx="893201" cy="202249"/>
              </a:xfrm>
            </p:grpSpPr>
            <p:sp>
              <p:nvSpPr>
                <p:cNvPr id="412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13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417" name="Rectangle 79"/>
              <p:cNvGrpSpPr/>
              <p:nvPr/>
            </p:nvGrpSpPr>
            <p:grpSpPr>
              <a:xfrm>
                <a:off x="934054" y="228611"/>
                <a:ext cx="893203" cy="202251"/>
                <a:chOff x="0" y="0"/>
                <a:chExt cx="893201" cy="202249"/>
              </a:xfrm>
            </p:grpSpPr>
            <p:sp>
              <p:nvSpPr>
                <p:cNvPr id="415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16" name="Turquoise R0,G153,B153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419" name="TextBox 70"/>
            <p:cNvSpPr txBox="1"/>
            <p:nvPr/>
          </p:nvSpPr>
          <p:spPr>
            <a:xfrm>
              <a:off x="-1" y="45719"/>
              <a:ext cx="1254771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/>
              </a:lvl1pPr>
            </a:lstStyle>
            <a:p>
              <a:r>
                <a:t>Rotary Leadership Colors</a:t>
              </a:r>
            </a:p>
          </p:txBody>
        </p:sp>
        <p:sp>
          <p:nvSpPr>
            <p:cNvPr id="420" name="TextBox 71"/>
            <p:cNvSpPr txBox="1"/>
            <p:nvPr/>
          </p:nvSpPr>
          <p:spPr>
            <a:xfrm>
              <a:off x="367028" y="282175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>
                  <a:solidFill>
                    <a:srgbClr val="595959"/>
                  </a:solidFill>
                </a:defRPr>
              </a:lvl1pPr>
            </a:lstStyle>
            <a:p>
              <a:r>
                <a:t>Secondary Colors</a:t>
              </a:r>
            </a:p>
          </p:txBody>
        </p:sp>
      </p:grpSp>
      <p:sp>
        <p:nvSpPr>
          <p:cNvPr id="422" name="Rectangle 6"/>
          <p:cNvSpPr/>
          <p:nvPr/>
        </p:nvSpPr>
        <p:spPr>
          <a:xfrm>
            <a:off x="0" y="1540042"/>
            <a:ext cx="12192000" cy="5317958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99811" y="6406785"/>
            <a:ext cx="273656" cy="2642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24" name="Title Text"/>
          <p:cNvSpPr txBox="1">
            <a:spLocks noGrp="1"/>
          </p:cNvSpPr>
          <p:nvPr>
            <p:ph type="title"/>
          </p:nvPr>
        </p:nvSpPr>
        <p:spPr>
          <a:xfrm>
            <a:off x="381000" y="1"/>
            <a:ext cx="11506200" cy="154004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cap="all">
                <a:solidFill>
                  <a:srgbClr val="48595D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25" name="Slide Number Placeholder 5"/>
          <p:cNvSpPr txBox="1"/>
          <p:nvPr/>
        </p:nvSpPr>
        <p:spPr>
          <a:xfrm>
            <a:off x="11695852" y="77105"/>
            <a:ext cx="331895" cy="442055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/>
          <a:p>
            <a:pPr algn="r">
              <a:defRPr sz="1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9" name="Group 45"/>
          <p:cNvGrpSpPr/>
          <p:nvPr/>
        </p:nvGrpSpPr>
        <p:grpSpPr>
          <a:xfrm>
            <a:off x="6369636" y="6984916"/>
            <a:ext cx="4984164" cy="430863"/>
            <a:chOff x="0" y="0"/>
            <a:chExt cx="4984163" cy="430861"/>
          </a:xfrm>
        </p:grpSpPr>
        <p:grpSp>
          <p:nvGrpSpPr>
            <p:cNvPr id="456" name="Group 69"/>
            <p:cNvGrpSpPr/>
            <p:nvPr/>
          </p:nvGrpSpPr>
          <p:grpSpPr>
            <a:xfrm>
              <a:off x="1288796" y="-1"/>
              <a:ext cx="3695368" cy="430863"/>
              <a:chOff x="0" y="0"/>
              <a:chExt cx="3695366" cy="430861"/>
            </a:xfrm>
          </p:grpSpPr>
          <p:grpSp>
            <p:nvGrpSpPr>
              <p:cNvPr id="434" name="Rectangle 72"/>
              <p:cNvGrpSpPr/>
              <p:nvPr/>
            </p:nvGrpSpPr>
            <p:grpSpPr>
              <a:xfrm>
                <a:off x="-1" y="0"/>
                <a:ext cx="893203" cy="202251"/>
                <a:chOff x="0" y="0"/>
                <a:chExt cx="893201" cy="202249"/>
              </a:xfrm>
            </p:grpSpPr>
            <p:sp>
              <p:nvSpPr>
                <p:cNvPr id="432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33" name="Royal Blue R23,G69,B143"/>
                <p:cNvSpPr txBox="1"/>
                <p:nvPr/>
              </p:nvSpPr>
              <p:spPr>
                <a:xfrm>
                  <a:off x="188191" y="0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437" name="Rectangle 73"/>
              <p:cNvGrpSpPr/>
              <p:nvPr/>
            </p:nvGrpSpPr>
            <p:grpSpPr>
              <a:xfrm>
                <a:off x="934054" y="0"/>
                <a:ext cx="893203" cy="202251"/>
                <a:chOff x="0" y="0"/>
                <a:chExt cx="893201" cy="202249"/>
              </a:xfrm>
            </p:grpSpPr>
            <p:sp>
              <p:nvSpPr>
                <p:cNvPr id="435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36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440" name="Rectangle 74"/>
              <p:cNvGrpSpPr/>
              <p:nvPr/>
            </p:nvGrpSpPr>
            <p:grpSpPr>
              <a:xfrm>
                <a:off x="1868109" y="0"/>
                <a:ext cx="893203" cy="202251"/>
                <a:chOff x="0" y="0"/>
                <a:chExt cx="893201" cy="202249"/>
              </a:xfrm>
            </p:grpSpPr>
            <p:sp>
              <p:nvSpPr>
                <p:cNvPr id="438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39" name="Sky Blue  R1,G180,B231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443" name="Rectangle 75"/>
              <p:cNvGrpSpPr/>
              <p:nvPr/>
            </p:nvGrpSpPr>
            <p:grpSpPr>
              <a:xfrm>
                <a:off x="1868109" y="228611"/>
                <a:ext cx="893203" cy="202251"/>
                <a:chOff x="0" y="0"/>
                <a:chExt cx="893201" cy="202249"/>
              </a:xfrm>
            </p:grpSpPr>
            <p:sp>
              <p:nvSpPr>
                <p:cNvPr id="441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42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446" name="Rectangle 76"/>
              <p:cNvGrpSpPr/>
              <p:nvPr/>
            </p:nvGrpSpPr>
            <p:grpSpPr>
              <a:xfrm>
                <a:off x="2802164" y="228611"/>
                <a:ext cx="893203" cy="202251"/>
                <a:chOff x="0" y="0"/>
                <a:chExt cx="893201" cy="202249"/>
              </a:xfrm>
            </p:grpSpPr>
            <p:sp>
              <p:nvSpPr>
                <p:cNvPr id="444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45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449" name="Rectangle 77"/>
              <p:cNvGrpSpPr/>
              <p:nvPr/>
            </p:nvGrpSpPr>
            <p:grpSpPr>
              <a:xfrm>
                <a:off x="2802164" y="0"/>
                <a:ext cx="893203" cy="202251"/>
                <a:chOff x="0" y="0"/>
                <a:chExt cx="893201" cy="202249"/>
              </a:xfrm>
            </p:grpSpPr>
            <p:sp>
              <p:nvSpPr>
                <p:cNvPr id="447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48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452" name="Rectangle 78"/>
              <p:cNvGrpSpPr/>
              <p:nvPr/>
            </p:nvGrpSpPr>
            <p:grpSpPr>
              <a:xfrm>
                <a:off x="-1" y="228611"/>
                <a:ext cx="893203" cy="202251"/>
                <a:chOff x="0" y="0"/>
                <a:chExt cx="893201" cy="202249"/>
              </a:xfrm>
            </p:grpSpPr>
            <p:sp>
              <p:nvSpPr>
                <p:cNvPr id="450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51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455" name="Rectangle 79"/>
              <p:cNvGrpSpPr/>
              <p:nvPr/>
            </p:nvGrpSpPr>
            <p:grpSpPr>
              <a:xfrm>
                <a:off x="934054" y="228611"/>
                <a:ext cx="893203" cy="202251"/>
                <a:chOff x="0" y="0"/>
                <a:chExt cx="893201" cy="202249"/>
              </a:xfrm>
            </p:grpSpPr>
            <p:sp>
              <p:nvSpPr>
                <p:cNvPr id="453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54" name="Turquoise R0,G153,B153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457" name="TextBox 70"/>
            <p:cNvSpPr txBox="1"/>
            <p:nvPr/>
          </p:nvSpPr>
          <p:spPr>
            <a:xfrm>
              <a:off x="-1" y="45719"/>
              <a:ext cx="1254771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/>
              </a:lvl1pPr>
            </a:lstStyle>
            <a:p>
              <a:r>
                <a:t>Rotary Leadership Colors</a:t>
              </a:r>
            </a:p>
          </p:txBody>
        </p:sp>
        <p:sp>
          <p:nvSpPr>
            <p:cNvPr id="458" name="TextBox 71"/>
            <p:cNvSpPr txBox="1"/>
            <p:nvPr/>
          </p:nvSpPr>
          <p:spPr>
            <a:xfrm>
              <a:off x="367028" y="282175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>
                  <a:solidFill>
                    <a:srgbClr val="595959"/>
                  </a:solidFill>
                </a:defRPr>
              </a:lvl1pPr>
            </a:lstStyle>
            <a:p>
              <a:r>
                <a:t>Secondary Colors</a:t>
              </a:r>
            </a:p>
          </p:txBody>
        </p:sp>
      </p:grpSp>
      <p:sp>
        <p:nvSpPr>
          <p:cNvPr id="460" name="Rectangle 6"/>
          <p:cNvSpPr/>
          <p:nvPr/>
        </p:nvSpPr>
        <p:spPr>
          <a:xfrm>
            <a:off x="0" y="-1"/>
            <a:ext cx="12192000" cy="1540044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1" name="Title Text"/>
          <p:cNvSpPr txBox="1">
            <a:spLocks noGrp="1"/>
          </p:cNvSpPr>
          <p:nvPr>
            <p:ph type="title"/>
          </p:nvPr>
        </p:nvSpPr>
        <p:spPr>
          <a:xfrm>
            <a:off x="381000" y="1"/>
            <a:ext cx="11506200" cy="154004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cap="all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6" name="Group 45"/>
          <p:cNvGrpSpPr/>
          <p:nvPr/>
        </p:nvGrpSpPr>
        <p:grpSpPr>
          <a:xfrm>
            <a:off x="6369636" y="6984916"/>
            <a:ext cx="4984164" cy="430863"/>
            <a:chOff x="0" y="0"/>
            <a:chExt cx="4984163" cy="430861"/>
          </a:xfrm>
        </p:grpSpPr>
        <p:grpSp>
          <p:nvGrpSpPr>
            <p:cNvPr id="493" name="Group 69"/>
            <p:cNvGrpSpPr/>
            <p:nvPr/>
          </p:nvGrpSpPr>
          <p:grpSpPr>
            <a:xfrm>
              <a:off x="1288796" y="-1"/>
              <a:ext cx="3695368" cy="430863"/>
              <a:chOff x="0" y="0"/>
              <a:chExt cx="3695366" cy="430861"/>
            </a:xfrm>
          </p:grpSpPr>
          <p:grpSp>
            <p:nvGrpSpPr>
              <p:cNvPr id="471" name="Rectangle 72"/>
              <p:cNvGrpSpPr/>
              <p:nvPr/>
            </p:nvGrpSpPr>
            <p:grpSpPr>
              <a:xfrm>
                <a:off x="-1" y="0"/>
                <a:ext cx="893203" cy="202251"/>
                <a:chOff x="0" y="0"/>
                <a:chExt cx="893201" cy="202249"/>
              </a:xfrm>
            </p:grpSpPr>
            <p:sp>
              <p:nvSpPr>
                <p:cNvPr id="469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70" name="Royal Blue R23,G69,B143"/>
                <p:cNvSpPr txBox="1"/>
                <p:nvPr/>
              </p:nvSpPr>
              <p:spPr>
                <a:xfrm>
                  <a:off x="188191" y="0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474" name="Rectangle 73"/>
              <p:cNvGrpSpPr/>
              <p:nvPr/>
            </p:nvGrpSpPr>
            <p:grpSpPr>
              <a:xfrm>
                <a:off x="934054" y="0"/>
                <a:ext cx="893203" cy="202251"/>
                <a:chOff x="0" y="0"/>
                <a:chExt cx="893201" cy="202249"/>
              </a:xfrm>
            </p:grpSpPr>
            <p:sp>
              <p:nvSpPr>
                <p:cNvPr id="472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73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477" name="Rectangle 74"/>
              <p:cNvGrpSpPr/>
              <p:nvPr/>
            </p:nvGrpSpPr>
            <p:grpSpPr>
              <a:xfrm>
                <a:off x="1868109" y="0"/>
                <a:ext cx="893203" cy="202251"/>
                <a:chOff x="0" y="0"/>
                <a:chExt cx="893201" cy="202249"/>
              </a:xfrm>
            </p:grpSpPr>
            <p:sp>
              <p:nvSpPr>
                <p:cNvPr id="475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76" name="Sky Blue  R1,G180,B231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480" name="Rectangle 75"/>
              <p:cNvGrpSpPr/>
              <p:nvPr/>
            </p:nvGrpSpPr>
            <p:grpSpPr>
              <a:xfrm>
                <a:off x="1868109" y="228611"/>
                <a:ext cx="893203" cy="202251"/>
                <a:chOff x="0" y="0"/>
                <a:chExt cx="893201" cy="202249"/>
              </a:xfrm>
            </p:grpSpPr>
            <p:sp>
              <p:nvSpPr>
                <p:cNvPr id="478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79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483" name="Rectangle 76"/>
              <p:cNvGrpSpPr/>
              <p:nvPr/>
            </p:nvGrpSpPr>
            <p:grpSpPr>
              <a:xfrm>
                <a:off x="2802164" y="228611"/>
                <a:ext cx="893203" cy="202251"/>
                <a:chOff x="0" y="0"/>
                <a:chExt cx="893201" cy="202249"/>
              </a:xfrm>
            </p:grpSpPr>
            <p:sp>
              <p:nvSpPr>
                <p:cNvPr id="481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82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486" name="Rectangle 77"/>
              <p:cNvGrpSpPr/>
              <p:nvPr/>
            </p:nvGrpSpPr>
            <p:grpSpPr>
              <a:xfrm>
                <a:off x="2802164" y="0"/>
                <a:ext cx="893203" cy="202251"/>
                <a:chOff x="0" y="0"/>
                <a:chExt cx="893201" cy="202249"/>
              </a:xfrm>
            </p:grpSpPr>
            <p:sp>
              <p:nvSpPr>
                <p:cNvPr id="484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85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489" name="Rectangle 78"/>
              <p:cNvGrpSpPr/>
              <p:nvPr/>
            </p:nvGrpSpPr>
            <p:grpSpPr>
              <a:xfrm>
                <a:off x="-1" y="228611"/>
                <a:ext cx="893203" cy="202251"/>
                <a:chOff x="0" y="0"/>
                <a:chExt cx="893201" cy="202249"/>
              </a:xfrm>
            </p:grpSpPr>
            <p:sp>
              <p:nvSpPr>
                <p:cNvPr id="487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88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492" name="Rectangle 79"/>
              <p:cNvGrpSpPr/>
              <p:nvPr/>
            </p:nvGrpSpPr>
            <p:grpSpPr>
              <a:xfrm>
                <a:off x="934054" y="228611"/>
                <a:ext cx="893203" cy="202251"/>
                <a:chOff x="0" y="0"/>
                <a:chExt cx="893201" cy="202249"/>
              </a:xfrm>
            </p:grpSpPr>
            <p:sp>
              <p:nvSpPr>
                <p:cNvPr id="490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91" name="Turquoise R0,G153,B153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494" name="TextBox 70"/>
            <p:cNvSpPr txBox="1"/>
            <p:nvPr/>
          </p:nvSpPr>
          <p:spPr>
            <a:xfrm>
              <a:off x="-1" y="45719"/>
              <a:ext cx="1254771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/>
              </a:lvl1pPr>
            </a:lstStyle>
            <a:p>
              <a:r>
                <a:t>Rotary Leadership Colors</a:t>
              </a:r>
            </a:p>
          </p:txBody>
        </p:sp>
        <p:sp>
          <p:nvSpPr>
            <p:cNvPr id="495" name="TextBox 71"/>
            <p:cNvSpPr txBox="1"/>
            <p:nvPr/>
          </p:nvSpPr>
          <p:spPr>
            <a:xfrm>
              <a:off x="367028" y="282175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>
                  <a:solidFill>
                    <a:srgbClr val="595959"/>
                  </a:solidFill>
                </a:defRPr>
              </a:lvl1pPr>
            </a:lstStyle>
            <a:p>
              <a:r>
                <a:t>Secondary Colors</a:t>
              </a:r>
            </a:p>
          </p:txBody>
        </p:sp>
      </p:grpSp>
      <p:sp>
        <p:nvSpPr>
          <p:cNvPr id="497" name="Rectangle 7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350000" y="2141538"/>
            <a:ext cx="5537200" cy="314166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200"/>
            </a:lvl1pPr>
            <a:lvl2pPr marL="266347" indent="-207610">
              <a:buFontTx/>
              <a:defRPr sz="2200"/>
            </a:lvl2pPr>
            <a:lvl3pPr marL="1193800" indent="-279400">
              <a:buFontTx/>
              <a:defRPr sz="2200"/>
            </a:lvl3pPr>
            <a:lvl4pPr marL="1685925" indent="-314325">
              <a:buFontTx/>
              <a:defRPr sz="2200"/>
            </a:lvl4pPr>
            <a:lvl5pPr marL="2143125" indent="-314325">
              <a:buFontTx/>
              <a:defRPr sz="2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9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558800" y="2141538"/>
            <a:ext cx="4978400" cy="1135063"/>
          </a:xfrm>
          <a:prstGeom prst="rect">
            <a:avLst/>
          </a:prstGeom>
          <a:ln w="25400">
            <a:solidFill>
              <a:srgbClr val="F8FAFE">
                <a:alpha val="50000"/>
              </a:srgbClr>
            </a:solidFill>
            <a:round/>
          </a:ln>
        </p:spPr>
        <p:txBody>
          <a:bodyPr anchor="b"/>
          <a:lstStyle>
            <a:lvl1pPr marL="0" indent="0">
              <a:buSzTx/>
              <a:buFontTx/>
              <a:buNone/>
              <a:defRPr sz="4400" b="1" cap="all">
                <a:solidFill>
                  <a:srgbClr val="FFFFFF"/>
                </a:solidFill>
              </a:defRPr>
            </a:lvl1pPr>
          </a:lstStyle>
          <a:p>
            <a:r>
              <a:t>Title</a:t>
            </a:r>
          </a:p>
        </p:txBody>
      </p:sp>
      <p:sp>
        <p:nvSpPr>
          <p:cNvPr id="5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4" name="Group 45"/>
          <p:cNvGrpSpPr/>
          <p:nvPr/>
        </p:nvGrpSpPr>
        <p:grpSpPr>
          <a:xfrm>
            <a:off x="6369636" y="6984916"/>
            <a:ext cx="4984164" cy="430863"/>
            <a:chOff x="0" y="0"/>
            <a:chExt cx="4984163" cy="430861"/>
          </a:xfrm>
        </p:grpSpPr>
        <p:grpSp>
          <p:nvGrpSpPr>
            <p:cNvPr id="531" name="Group 69"/>
            <p:cNvGrpSpPr/>
            <p:nvPr/>
          </p:nvGrpSpPr>
          <p:grpSpPr>
            <a:xfrm>
              <a:off x="1288796" y="-1"/>
              <a:ext cx="3695368" cy="430863"/>
              <a:chOff x="0" y="0"/>
              <a:chExt cx="3695366" cy="430861"/>
            </a:xfrm>
          </p:grpSpPr>
          <p:grpSp>
            <p:nvGrpSpPr>
              <p:cNvPr id="509" name="Rectangle 72"/>
              <p:cNvGrpSpPr/>
              <p:nvPr/>
            </p:nvGrpSpPr>
            <p:grpSpPr>
              <a:xfrm>
                <a:off x="-1" y="0"/>
                <a:ext cx="893203" cy="202251"/>
                <a:chOff x="0" y="0"/>
                <a:chExt cx="893201" cy="202249"/>
              </a:xfrm>
            </p:grpSpPr>
            <p:sp>
              <p:nvSpPr>
                <p:cNvPr id="507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08" name="Royal Blue R23,G69,B143"/>
                <p:cNvSpPr txBox="1"/>
                <p:nvPr/>
              </p:nvSpPr>
              <p:spPr>
                <a:xfrm>
                  <a:off x="188191" y="0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512" name="Rectangle 73"/>
              <p:cNvGrpSpPr/>
              <p:nvPr/>
            </p:nvGrpSpPr>
            <p:grpSpPr>
              <a:xfrm>
                <a:off x="934054" y="0"/>
                <a:ext cx="893203" cy="202251"/>
                <a:chOff x="0" y="0"/>
                <a:chExt cx="893201" cy="202249"/>
              </a:xfrm>
            </p:grpSpPr>
            <p:sp>
              <p:nvSpPr>
                <p:cNvPr id="510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11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515" name="Rectangle 74"/>
              <p:cNvGrpSpPr/>
              <p:nvPr/>
            </p:nvGrpSpPr>
            <p:grpSpPr>
              <a:xfrm>
                <a:off x="1868109" y="0"/>
                <a:ext cx="893203" cy="202251"/>
                <a:chOff x="0" y="0"/>
                <a:chExt cx="893201" cy="202249"/>
              </a:xfrm>
            </p:grpSpPr>
            <p:sp>
              <p:nvSpPr>
                <p:cNvPr id="513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14" name="Sky Blue  R1,G180,B231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518" name="Rectangle 75"/>
              <p:cNvGrpSpPr/>
              <p:nvPr/>
            </p:nvGrpSpPr>
            <p:grpSpPr>
              <a:xfrm>
                <a:off x="1868109" y="228611"/>
                <a:ext cx="893203" cy="202251"/>
                <a:chOff x="0" y="0"/>
                <a:chExt cx="893201" cy="202249"/>
              </a:xfrm>
            </p:grpSpPr>
            <p:sp>
              <p:nvSpPr>
                <p:cNvPr id="516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17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521" name="Rectangle 76"/>
              <p:cNvGrpSpPr/>
              <p:nvPr/>
            </p:nvGrpSpPr>
            <p:grpSpPr>
              <a:xfrm>
                <a:off x="2802164" y="228611"/>
                <a:ext cx="893203" cy="202251"/>
                <a:chOff x="0" y="0"/>
                <a:chExt cx="893201" cy="202249"/>
              </a:xfrm>
            </p:grpSpPr>
            <p:sp>
              <p:nvSpPr>
                <p:cNvPr id="519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20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524" name="Rectangle 77"/>
              <p:cNvGrpSpPr/>
              <p:nvPr/>
            </p:nvGrpSpPr>
            <p:grpSpPr>
              <a:xfrm>
                <a:off x="2802164" y="0"/>
                <a:ext cx="893203" cy="202251"/>
                <a:chOff x="0" y="0"/>
                <a:chExt cx="893201" cy="202249"/>
              </a:xfrm>
            </p:grpSpPr>
            <p:sp>
              <p:nvSpPr>
                <p:cNvPr id="522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23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527" name="Rectangle 78"/>
              <p:cNvGrpSpPr/>
              <p:nvPr/>
            </p:nvGrpSpPr>
            <p:grpSpPr>
              <a:xfrm>
                <a:off x="-1" y="228611"/>
                <a:ext cx="893203" cy="202251"/>
                <a:chOff x="0" y="0"/>
                <a:chExt cx="893201" cy="202249"/>
              </a:xfrm>
            </p:grpSpPr>
            <p:sp>
              <p:nvSpPr>
                <p:cNvPr id="525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26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530" name="Rectangle 79"/>
              <p:cNvGrpSpPr/>
              <p:nvPr/>
            </p:nvGrpSpPr>
            <p:grpSpPr>
              <a:xfrm>
                <a:off x="934054" y="228611"/>
                <a:ext cx="893203" cy="202251"/>
                <a:chOff x="0" y="0"/>
                <a:chExt cx="893201" cy="202249"/>
              </a:xfrm>
            </p:grpSpPr>
            <p:sp>
              <p:nvSpPr>
                <p:cNvPr id="528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29" name="Turquoise R0,G153,B153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532" name="TextBox 70"/>
            <p:cNvSpPr txBox="1"/>
            <p:nvPr/>
          </p:nvSpPr>
          <p:spPr>
            <a:xfrm>
              <a:off x="-1" y="45719"/>
              <a:ext cx="1254771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/>
              </a:lvl1pPr>
            </a:lstStyle>
            <a:p>
              <a:r>
                <a:t>Rotary Leadership Colors</a:t>
              </a:r>
            </a:p>
          </p:txBody>
        </p:sp>
        <p:sp>
          <p:nvSpPr>
            <p:cNvPr id="533" name="TextBox 71"/>
            <p:cNvSpPr txBox="1"/>
            <p:nvPr/>
          </p:nvSpPr>
          <p:spPr>
            <a:xfrm>
              <a:off x="367028" y="282175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>
                  <a:solidFill>
                    <a:srgbClr val="595959"/>
                  </a:solidFill>
                </a:defRPr>
              </a:lvl1pPr>
            </a:lstStyle>
            <a:p>
              <a:r>
                <a:t>Secondary Colors</a:t>
              </a:r>
            </a:p>
          </p:txBody>
        </p:sp>
      </p:grpSp>
      <p:sp>
        <p:nvSpPr>
          <p:cNvPr id="535" name="Rectangle 7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6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6519863" y="398463"/>
            <a:ext cx="5265738" cy="60198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537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58800" y="2141538"/>
            <a:ext cx="4978400" cy="1135063"/>
          </a:xfrm>
          <a:prstGeom prst="rect">
            <a:avLst/>
          </a:prstGeom>
          <a:ln w="25400">
            <a:solidFill>
              <a:srgbClr val="999999">
                <a:alpha val="50000"/>
              </a:srgbClr>
            </a:solidFill>
            <a:round/>
          </a:ln>
        </p:spPr>
        <p:txBody>
          <a:bodyPr anchor="b"/>
          <a:lstStyle>
            <a:lvl1pPr marL="0" indent="0">
              <a:buSzTx/>
              <a:buFontTx/>
              <a:buNone/>
              <a:defRPr sz="4400" b="1" cap="all">
                <a:solidFill>
                  <a:srgbClr val="333333"/>
                </a:solidFill>
              </a:defRPr>
            </a:lvl1pPr>
            <a:lvl2pPr marL="0" indent="0">
              <a:buSzTx/>
              <a:buFontTx/>
              <a:buNone/>
              <a:defRPr sz="4400" b="1" cap="all">
                <a:solidFill>
                  <a:srgbClr val="333333"/>
                </a:solidFill>
              </a:defRPr>
            </a:lvl2pPr>
            <a:lvl3pPr marL="1473200" indent="-558800">
              <a:buFontTx/>
              <a:defRPr sz="4400" b="1" cap="all">
                <a:solidFill>
                  <a:srgbClr val="333333"/>
                </a:solidFill>
              </a:defRPr>
            </a:lvl3pPr>
            <a:lvl4pPr marL="2000250" indent="-628650">
              <a:buFontTx/>
              <a:defRPr sz="4400" b="1" cap="all">
                <a:solidFill>
                  <a:srgbClr val="333333"/>
                </a:solidFill>
              </a:defRPr>
            </a:lvl4pPr>
            <a:lvl5pPr marL="2457450" indent="-628650">
              <a:buFontTx/>
              <a:defRPr sz="4400" b="1" cap="all">
                <a:solidFill>
                  <a:srgbClr val="333333"/>
                </a:solidFill>
              </a:defRPr>
            </a:lvl5pPr>
          </a:lstStyle>
          <a:p>
            <a:r>
              <a:t>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2" name="Group 45"/>
          <p:cNvGrpSpPr/>
          <p:nvPr/>
        </p:nvGrpSpPr>
        <p:grpSpPr>
          <a:xfrm>
            <a:off x="6369636" y="6984916"/>
            <a:ext cx="4984164" cy="430863"/>
            <a:chOff x="0" y="0"/>
            <a:chExt cx="4984163" cy="430861"/>
          </a:xfrm>
        </p:grpSpPr>
        <p:grpSp>
          <p:nvGrpSpPr>
            <p:cNvPr id="569" name="Group 69"/>
            <p:cNvGrpSpPr/>
            <p:nvPr/>
          </p:nvGrpSpPr>
          <p:grpSpPr>
            <a:xfrm>
              <a:off x="1288796" y="-1"/>
              <a:ext cx="3695368" cy="430863"/>
              <a:chOff x="0" y="0"/>
              <a:chExt cx="3695366" cy="430861"/>
            </a:xfrm>
          </p:grpSpPr>
          <p:grpSp>
            <p:nvGrpSpPr>
              <p:cNvPr id="547" name="Rectangle 72"/>
              <p:cNvGrpSpPr/>
              <p:nvPr/>
            </p:nvGrpSpPr>
            <p:grpSpPr>
              <a:xfrm>
                <a:off x="-1" y="0"/>
                <a:ext cx="893203" cy="202251"/>
                <a:chOff x="0" y="0"/>
                <a:chExt cx="893201" cy="202249"/>
              </a:xfrm>
            </p:grpSpPr>
            <p:sp>
              <p:nvSpPr>
                <p:cNvPr id="545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46" name="Royal Blue R23,G69,B143"/>
                <p:cNvSpPr txBox="1"/>
                <p:nvPr/>
              </p:nvSpPr>
              <p:spPr>
                <a:xfrm>
                  <a:off x="188191" y="0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550" name="Rectangle 73"/>
              <p:cNvGrpSpPr/>
              <p:nvPr/>
            </p:nvGrpSpPr>
            <p:grpSpPr>
              <a:xfrm>
                <a:off x="934054" y="0"/>
                <a:ext cx="893203" cy="202251"/>
                <a:chOff x="0" y="0"/>
                <a:chExt cx="893201" cy="202249"/>
              </a:xfrm>
            </p:grpSpPr>
            <p:sp>
              <p:nvSpPr>
                <p:cNvPr id="548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49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553" name="Rectangle 74"/>
              <p:cNvGrpSpPr/>
              <p:nvPr/>
            </p:nvGrpSpPr>
            <p:grpSpPr>
              <a:xfrm>
                <a:off x="1868109" y="0"/>
                <a:ext cx="893203" cy="202251"/>
                <a:chOff x="0" y="0"/>
                <a:chExt cx="893201" cy="202249"/>
              </a:xfrm>
            </p:grpSpPr>
            <p:sp>
              <p:nvSpPr>
                <p:cNvPr id="551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52" name="Sky Blue  R1,G180,B231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556" name="Rectangle 75"/>
              <p:cNvGrpSpPr/>
              <p:nvPr/>
            </p:nvGrpSpPr>
            <p:grpSpPr>
              <a:xfrm>
                <a:off x="1868109" y="228611"/>
                <a:ext cx="893203" cy="202251"/>
                <a:chOff x="0" y="0"/>
                <a:chExt cx="893201" cy="202249"/>
              </a:xfrm>
            </p:grpSpPr>
            <p:sp>
              <p:nvSpPr>
                <p:cNvPr id="554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55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559" name="Rectangle 76"/>
              <p:cNvGrpSpPr/>
              <p:nvPr/>
            </p:nvGrpSpPr>
            <p:grpSpPr>
              <a:xfrm>
                <a:off x="2802164" y="228611"/>
                <a:ext cx="893203" cy="202251"/>
                <a:chOff x="0" y="0"/>
                <a:chExt cx="893201" cy="202249"/>
              </a:xfrm>
            </p:grpSpPr>
            <p:sp>
              <p:nvSpPr>
                <p:cNvPr id="557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58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562" name="Rectangle 77"/>
              <p:cNvGrpSpPr/>
              <p:nvPr/>
            </p:nvGrpSpPr>
            <p:grpSpPr>
              <a:xfrm>
                <a:off x="2802164" y="0"/>
                <a:ext cx="893203" cy="202251"/>
                <a:chOff x="0" y="0"/>
                <a:chExt cx="893201" cy="202249"/>
              </a:xfrm>
            </p:grpSpPr>
            <p:sp>
              <p:nvSpPr>
                <p:cNvPr id="560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61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565" name="Rectangle 78"/>
              <p:cNvGrpSpPr/>
              <p:nvPr/>
            </p:nvGrpSpPr>
            <p:grpSpPr>
              <a:xfrm>
                <a:off x="-1" y="228611"/>
                <a:ext cx="893203" cy="202251"/>
                <a:chOff x="0" y="0"/>
                <a:chExt cx="893201" cy="202249"/>
              </a:xfrm>
            </p:grpSpPr>
            <p:sp>
              <p:nvSpPr>
                <p:cNvPr id="563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64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568" name="Rectangle 79"/>
              <p:cNvGrpSpPr/>
              <p:nvPr/>
            </p:nvGrpSpPr>
            <p:grpSpPr>
              <a:xfrm>
                <a:off x="934054" y="228611"/>
                <a:ext cx="893203" cy="202251"/>
                <a:chOff x="0" y="0"/>
                <a:chExt cx="893201" cy="202249"/>
              </a:xfrm>
            </p:grpSpPr>
            <p:sp>
              <p:nvSpPr>
                <p:cNvPr id="566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67" name="Turquoise R0,G153,B153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570" name="TextBox 70"/>
            <p:cNvSpPr txBox="1"/>
            <p:nvPr/>
          </p:nvSpPr>
          <p:spPr>
            <a:xfrm>
              <a:off x="-1" y="45719"/>
              <a:ext cx="1254771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/>
              </a:lvl1pPr>
            </a:lstStyle>
            <a:p>
              <a:r>
                <a:t>Rotary Leadership Colors</a:t>
              </a:r>
            </a:p>
          </p:txBody>
        </p:sp>
        <p:sp>
          <p:nvSpPr>
            <p:cNvPr id="571" name="TextBox 71"/>
            <p:cNvSpPr txBox="1"/>
            <p:nvPr/>
          </p:nvSpPr>
          <p:spPr>
            <a:xfrm>
              <a:off x="367028" y="282175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>
                  <a:solidFill>
                    <a:srgbClr val="595959"/>
                  </a:solidFill>
                </a:defRPr>
              </a:lvl1pPr>
            </a:lstStyle>
            <a:p>
              <a:r>
                <a:t>Secondary Colors</a:t>
              </a:r>
            </a:p>
          </p:txBody>
        </p:sp>
      </p:grpSp>
      <p:sp>
        <p:nvSpPr>
          <p:cNvPr id="573" name="Picture Placeholder 8"/>
          <p:cNvSpPr>
            <a:spLocks noGrp="1"/>
          </p:cNvSpPr>
          <p:nvPr>
            <p:ph type="pic" idx="21"/>
          </p:nvPr>
        </p:nvSpPr>
        <p:spPr>
          <a:xfrm>
            <a:off x="-1" y="0"/>
            <a:ext cx="6096003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574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6096001" y="0"/>
            <a:ext cx="6096001" cy="6858000"/>
          </a:xfrm>
          <a:prstGeom prst="rect">
            <a:avLst/>
          </a:prstGeom>
          <a:solidFill>
            <a:srgbClr val="48595D"/>
          </a:solidFill>
        </p:spPr>
        <p:txBody>
          <a:bodyPr anchor="b"/>
          <a:lstStyle>
            <a:lvl1pPr marL="0" indent="0" algn="r">
              <a:buSzTx/>
              <a:buFontTx/>
              <a:buNone/>
              <a:defRPr>
                <a:solidFill>
                  <a:srgbClr val="000000">
                    <a:alpha val="0"/>
                  </a:srgbClr>
                </a:solidFill>
              </a:defRPr>
            </a:lvl1pPr>
            <a:lvl2pPr algn="r">
              <a:buFontTx/>
              <a:defRPr>
                <a:solidFill>
                  <a:srgbClr val="000000">
                    <a:alpha val="0"/>
                  </a:srgbClr>
                </a:solidFill>
              </a:defRPr>
            </a:lvl2pPr>
            <a:lvl3pPr algn="r">
              <a:buFontTx/>
              <a:defRPr>
                <a:solidFill>
                  <a:srgbClr val="000000">
                    <a:alpha val="0"/>
                  </a:srgbClr>
                </a:solidFill>
              </a:defRPr>
            </a:lvl3pPr>
            <a:lvl4pPr algn="r">
              <a:buFontTx/>
              <a:defRPr>
                <a:solidFill>
                  <a:srgbClr val="000000">
                    <a:alpha val="0"/>
                  </a:srgbClr>
                </a:solidFill>
              </a:defRPr>
            </a:lvl4pPr>
            <a:lvl5pPr algn="r">
              <a:buFontTx/>
              <a:defRPr>
                <a:solidFill>
                  <a:srgbClr val="000000">
                    <a:alpha val="0"/>
                  </a:srgbClr>
                </a:solidFill>
              </a:defRPr>
            </a:lvl5pPr>
          </a:lstStyle>
          <a:p>
            <a:r>
              <a:t>c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75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6879770" y="2141538"/>
            <a:ext cx="4978401" cy="1135063"/>
          </a:xfrm>
          <a:prstGeom prst="rect">
            <a:avLst/>
          </a:prstGeom>
          <a:ln w="25400">
            <a:solidFill>
              <a:srgbClr val="F8FAFE">
                <a:alpha val="50000"/>
              </a:srgbClr>
            </a:solidFill>
            <a:round/>
          </a:ln>
        </p:spPr>
        <p:txBody>
          <a:bodyPr anchor="b"/>
          <a:lstStyle>
            <a:lvl1pPr marL="0" indent="0">
              <a:buSzTx/>
              <a:buFontTx/>
              <a:buNone/>
              <a:defRPr sz="4400" b="1" cap="all">
                <a:solidFill>
                  <a:srgbClr val="FFFFFF"/>
                </a:solidFill>
              </a:defRPr>
            </a:lvl1pPr>
          </a:lstStyle>
          <a:p>
            <a:r>
              <a:t>Title</a:t>
            </a:r>
          </a:p>
        </p:txBody>
      </p:sp>
      <p:sp>
        <p:nvSpPr>
          <p:cNvPr id="5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0" name="Group 45"/>
          <p:cNvGrpSpPr/>
          <p:nvPr/>
        </p:nvGrpSpPr>
        <p:grpSpPr>
          <a:xfrm>
            <a:off x="6369636" y="6984916"/>
            <a:ext cx="4984164" cy="430863"/>
            <a:chOff x="0" y="0"/>
            <a:chExt cx="4984163" cy="430861"/>
          </a:xfrm>
        </p:grpSpPr>
        <p:grpSp>
          <p:nvGrpSpPr>
            <p:cNvPr id="607" name="Group 69"/>
            <p:cNvGrpSpPr/>
            <p:nvPr/>
          </p:nvGrpSpPr>
          <p:grpSpPr>
            <a:xfrm>
              <a:off x="1288796" y="-1"/>
              <a:ext cx="3695368" cy="430863"/>
              <a:chOff x="0" y="0"/>
              <a:chExt cx="3695366" cy="430861"/>
            </a:xfrm>
          </p:grpSpPr>
          <p:grpSp>
            <p:nvGrpSpPr>
              <p:cNvPr id="585" name="Rectangle 72"/>
              <p:cNvGrpSpPr/>
              <p:nvPr/>
            </p:nvGrpSpPr>
            <p:grpSpPr>
              <a:xfrm>
                <a:off x="-1" y="0"/>
                <a:ext cx="893203" cy="202251"/>
                <a:chOff x="0" y="0"/>
                <a:chExt cx="893201" cy="202249"/>
              </a:xfrm>
            </p:grpSpPr>
            <p:sp>
              <p:nvSpPr>
                <p:cNvPr id="583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84" name="Royal Blue R23,G69,B143"/>
                <p:cNvSpPr txBox="1"/>
                <p:nvPr/>
              </p:nvSpPr>
              <p:spPr>
                <a:xfrm>
                  <a:off x="188191" y="0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588" name="Rectangle 73"/>
              <p:cNvGrpSpPr/>
              <p:nvPr/>
            </p:nvGrpSpPr>
            <p:grpSpPr>
              <a:xfrm>
                <a:off x="934054" y="0"/>
                <a:ext cx="893203" cy="202251"/>
                <a:chOff x="0" y="0"/>
                <a:chExt cx="893201" cy="202249"/>
              </a:xfrm>
            </p:grpSpPr>
            <p:sp>
              <p:nvSpPr>
                <p:cNvPr id="586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87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591" name="Rectangle 74"/>
              <p:cNvGrpSpPr/>
              <p:nvPr/>
            </p:nvGrpSpPr>
            <p:grpSpPr>
              <a:xfrm>
                <a:off x="1868109" y="0"/>
                <a:ext cx="893203" cy="202251"/>
                <a:chOff x="0" y="0"/>
                <a:chExt cx="893201" cy="202249"/>
              </a:xfrm>
            </p:grpSpPr>
            <p:sp>
              <p:nvSpPr>
                <p:cNvPr id="589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90" name="Sky Blue  R1,G180,B231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594" name="Rectangle 75"/>
              <p:cNvGrpSpPr/>
              <p:nvPr/>
            </p:nvGrpSpPr>
            <p:grpSpPr>
              <a:xfrm>
                <a:off x="1868109" y="228611"/>
                <a:ext cx="893203" cy="202251"/>
                <a:chOff x="0" y="0"/>
                <a:chExt cx="893201" cy="202249"/>
              </a:xfrm>
            </p:grpSpPr>
            <p:sp>
              <p:nvSpPr>
                <p:cNvPr id="592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93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597" name="Rectangle 76"/>
              <p:cNvGrpSpPr/>
              <p:nvPr/>
            </p:nvGrpSpPr>
            <p:grpSpPr>
              <a:xfrm>
                <a:off x="2802164" y="228611"/>
                <a:ext cx="893203" cy="202251"/>
                <a:chOff x="0" y="0"/>
                <a:chExt cx="893201" cy="202249"/>
              </a:xfrm>
            </p:grpSpPr>
            <p:sp>
              <p:nvSpPr>
                <p:cNvPr id="595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96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600" name="Rectangle 77"/>
              <p:cNvGrpSpPr/>
              <p:nvPr/>
            </p:nvGrpSpPr>
            <p:grpSpPr>
              <a:xfrm>
                <a:off x="2802164" y="0"/>
                <a:ext cx="893203" cy="202251"/>
                <a:chOff x="0" y="0"/>
                <a:chExt cx="893201" cy="202249"/>
              </a:xfrm>
            </p:grpSpPr>
            <p:sp>
              <p:nvSpPr>
                <p:cNvPr id="598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99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603" name="Rectangle 78"/>
              <p:cNvGrpSpPr/>
              <p:nvPr/>
            </p:nvGrpSpPr>
            <p:grpSpPr>
              <a:xfrm>
                <a:off x="-1" y="228611"/>
                <a:ext cx="893203" cy="202251"/>
                <a:chOff x="0" y="0"/>
                <a:chExt cx="893201" cy="202249"/>
              </a:xfrm>
            </p:grpSpPr>
            <p:sp>
              <p:nvSpPr>
                <p:cNvPr id="601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02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606" name="Rectangle 79"/>
              <p:cNvGrpSpPr/>
              <p:nvPr/>
            </p:nvGrpSpPr>
            <p:grpSpPr>
              <a:xfrm>
                <a:off x="934054" y="228611"/>
                <a:ext cx="893203" cy="202251"/>
                <a:chOff x="0" y="0"/>
                <a:chExt cx="893201" cy="202249"/>
              </a:xfrm>
            </p:grpSpPr>
            <p:sp>
              <p:nvSpPr>
                <p:cNvPr id="604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05" name="Turquoise R0,G153,B153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608" name="TextBox 70"/>
            <p:cNvSpPr txBox="1"/>
            <p:nvPr/>
          </p:nvSpPr>
          <p:spPr>
            <a:xfrm>
              <a:off x="-1" y="45719"/>
              <a:ext cx="1254771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/>
              </a:lvl1pPr>
            </a:lstStyle>
            <a:p>
              <a:r>
                <a:t>Rotary Leadership Colors</a:t>
              </a:r>
            </a:p>
          </p:txBody>
        </p:sp>
        <p:sp>
          <p:nvSpPr>
            <p:cNvPr id="609" name="TextBox 71"/>
            <p:cNvSpPr txBox="1"/>
            <p:nvPr/>
          </p:nvSpPr>
          <p:spPr>
            <a:xfrm>
              <a:off x="367028" y="282175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>
                  <a:solidFill>
                    <a:srgbClr val="595959"/>
                  </a:solidFill>
                </a:defRPr>
              </a:lvl1pPr>
            </a:lstStyle>
            <a:p>
              <a:r>
                <a:t>Secondary Colors</a:t>
              </a:r>
            </a:p>
          </p:txBody>
        </p:sp>
      </p:grpSp>
      <p:sp>
        <p:nvSpPr>
          <p:cNvPr id="611" name="Picture Placeholder 8"/>
          <p:cNvSpPr>
            <a:spLocks noGrp="1"/>
          </p:cNvSpPr>
          <p:nvPr>
            <p:ph type="pic" idx="21"/>
          </p:nvPr>
        </p:nvSpPr>
        <p:spPr>
          <a:xfrm>
            <a:off x="-1" y="0"/>
            <a:ext cx="6096003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61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6096001" y="0"/>
            <a:ext cx="6096001" cy="6858000"/>
          </a:xfrm>
          <a:prstGeom prst="rect">
            <a:avLst/>
          </a:prstGeom>
          <a:solidFill>
            <a:srgbClr val="00B4E6"/>
          </a:solidFill>
        </p:spPr>
        <p:txBody>
          <a:bodyPr anchor="b"/>
          <a:lstStyle>
            <a:lvl1pPr marL="0" indent="0" algn="r">
              <a:buSzTx/>
              <a:buFontTx/>
              <a:buNone/>
              <a:defRPr>
                <a:solidFill>
                  <a:srgbClr val="000000">
                    <a:alpha val="0"/>
                  </a:srgbClr>
                </a:solidFill>
              </a:defRPr>
            </a:lvl1pPr>
            <a:lvl2pPr algn="r">
              <a:buFontTx/>
              <a:defRPr>
                <a:solidFill>
                  <a:srgbClr val="000000">
                    <a:alpha val="0"/>
                  </a:srgbClr>
                </a:solidFill>
              </a:defRPr>
            </a:lvl2pPr>
            <a:lvl3pPr algn="r">
              <a:buFontTx/>
              <a:defRPr>
                <a:solidFill>
                  <a:srgbClr val="000000">
                    <a:alpha val="0"/>
                  </a:srgbClr>
                </a:solidFill>
              </a:defRPr>
            </a:lvl3pPr>
            <a:lvl4pPr algn="r">
              <a:buFontTx/>
              <a:defRPr>
                <a:solidFill>
                  <a:srgbClr val="000000">
                    <a:alpha val="0"/>
                  </a:srgbClr>
                </a:solidFill>
              </a:defRPr>
            </a:lvl4pPr>
            <a:lvl5pPr algn="r">
              <a:buFontTx/>
              <a:defRPr>
                <a:solidFill>
                  <a:srgbClr val="000000">
                    <a:alpha val="0"/>
                  </a:srgbClr>
                </a:solidFill>
              </a:defRPr>
            </a:lvl5pPr>
          </a:lstStyle>
          <a:p>
            <a:r>
              <a:t>c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13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6879770" y="2141538"/>
            <a:ext cx="4978401" cy="1135063"/>
          </a:xfrm>
          <a:prstGeom prst="rect">
            <a:avLst/>
          </a:prstGeom>
          <a:ln w="25400">
            <a:solidFill>
              <a:srgbClr val="F8FAFE">
                <a:alpha val="50000"/>
              </a:srgbClr>
            </a:solidFill>
            <a:round/>
          </a:ln>
        </p:spPr>
        <p:txBody>
          <a:bodyPr anchor="b"/>
          <a:lstStyle>
            <a:lvl1pPr marL="0" indent="0">
              <a:buSzTx/>
              <a:buFontTx/>
              <a:buNone/>
              <a:defRPr sz="4400" b="1" cap="all">
                <a:solidFill>
                  <a:srgbClr val="FFFFFF"/>
                </a:solidFill>
              </a:defRPr>
            </a:lvl1pPr>
          </a:lstStyle>
          <a:p>
            <a:r>
              <a:t>Title</a:t>
            </a:r>
          </a:p>
        </p:txBody>
      </p:sp>
      <p:sp>
        <p:nvSpPr>
          <p:cNvPr id="6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8" name="Group 45"/>
          <p:cNvGrpSpPr/>
          <p:nvPr/>
        </p:nvGrpSpPr>
        <p:grpSpPr>
          <a:xfrm>
            <a:off x="6369636" y="6984916"/>
            <a:ext cx="4984164" cy="430863"/>
            <a:chOff x="0" y="0"/>
            <a:chExt cx="4984163" cy="430861"/>
          </a:xfrm>
        </p:grpSpPr>
        <p:grpSp>
          <p:nvGrpSpPr>
            <p:cNvPr id="645" name="Group 69"/>
            <p:cNvGrpSpPr/>
            <p:nvPr/>
          </p:nvGrpSpPr>
          <p:grpSpPr>
            <a:xfrm>
              <a:off x="1288796" y="-1"/>
              <a:ext cx="3695368" cy="430863"/>
              <a:chOff x="0" y="0"/>
              <a:chExt cx="3695366" cy="430861"/>
            </a:xfrm>
          </p:grpSpPr>
          <p:grpSp>
            <p:nvGrpSpPr>
              <p:cNvPr id="623" name="Rectangle 72"/>
              <p:cNvGrpSpPr/>
              <p:nvPr/>
            </p:nvGrpSpPr>
            <p:grpSpPr>
              <a:xfrm>
                <a:off x="-1" y="0"/>
                <a:ext cx="893203" cy="202251"/>
                <a:chOff x="0" y="0"/>
                <a:chExt cx="893201" cy="202249"/>
              </a:xfrm>
            </p:grpSpPr>
            <p:sp>
              <p:nvSpPr>
                <p:cNvPr id="621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22" name="Royal Blue R23,G69,B143"/>
                <p:cNvSpPr txBox="1"/>
                <p:nvPr/>
              </p:nvSpPr>
              <p:spPr>
                <a:xfrm>
                  <a:off x="188191" y="0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626" name="Rectangle 73"/>
              <p:cNvGrpSpPr/>
              <p:nvPr/>
            </p:nvGrpSpPr>
            <p:grpSpPr>
              <a:xfrm>
                <a:off x="934054" y="0"/>
                <a:ext cx="893203" cy="202251"/>
                <a:chOff x="0" y="0"/>
                <a:chExt cx="893201" cy="202249"/>
              </a:xfrm>
            </p:grpSpPr>
            <p:sp>
              <p:nvSpPr>
                <p:cNvPr id="624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25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629" name="Rectangle 74"/>
              <p:cNvGrpSpPr/>
              <p:nvPr/>
            </p:nvGrpSpPr>
            <p:grpSpPr>
              <a:xfrm>
                <a:off x="1868109" y="0"/>
                <a:ext cx="893203" cy="202251"/>
                <a:chOff x="0" y="0"/>
                <a:chExt cx="893201" cy="202249"/>
              </a:xfrm>
            </p:grpSpPr>
            <p:sp>
              <p:nvSpPr>
                <p:cNvPr id="627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28" name="Sky Blue  R1,G180,B231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632" name="Rectangle 75"/>
              <p:cNvGrpSpPr/>
              <p:nvPr/>
            </p:nvGrpSpPr>
            <p:grpSpPr>
              <a:xfrm>
                <a:off x="1868109" y="228611"/>
                <a:ext cx="893203" cy="202251"/>
                <a:chOff x="0" y="0"/>
                <a:chExt cx="893201" cy="202249"/>
              </a:xfrm>
            </p:grpSpPr>
            <p:sp>
              <p:nvSpPr>
                <p:cNvPr id="630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31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635" name="Rectangle 76"/>
              <p:cNvGrpSpPr/>
              <p:nvPr/>
            </p:nvGrpSpPr>
            <p:grpSpPr>
              <a:xfrm>
                <a:off x="2802164" y="228611"/>
                <a:ext cx="893203" cy="202251"/>
                <a:chOff x="0" y="0"/>
                <a:chExt cx="893201" cy="202249"/>
              </a:xfrm>
            </p:grpSpPr>
            <p:sp>
              <p:nvSpPr>
                <p:cNvPr id="633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34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638" name="Rectangle 77"/>
              <p:cNvGrpSpPr/>
              <p:nvPr/>
            </p:nvGrpSpPr>
            <p:grpSpPr>
              <a:xfrm>
                <a:off x="2802164" y="0"/>
                <a:ext cx="893203" cy="202251"/>
                <a:chOff x="0" y="0"/>
                <a:chExt cx="893201" cy="202249"/>
              </a:xfrm>
            </p:grpSpPr>
            <p:sp>
              <p:nvSpPr>
                <p:cNvPr id="636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37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641" name="Rectangle 78"/>
              <p:cNvGrpSpPr/>
              <p:nvPr/>
            </p:nvGrpSpPr>
            <p:grpSpPr>
              <a:xfrm>
                <a:off x="-1" y="228611"/>
                <a:ext cx="893203" cy="202251"/>
                <a:chOff x="0" y="0"/>
                <a:chExt cx="893201" cy="202249"/>
              </a:xfrm>
            </p:grpSpPr>
            <p:sp>
              <p:nvSpPr>
                <p:cNvPr id="639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40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644" name="Rectangle 79"/>
              <p:cNvGrpSpPr/>
              <p:nvPr/>
            </p:nvGrpSpPr>
            <p:grpSpPr>
              <a:xfrm>
                <a:off x="934054" y="228611"/>
                <a:ext cx="893203" cy="202251"/>
                <a:chOff x="0" y="0"/>
                <a:chExt cx="893201" cy="202249"/>
              </a:xfrm>
            </p:grpSpPr>
            <p:sp>
              <p:nvSpPr>
                <p:cNvPr id="642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43" name="Turquoise R0,G153,B153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646" name="TextBox 70"/>
            <p:cNvSpPr txBox="1"/>
            <p:nvPr/>
          </p:nvSpPr>
          <p:spPr>
            <a:xfrm>
              <a:off x="-1" y="45719"/>
              <a:ext cx="1254771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/>
              </a:lvl1pPr>
            </a:lstStyle>
            <a:p>
              <a:r>
                <a:t>Rotary Leadership Colors</a:t>
              </a:r>
            </a:p>
          </p:txBody>
        </p:sp>
        <p:sp>
          <p:nvSpPr>
            <p:cNvPr id="647" name="TextBox 71"/>
            <p:cNvSpPr txBox="1"/>
            <p:nvPr/>
          </p:nvSpPr>
          <p:spPr>
            <a:xfrm>
              <a:off x="367028" y="282175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>
                  <a:solidFill>
                    <a:srgbClr val="595959"/>
                  </a:solidFill>
                </a:defRPr>
              </a:lvl1pPr>
            </a:lstStyle>
            <a:p>
              <a:r>
                <a:t>Secondary Colors</a:t>
              </a:r>
            </a:p>
          </p:txBody>
        </p:sp>
      </p:grpSp>
      <p:sp>
        <p:nvSpPr>
          <p:cNvPr id="649" name="Freeform: Shape 9"/>
          <p:cNvSpPr/>
          <p:nvPr/>
        </p:nvSpPr>
        <p:spPr>
          <a:xfrm>
            <a:off x="0" y="1540042"/>
            <a:ext cx="12192000" cy="53179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19224"/>
                </a:lnTo>
                <a:close/>
              </a:path>
            </a:pathLst>
          </a:custGeom>
          <a:solidFill>
            <a:srgbClr val="48595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0" name="Body Level One…"/>
          <p:cNvSpPr txBox="1">
            <a:spLocks noGrp="1"/>
          </p:cNvSpPr>
          <p:nvPr>
            <p:ph type="body" idx="1"/>
          </p:nvPr>
        </p:nvSpPr>
        <p:spPr>
          <a:xfrm>
            <a:off x="380999" y="2142066"/>
            <a:ext cx="11506200" cy="403489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 marL="502919" indent="-274319">
              <a:defRPr sz="2400">
                <a:solidFill>
                  <a:srgbClr val="FFFFFF"/>
                </a:solidFill>
              </a:defRPr>
            </a:lvl2pPr>
            <a:lvl3pPr marL="762000" indent="-304800">
              <a:defRPr sz="2400">
                <a:solidFill>
                  <a:srgbClr val="FFFFFF"/>
                </a:solidFill>
              </a:defRPr>
            </a:lvl3pPr>
            <a:lvl4pPr marL="1028700" indent="-342900">
              <a:defRPr sz="2400">
                <a:solidFill>
                  <a:srgbClr val="FFFFFF"/>
                </a:solidFill>
              </a:defRPr>
            </a:lvl4pPr>
            <a:lvl5pPr marL="1257300" indent="-342900">
              <a:defRPr sz="24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1" name="Title Text"/>
          <p:cNvSpPr txBox="1">
            <a:spLocks noGrp="1"/>
          </p:cNvSpPr>
          <p:nvPr>
            <p:ph type="title"/>
          </p:nvPr>
        </p:nvSpPr>
        <p:spPr>
          <a:xfrm>
            <a:off x="381000" y="1"/>
            <a:ext cx="11506200" cy="154004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cap="all">
                <a:solidFill>
                  <a:srgbClr val="48595D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" name="Group 45"/>
          <p:cNvGrpSpPr/>
          <p:nvPr/>
        </p:nvGrpSpPr>
        <p:grpSpPr>
          <a:xfrm>
            <a:off x="6369636" y="6984916"/>
            <a:ext cx="4984164" cy="430863"/>
            <a:chOff x="0" y="0"/>
            <a:chExt cx="4984163" cy="430861"/>
          </a:xfrm>
        </p:grpSpPr>
        <p:grpSp>
          <p:nvGrpSpPr>
            <p:cNvPr id="683" name="Group 69"/>
            <p:cNvGrpSpPr/>
            <p:nvPr/>
          </p:nvGrpSpPr>
          <p:grpSpPr>
            <a:xfrm>
              <a:off x="1288796" y="-1"/>
              <a:ext cx="3695368" cy="430863"/>
              <a:chOff x="0" y="0"/>
              <a:chExt cx="3695366" cy="430861"/>
            </a:xfrm>
          </p:grpSpPr>
          <p:grpSp>
            <p:nvGrpSpPr>
              <p:cNvPr id="661" name="Rectangle 72"/>
              <p:cNvGrpSpPr/>
              <p:nvPr/>
            </p:nvGrpSpPr>
            <p:grpSpPr>
              <a:xfrm>
                <a:off x="-1" y="0"/>
                <a:ext cx="893203" cy="202251"/>
                <a:chOff x="0" y="0"/>
                <a:chExt cx="893201" cy="202249"/>
              </a:xfrm>
            </p:grpSpPr>
            <p:sp>
              <p:nvSpPr>
                <p:cNvPr id="659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60" name="Royal Blue R23,G69,B143"/>
                <p:cNvSpPr txBox="1"/>
                <p:nvPr/>
              </p:nvSpPr>
              <p:spPr>
                <a:xfrm>
                  <a:off x="188191" y="0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664" name="Rectangle 73"/>
              <p:cNvGrpSpPr/>
              <p:nvPr/>
            </p:nvGrpSpPr>
            <p:grpSpPr>
              <a:xfrm>
                <a:off x="934054" y="0"/>
                <a:ext cx="893203" cy="202251"/>
                <a:chOff x="0" y="0"/>
                <a:chExt cx="893201" cy="202249"/>
              </a:xfrm>
            </p:grpSpPr>
            <p:sp>
              <p:nvSpPr>
                <p:cNvPr id="662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63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667" name="Rectangle 74"/>
              <p:cNvGrpSpPr/>
              <p:nvPr/>
            </p:nvGrpSpPr>
            <p:grpSpPr>
              <a:xfrm>
                <a:off x="1868109" y="0"/>
                <a:ext cx="893203" cy="202251"/>
                <a:chOff x="0" y="0"/>
                <a:chExt cx="893201" cy="202249"/>
              </a:xfrm>
            </p:grpSpPr>
            <p:sp>
              <p:nvSpPr>
                <p:cNvPr id="665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66" name="Sky Blue  R1,G180,B231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670" name="Rectangle 75"/>
              <p:cNvGrpSpPr/>
              <p:nvPr/>
            </p:nvGrpSpPr>
            <p:grpSpPr>
              <a:xfrm>
                <a:off x="1868109" y="228611"/>
                <a:ext cx="893203" cy="202251"/>
                <a:chOff x="0" y="0"/>
                <a:chExt cx="893201" cy="202249"/>
              </a:xfrm>
            </p:grpSpPr>
            <p:sp>
              <p:nvSpPr>
                <p:cNvPr id="668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69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673" name="Rectangle 76"/>
              <p:cNvGrpSpPr/>
              <p:nvPr/>
            </p:nvGrpSpPr>
            <p:grpSpPr>
              <a:xfrm>
                <a:off x="2802164" y="228611"/>
                <a:ext cx="893203" cy="202251"/>
                <a:chOff x="0" y="0"/>
                <a:chExt cx="893201" cy="202249"/>
              </a:xfrm>
            </p:grpSpPr>
            <p:sp>
              <p:nvSpPr>
                <p:cNvPr id="671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72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676" name="Rectangle 77"/>
              <p:cNvGrpSpPr/>
              <p:nvPr/>
            </p:nvGrpSpPr>
            <p:grpSpPr>
              <a:xfrm>
                <a:off x="2802164" y="0"/>
                <a:ext cx="893203" cy="202251"/>
                <a:chOff x="0" y="0"/>
                <a:chExt cx="893201" cy="202249"/>
              </a:xfrm>
            </p:grpSpPr>
            <p:sp>
              <p:nvSpPr>
                <p:cNvPr id="674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75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679" name="Rectangle 78"/>
              <p:cNvGrpSpPr/>
              <p:nvPr/>
            </p:nvGrpSpPr>
            <p:grpSpPr>
              <a:xfrm>
                <a:off x="-1" y="228611"/>
                <a:ext cx="893203" cy="202251"/>
                <a:chOff x="0" y="0"/>
                <a:chExt cx="893201" cy="202249"/>
              </a:xfrm>
            </p:grpSpPr>
            <p:sp>
              <p:nvSpPr>
                <p:cNvPr id="677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78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682" name="Rectangle 79"/>
              <p:cNvGrpSpPr/>
              <p:nvPr/>
            </p:nvGrpSpPr>
            <p:grpSpPr>
              <a:xfrm>
                <a:off x="934054" y="228611"/>
                <a:ext cx="893203" cy="202251"/>
                <a:chOff x="0" y="0"/>
                <a:chExt cx="893201" cy="202249"/>
              </a:xfrm>
            </p:grpSpPr>
            <p:sp>
              <p:nvSpPr>
                <p:cNvPr id="680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81" name="Turquoise R0,G153,B153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684" name="TextBox 70"/>
            <p:cNvSpPr txBox="1"/>
            <p:nvPr/>
          </p:nvSpPr>
          <p:spPr>
            <a:xfrm>
              <a:off x="-1" y="45719"/>
              <a:ext cx="1254771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/>
              </a:lvl1pPr>
            </a:lstStyle>
            <a:p>
              <a:r>
                <a:t>Rotary Leadership Colors</a:t>
              </a:r>
            </a:p>
          </p:txBody>
        </p:sp>
        <p:sp>
          <p:nvSpPr>
            <p:cNvPr id="685" name="TextBox 71"/>
            <p:cNvSpPr txBox="1"/>
            <p:nvPr/>
          </p:nvSpPr>
          <p:spPr>
            <a:xfrm>
              <a:off x="367028" y="282175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>
                  <a:solidFill>
                    <a:srgbClr val="595959"/>
                  </a:solidFill>
                </a:defRPr>
              </a:lvl1pPr>
            </a:lstStyle>
            <a:p>
              <a:r>
                <a:t>Secondary Colors</a:t>
              </a:r>
            </a:p>
          </p:txBody>
        </p:sp>
      </p:grpSp>
      <p:sp>
        <p:nvSpPr>
          <p:cNvPr id="68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95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8" name="Body Level One…"/>
          <p:cNvSpPr txBox="1">
            <a:spLocks noGrp="1"/>
          </p:cNvSpPr>
          <p:nvPr>
            <p:ph type="body" idx="1"/>
          </p:nvPr>
        </p:nvSpPr>
        <p:spPr>
          <a:xfrm>
            <a:off x="380999" y="2142066"/>
            <a:ext cx="11506200" cy="403489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 marL="502919" indent="-274319">
              <a:defRPr sz="2400">
                <a:solidFill>
                  <a:srgbClr val="FFFFFF"/>
                </a:solidFill>
              </a:defRPr>
            </a:lvl2pPr>
            <a:lvl3pPr marL="762000" indent="-304800">
              <a:defRPr sz="2400">
                <a:solidFill>
                  <a:srgbClr val="FFFFFF"/>
                </a:solidFill>
              </a:defRPr>
            </a:lvl3pPr>
            <a:lvl4pPr marL="1028700" indent="-342900">
              <a:defRPr sz="2400">
                <a:solidFill>
                  <a:srgbClr val="FFFFFF"/>
                </a:solidFill>
              </a:defRPr>
            </a:lvl4pPr>
            <a:lvl5pPr marL="1257300" indent="-342900">
              <a:defRPr sz="24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9" name="PHOTO HEADER WITH TEXT Subhead"/>
          <p:cNvSpPr txBox="1">
            <a:spLocks noGrp="1"/>
          </p:cNvSpPr>
          <p:nvPr>
            <p:ph type="title" hasCustomPrompt="1"/>
          </p:nvPr>
        </p:nvSpPr>
        <p:spPr>
          <a:xfrm>
            <a:off x="0" y="1"/>
            <a:ext cx="12192000" cy="939800"/>
          </a:xfrm>
          <a:prstGeom prst="rect">
            <a:avLst/>
          </a:prstGeom>
        </p:spPr>
        <p:txBody>
          <a:bodyPr lIns="91439" tIns="91439" rIns="91439" bIns="91439" anchor="t"/>
          <a:lstStyle>
            <a:lvl1pPr indent="398463">
              <a:defRPr cap="all">
                <a:solidFill>
                  <a:srgbClr val="01B4E7"/>
                </a:solidFill>
              </a:defRPr>
            </a:lvl1pPr>
          </a:lstStyle>
          <a:p>
            <a:r>
              <a:t>PHOTO HEADER WITH TEXT Subhead</a:t>
            </a:r>
          </a:p>
        </p:txBody>
      </p:sp>
      <p:sp>
        <p:nvSpPr>
          <p:cNvPr id="6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4" name="Group 45"/>
          <p:cNvGrpSpPr/>
          <p:nvPr/>
        </p:nvGrpSpPr>
        <p:grpSpPr>
          <a:xfrm>
            <a:off x="6369636" y="6984916"/>
            <a:ext cx="4984164" cy="430863"/>
            <a:chOff x="0" y="0"/>
            <a:chExt cx="4984163" cy="430861"/>
          </a:xfrm>
        </p:grpSpPr>
        <p:grpSp>
          <p:nvGrpSpPr>
            <p:cNvPr id="721" name="Group 69"/>
            <p:cNvGrpSpPr/>
            <p:nvPr/>
          </p:nvGrpSpPr>
          <p:grpSpPr>
            <a:xfrm>
              <a:off x="1288796" y="-1"/>
              <a:ext cx="3695368" cy="430863"/>
              <a:chOff x="0" y="0"/>
              <a:chExt cx="3695366" cy="430861"/>
            </a:xfrm>
          </p:grpSpPr>
          <p:grpSp>
            <p:nvGrpSpPr>
              <p:cNvPr id="699" name="Rectangle 72"/>
              <p:cNvGrpSpPr/>
              <p:nvPr/>
            </p:nvGrpSpPr>
            <p:grpSpPr>
              <a:xfrm>
                <a:off x="-1" y="0"/>
                <a:ext cx="893203" cy="202251"/>
                <a:chOff x="0" y="0"/>
                <a:chExt cx="893201" cy="202249"/>
              </a:xfrm>
            </p:grpSpPr>
            <p:sp>
              <p:nvSpPr>
                <p:cNvPr id="697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98" name="Royal Blue R23,G69,B143"/>
                <p:cNvSpPr txBox="1"/>
                <p:nvPr/>
              </p:nvSpPr>
              <p:spPr>
                <a:xfrm>
                  <a:off x="188191" y="0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702" name="Rectangle 73"/>
              <p:cNvGrpSpPr/>
              <p:nvPr/>
            </p:nvGrpSpPr>
            <p:grpSpPr>
              <a:xfrm>
                <a:off x="934054" y="0"/>
                <a:ext cx="893203" cy="202251"/>
                <a:chOff x="0" y="0"/>
                <a:chExt cx="893201" cy="202249"/>
              </a:xfrm>
            </p:grpSpPr>
            <p:sp>
              <p:nvSpPr>
                <p:cNvPr id="700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01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705" name="Rectangle 74"/>
              <p:cNvGrpSpPr/>
              <p:nvPr/>
            </p:nvGrpSpPr>
            <p:grpSpPr>
              <a:xfrm>
                <a:off x="1868109" y="0"/>
                <a:ext cx="893203" cy="202251"/>
                <a:chOff x="0" y="0"/>
                <a:chExt cx="893201" cy="202249"/>
              </a:xfrm>
            </p:grpSpPr>
            <p:sp>
              <p:nvSpPr>
                <p:cNvPr id="703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04" name="Sky Blue  R1,G180,B231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708" name="Rectangle 75"/>
              <p:cNvGrpSpPr/>
              <p:nvPr/>
            </p:nvGrpSpPr>
            <p:grpSpPr>
              <a:xfrm>
                <a:off x="1868109" y="228611"/>
                <a:ext cx="893203" cy="202251"/>
                <a:chOff x="0" y="0"/>
                <a:chExt cx="893201" cy="202249"/>
              </a:xfrm>
            </p:grpSpPr>
            <p:sp>
              <p:nvSpPr>
                <p:cNvPr id="706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07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711" name="Rectangle 76"/>
              <p:cNvGrpSpPr/>
              <p:nvPr/>
            </p:nvGrpSpPr>
            <p:grpSpPr>
              <a:xfrm>
                <a:off x="2802164" y="228611"/>
                <a:ext cx="893203" cy="202251"/>
                <a:chOff x="0" y="0"/>
                <a:chExt cx="893201" cy="202249"/>
              </a:xfrm>
            </p:grpSpPr>
            <p:sp>
              <p:nvSpPr>
                <p:cNvPr id="709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10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714" name="Rectangle 77"/>
              <p:cNvGrpSpPr/>
              <p:nvPr/>
            </p:nvGrpSpPr>
            <p:grpSpPr>
              <a:xfrm>
                <a:off x="2802164" y="0"/>
                <a:ext cx="893203" cy="202251"/>
                <a:chOff x="0" y="0"/>
                <a:chExt cx="893201" cy="202249"/>
              </a:xfrm>
            </p:grpSpPr>
            <p:sp>
              <p:nvSpPr>
                <p:cNvPr id="712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13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717" name="Rectangle 78"/>
              <p:cNvGrpSpPr/>
              <p:nvPr/>
            </p:nvGrpSpPr>
            <p:grpSpPr>
              <a:xfrm>
                <a:off x="-1" y="228611"/>
                <a:ext cx="893203" cy="202251"/>
                <a:chOff x="0" y="0"/>
                <a:chExt cx="893201" cy="202249"/>
              </a:xfrm>
            </p:grpSpPr>
            <p:sp>
              <p:nvSpPr>
                <p:cNvPr id="715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16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720" name="Rectangle 79"/>
              <p:cNvGrpSpPr/>
              <p:nvPr/>
            </p:nvGrpSpPr>
            <p:grpSpPr>
              <a:xfrm>
                <a:off x="934054" y="228611"/>
                <a:ext cx="893203" cy="202251"/>
                <a:chOff x="0" y="0"/>
                <a:chExt cx="893201" cy="202249"/>
              </a:xfrm>
            </p:grpSpPr>
            <p:sp>
              <p:nvSpPr>
                <p:cNvPr id="718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19" name="Turquoise R0,G153,B153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722" name="TextBox 70"/>
            <p:cNvSpPr txBox="1"/>
            <p:nvPr/>
          </p:nvSpPr>
          <p:spPr>
            <a:xfrm>
              <a:off x="-1" y="45719"/>
              <a:ext cx="1254771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/>
              </a:lvl1pPr>
            </a:lstStyle>
            <a:p>
              <a:r>
                <a:t>Rotary Leadership Colors</a:t>
              </a:r>
            </a:p>
          </p:txBody>
        </p:sp>
        <p:sp>
          <p:nvSpPr>
            <p:cNvPr id="723" name="TextBox 71"/>
            <p:cNvSpPr txBox="1"/>
            <p:nvPr/>
          </p:nvSpPr>
          <p:spPr>
            <a:xfrm>
              <a:off x="367028" y="282175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>
                  <a:solidFill>
                    <a:srgbClr val="595959"/>
                  </a:solidFill>
                </a:defRPr>
              </a:lvl1pPr>
            </a:lstStyle>
            <a:p>
              <a:r>
                <a:t>Secondary Colors</a:t>
              </a:r>
            </a:p>
          </p:txBody>
        </p:sp>
      </p:grpSp>
      <p:sp>
        <p:nvSpPr>
          <p:cNvPr id="725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1" y="1"/>
            <a:ext cx="12192001" cy="2403334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726" name="Rectangle 6"/>
          <p:cNvSpPr/>
          <p:nvPr/>
        </p:nvSpPr>
        <p:spPr>
          <a:xfrm>
            <a:off x="0" y="2403335"/>
            <a:ext cx="12192000" cy="4454665"/>
          </a:xfrm>
          <a:prstGeom prst="rect">
            <a:avLst/>
          </a:prstGeom>
          <a:solidFill>
            <a:srgbClr val="48595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27" name="Body Level One…"/>
          <p:cNvSpPr txBox="1">
            <a:spLocks noGrp="1"/>
          </p:cNvSpPr>
          <p:nvPr>
            <p:ph type="body" idx="1"/>
          </p:nvPr>
        </p:nvSpPr>
        <p:spPr>
          <a:xfrm>
            <a:off x="380999" y="2667653"/>
            <a:ext cx="11506200" cy="377362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 marL="502919" indent="-274319">
              <a:defRPr sz="2400">
                <a:solidFill>
                  <a:srgbClr val="FFFFFF"/>
                </a:solidFill>
              </a:defRPr>
            </a:lvl2pPr>
            <a:lvl3pPr marL="762000" indent="-304800">
              <a:defRPr sz="2400">
                <a:solidFill>
                  <a:srgbClr val="FFFFFF"/>
                </a:solidFill>
              </a:defRPr>
            </a:lvl3pPr>
            <a:lvl4pPr marL="1028700" indent="-342900">
              <a:defRPr sz="2400">
                <a:solidFill>
                  <a:srgbClr val="FFFFFF"/>
                </a:solidFill>
              </a:defRPr>
            </a:lvl4pPr>
            <a:lvl5pPr marL="1257300" indent="-342900">
              <a:defRPr sz="24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8" name="Text Placeholder 11"/>
          <p:cNvSpPr>
            <a:spLocks noGrp="1"/>
          </p:cNvSpPr>
          <p:nvPr>
            <p:ph type="body" sz="half" idx="22"/>
          </p:nvPr>
        </p:nvSpPr>
        <p:spPr>
          <a:xfrm>
            <a:off x="0" y="0"/>
            <a:ext cx="12192000" cy="2419070"/>
          </a:xfrm>
          <a:prstGeom prst="rect">
            <a:avLst/>
          </a:prstGeom>
          <a:solidFill>
            <a:srgbClr val="48595D">
              <a:alpha val="70000"/>
            </a:srgbClr>
          </a:solidFill>
        </p:spPr>
        <p:txBody>
          <a:bodyPr/>
          <a:lstStyle/>
          <a:p>
            <a:pPr marL="0" indent="0">
              <a:buSzTx/>
              <a:buFontTx/>
              <a:buNone/>
              <a:defRPr sz="44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45"/>
          <p:cNvGrpSpPr/>
          <p:nvPr/>
        </p:nvGrpSpPr>
        <p:grpSpPr>
          <a:xfrm>
            <a:off x="6369636" y="6984916"/>
            <a:ext cx="4984164" cy="430863"/>
            <a:chOff x="0" y="0"/>
            <a:chExt cx="4984163" cy="430861"/>
          </a:xfrm>
        </p:grpSpPr>
        <p:grpSp>
          <p:nvGrpSpPr>
            <p:cNvPr id="103" name="Group 69"/>
            <p:cNvGrpSpPr/>
            <p:nvPr/>
          </p:nvGrpSpPr>
          <p:grpSpPr>
            <a:xfrm>
              <a:off x="1288796" y="-1"/>
              <a:ext cx="3695368" cy="430863"/>
              <a:chOff x="0" y="0"/>
              <a:chExt cx="3695366" cy="430861"/>
            </a:xfrm>
          </p:grpSpPr>
          <p:grpSp>
            <p:nvGrpSpPr>
              <p:cNvPr id="81" name="Rectangle 72"/>
              <p:cNvGrpSpPr/>
              <p:nvPr/>
            </p:nvGrpSpPr>
            <p:grpSpPr>
              <a:xfrm>
                <a:off x="-1" y="0"/>
                <a:ext cx="893203" cy="202251"/>
                <a:chOff x="0" y="0"/>
                <a:chExt cx="893201" cy="202249"/>
              </a:xfrm>
            </p:grpSpPr>
            <p:sp>
              <p:nvSpPr>
                <p:cNvPr id="79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0" name="Royal Blue R23,G69,B143"/>
                <p:cNvSpPr txBox="1"/>
                <p:nvPr/>
              </p:nvSpPr>
              <p:spPr>
                <a:xfrm>
                  <a:off x="188191" y="0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84" name="Rectangle 73"/>
              <p:cNvGrpSpPr/>
              <p:nvPr/>
            </p:nvGrpSpPr>
            <p:grpSpPr>
              <a:xfrm>
                <a:off x="934054" y="0"/>
                <a:ext cx="893203" cy="202251"/>
                <a:chOff x="0" y="0"/>
                <a:chExt cx="893201" cy="202249"/>
              </a:xfrm>
            </p:grpSpPr>
            <p:sp>
              <p:nvSpPr>
                <p:cNvPr id="82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3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87" name="Rectangle 74"/>
              <p:cNvGrpSpPr/>
              <p:nvPr/>
            </p:nvGrpSpPr>
            <p:grpSpPr>
              <a:xfrm>
                <a:off x="1868109" y="0"/>
                <a:ext cx="893203" cy="202251"/>
                <a:chOff x="0" y="0"/>
                <a:chExt cx="893201" cy="202249"/>
              </a:xfrm>
            </p:grpSpPr>
            <p:sp>
              <p:nvSpPr>
                <p:cNvPr id="85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6" name="Sky Blue  R1,G180,B231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90" name="Rectangle 75"/>
              <p:cNvGrpSpPr/>
              <p:nvPr/>
            </p:nvGrpSpPr>
            <p:grpSpPr>
              <a:xfrm>
                <a:off x="1868109" y="228611"/>
                <a:ext cx="893203" cy="202251"/>
                <a:chOff x="0" y="0"/>
                <a:chExt cx="893201" cy="202249"/>
              </a:xfrm>
            </p:grpSpPr>
            <p:sp>
              <p:nvSpPr>
                <p:cNvPr id="88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9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93" name="Rectangle 76"/>
              <p:cNvGrpSpPr/>
              <p:nvPr/>
            </p:nvGrpSpPr>
            <p:grpSpPr>
              <a:xfrm>
                <a:off x="2802164" y="228611"/>
                <a:ext cx="893203" cy="202251"/>
                <a:chOff x="0" y="0"/>
                <a:chExt cx="893201" cy="202249"/>
              </a:xfrm>
            </p:grpSpPr>
            <p:sp>
              <p:nvSpPr>
                <p:cNvPr id="91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2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96" name="Rectangle 77"/>
              <p:cNvGrpSpPr/>
              <p:nvPr/>
            </p:nvGrpSpPr>
            <p:grpSpPr>
              <a:xfrm>
                <a:off x="2802164" y="0"/>
                <a:ext cx="893203" cy="202251"/>
                <a:chOff x="0" y="0"/>
                <a:chExt cx="893201" cy="202249"/>
              </a:xfrm>
            </p:grpSpPr>
            <p:sp>
              <p:nvSpPr>
                <p:cNvPr id="94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5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99" name="Rectangle 78"/>
              <p:cNvGrpSpPr/>
              <p:nvPr/>
            </p:nvGrpSpPr>
            <p:grpSpPr>
              <a:xfrm>
                <a:off x="-1" y="228611"/>
                <a:ext cx="893203" cy="202251"/>
                <a:chOff x="0" y="0"/>
                <a:chExt cx="893201" cy="202249"/>
              </a:xfrm>
            </p:grpSpPr>
            <p:sp>
              <p:nvSpPr>
                <p:cNvPr id="97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8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102" name="Rectangle 79"/>
              <p:cNvGrpSpPr/>
              <p:nvPr/>
            </p:nvGrpSpPr>
            <p:grpSpPr>
              <a:xfrm>
                <a:off x="934054" y="228611"/>
                <a:ext cx="893203" cy="202251"/>
                <a:chOff x="0" y="0"/>
                <a:chExt cx="893201" cy="202249"/>
              </a:xfrm>
            </p:grpSpPr>
            <p:sp>
              <p:nvSpPr>
                <p:cNvPr id="100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01" name="Turquoise R0,G153,B153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104" name="TextBox 70"/>
            <p:cNvSpPr txBox="1"/>
            <p:nvPr/>
          </p:nvSpPr>
          <p:spPr>
            <a:xfrm>
              <a:off x="-1" y="45719"/>
              <a:ext cx="1254771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/>
              </a:lvl1pPr>
            </a:lstStyle>
            <a:p>
              <a:r>
                <a:t>Rotary Leadership Colors</a:t>
              </a:r>
            </a:p>
          </p:txBody>
        </p:sp>
        <p:sp>
          <p:nvSpPr>
            <p:cNvPr id="105" name="TextBox 71"/>
            <p:cNvSpPr txBox="1"/>
            <p:nvPr/>
          </p:nvSpPr>
          <p:spPr>
            <a:xfrm>
              <a:off x="367028" y="282175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>
                  <a:solidFill>
                    <a:srgbClr val="595959"/>
                  </a:solidFill>
                </a:defRPr>
              </a:lvl1pPr>
            </a:lstStyle>
            <a:p>
              <a:r>
                <a:t>Secondary Colors</a:t>
              </a:r>
            </a:p>
          </p:txBody>
        </p:sp>
      </p:grpSp>
      <p:sp>
        <p:nvSpPr>
          <p:cNvPr id="107" name="Body Level One…"/>
          <p:cNvSpPr txBox="1">
            <a:spLocks noGrp="1"/>
          </p:cNvSpPr>
          <p:nvPr>
            <p:ph type="body" idx="1"/>
          </p:nvPr>
        </p:nvSpPr>
        <p:spPr>
          <a:xfrm>
            <a:off x="4485502" y="0"/>
            <a:ext cx="6957560" cy="6858000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2000">
                <a:solidFill>
                  <a:srgbClr val="48595D"/>
                </a:solidFill>
              </a:defRPr>
            </a:lvl1pPr>
            <a:lvl2pPr marL="457200" indent="-228600">
              <a:buFontTx/>
              <a:defRPr sz="2000">
                <a:solidFill>
                  <a:srgbClr val="48595D"/>
                </a:solidFill>
              </a:defRPr>
            </a:lvl2pPr>
            <a:lvl3pPr marL="711200" indent="-254000">
              <a:buFontTx/>
              <a:defRPr sz="2000">
                <a:solidFill>
                  <a:srgbClr val="48595D"/>
                </a:solidFill>
              </a:defRPr>
            </a:lvl3pPr>
            <a:lvl4pPr marL="971550" indent="-285750">
              <a:buFontTx/>
              <a:defRPr sz="2000">
                <a:solidFill>
                  <a:srgbClr val="48595D"/>
                </a:solidFill>
              </a:defRPr>
            </a:lvl4pPr>
            <a:lvl5pPr marL="1200150" indent="-285750">
              <a:buFontTx/>
              <a:defRPr sz="2000">
                <a:solidFill>
                  <a:srgbClr val="48595D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411455" y="0"/>
            <a:ext cx="3903563" cy="6858000"/>
          </a:xfrm>
          <a:prstGeom prst="rect">
            <a:avLst/>
          </a:prstGeom>
        </p:spPr>
        <p:txBody>
          <a:bodyPr lIns="0" tIns="0" rIns="0" bIns="0"/>
          <a:lstStyle>
            <a:lvl1pPr>
              <a:defRPr sz="3600">
                <a:solidFill>
                  <a:srgbClr val="D91B5C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3" name="Group 45"/>
          <p:cNvGrpSpPr/>
          <p:nvPr/>
        </p:nvGrpSpPr>
        <p:grpSpPr>
          <a:xfrm>
            <a:off x="6369636" y="6984916"/>
            <a:ext cx="4984164" cy="430863"/>
            <a:chOff x="0" y="0"/>
            <a:chExt cx="4984163" cy="430861"/>
          </a:xfrm>
        </p:grpSpPr>
        <p:grpSp>
          <p:nvGrpSpPr>
            <p:cNvPr id="760" name="Group 69"/>
            <p:cNvGrpSpPr/>
            <p:nvPr/>
          </p:nvGrpSpPr>
          <p:grpSpPr>
            <a:xfrm>
              <a:off x="1288796" y="-1"/>
              <a:ext cx="3695368" cy="430863"/>
              <a:chOff x="0" y="0"/>
              <a:chExt cx="3695366" cy="430861"/>
            </a:xfrm>
          </p:grpSpPr>
          <p:grpSp>
            <p:nvGrpSpPr>
              <p:cNvPr id="738" name="Rectangle 72"/>
              <p:cNvGrpSpPr/>
              <p:nvPr/>
            </p:nvGrpSpPr>
            <p:grpSpPr>
              <a:xfrm>
                <a:off x="-1" y="0"/>
                <a:ext cx="893203" cy="202251"/>
                <a:chOff x="0" y="0"/>
                <a:chExt cx="893201" cy="202249"/>
              </a:xfrm>
            </p:grpSpPr>
            <p:sp>
              <p:nvSpPr>
                <p:cNvPr id="736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37" name="Royal Blue R23,G69,B143"/>
                <p:cNvSpPr txBox="1"/>
                <p:nvPr/>
              </p:nvSpPr>
              <p:spPr>
                <a:xfrm>
                  <a:off x="188191" y="0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741" name="Rectangle 73"/>
              <p:cNvGrpSpPr/>
              <p:nvPr/>
            </p:nvGrpSpPr>
            <p:grpSpPr>
              <a:xfrm>
                <a:off x="934054" y="0"/>
                <a:ext cx="893203" cy="202251"/>
                <a:chOff x="0" y="0"/>
                <a:chExt cx="893201" cy="202249"/>
              </a:xfrm>
            </p:grpSpPr>
            <p:sp>
              <p:nvSpPr>
                <p:cNvPr id="739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40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744" name="Rectangle 74"/>
              <p:cNvGrpSpPr/>
              <p:nvPr/>
            </p:nvGrpSpPr>
            <p:grpSpPr>
              <a:xfrm>
                <a:off x="1868109" y="0"/>
                <a:ext cx="893203" cy="202251"/>
                <a:chOff x="0" y="0"/>
                <a:chExt cx="893201" cy="202249"/>
              </a:xfrm>
            </p:grpSpPr>
            <p:sp>
              <p:nvSpPr>
                <p:cNvPr id="742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43" name="Sky Blue  R1,G180,B231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747" name="Rectangle 75"/>
              <p:cNvGrpSpPr/>
              <p:nvPr/>
            </p:nvGrpSpPr>
            <p:grpSpPr>
              <a:xfrm>
                <a:off x="1868109" y="228611"/>
                <a:ext cx="893203" cy="202251"/>
                <a:chOff x="0" y="0"/>
                <a:chExt cx="893201" cy="202249"/>
              </a:xfrm>
            </p:grpSpPr>
            <p:sp>
              <p:nvSpPr>
                <p:cNvPr id="745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46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750" name="Rectangle 76"/>
              <p:cNvGrpSpPr/>
              <p:nvPr/>
            </p:nvGrpSpPr>
            <p:grpSpPr>
              <a:xfrm>
                <a:off x="2802164" y="228611"/>
                <a:ext cx="893203" cy="202251"/>
                <a:chOff x="0" y="0"/>
                <a:chExt cx="893201" cy="202249"/>
              </a:xfrm>
            </p:grpSpPr>
            <p:sp>
              <p:nvSpPr>
                <p:cNvPr id="748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49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753" name="Rectangle 77"/>
              <p:cNvGrpSpPr/>
              <p:nvPr/>
            </p:nvGrpSpPr>
            <p:grpSpPr>
              <a:xfrm>
                <a:off x="2802164" y="0"/>
                <a:ext cx="893203" cy="202251"/>
                <a:chOff x="0" y="0"/>
                <a:chExt cx="893201" cy="202249"/>
              </a:xfrm>
            </p:grpSpPr>
            <p:sp>
              <p:nvSpPr>
                <p:cNvPr id="751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52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756" name="Rectangle 78"/>
              <p:cNvGrpSpPr/>
              <p:nvPr/>
            </p:nvGrpSpPr>
            <p:grpSpPr>
              <a:xfrm>
                <a:off x="-1" y="228611"/>
                <a:ext cx="893203" cy="202251"/>
                <a:chOff x="0" y="0"/>
                <a:chExt cx="893201" cy="202249"/>
              </a:xfrm>
            </p:grpSpPr>
            <p:sp>
              <p:nvSpPr>
                <p:cNvPr id="754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55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759" name="Rectangle 79"/>
              <p:cNvGrpSpPr/>
              <p:nvPr/>
            </p:nvGrpSpPr>
            <p:grpSpPr>
              <a:xfrm>
                <a:off x="934054" y="228611"/>
                <a:ext cx="893203" cy="202251"/>
                <a:chOff x="0" y="0"/>
                <a:chExt cx="893201" cy="202249"/>
              </a:xfrm>
            </p:grpSpPr>
            <p:sp>
              <p:nvSpPr>
                <p:cNvPr id="757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58" name="Turquoise R0,G153,B153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761" name="TextBox 70"/>
            <p:cNvSpPr txBox="1"/>
            <p:nvPr/>
          </p:nvSpPr>
          <p:spPr>
            <a:xfrm>
              <a:off x="-1" y="45719"/>
              <a:ext cx="1254771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/>
              </a:lvl1pPr>
            </a:lstStyle>
            <a:p>
              <a:r>
                <a:t>Rotary Leadership Colors</a:t>
              </a:r>
            </a:p>
          </p:txBody>
        </p:sp>
        <p:sp>
          <p:nvSpPr>
            <p:cNvPr id="762" name="TextBox 71"/>
            <p:cNvSpPr txBox="1"/>
            <p:nvPr/>
          </p:nvSpPr>
          <p:spPr>
            <a:xfrm>
              <a:off x="367028" y="282175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>
                  <a:solidFill>
                    <a:srgbClr val="595959"/>
                  </a:solidFill>
                </a:defRPr>
              </a:lvl1pPr>
            </a:lstStyle>
            <a:p>
              <a:r>
                <a:t>Secondary Colors</a:t>
              </a:r>
            </a:p>
          </p:txBody>
        </p:sp>
      </p:grpSp>
      <p:sp>
        <p:nvSpPr>
          <p:cNvPr id="764" name="Picture Placeholder 14"/>
          <p:cNvSpPr>
            <a:spLocks noGrp="1"/>
          </p:cNvSpPr>
          <p:nvPr>
            <p:ph type="pic" idx="2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765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95D">
              <a:alpha val="70000"/>
            </a:srgbClr>
          </a:solidFill>
        </p:spPr>
        <p:txBody>
          <a:bodyPr lIns="0" tIns="0" rIns="0" bIns="0" anchor="b"/>
          <a:lstStyle>
            <a:lvl1pPr marL="0" indent="457200">
              <a:buSzTx/>
              <a:buFontTx/>
              <a:buNone/>
              <a:defRPr sz="6600" b="1" cap="all">
                <a:solidFill>
                  <a:srgbClr val="FFFFFF">
                    <a:alpha val="0"/>
                  </a:srgbClr>
                </a:solidFill>
              </a:defRPr>
            </a:lvl1pPr>
            <a:lvl2pPr marL="0" indent="0">
              <a:buSzTx/>
              <a:buFontTx/>
              <a:buNone/>
              <a:defRPr sz="6600" b="1" cap="all">
                <a:solidFill>
                  <a:srgbClr val="FFFFFF">
                    <a:alpha val="0"/>
                  </a:srgbClr>
                </a:solidFill>
              </a:defRPr>
            </a:lvl2pPr>
            <a:lvl3pPr marL="1752600" indent="-838200">
              <a:buFontTx/>
              <a:defRPr sz="6600" b="1" cap="all">
                <a:solidFill>
                  <a:srgbClr val="FFFFFF">
                    <a:alpha val="0"/>
                  </a:srgbClr>
                </a:solidFill>
              </a:defRPr>
            </a:lvl3pPr>
            <a:lvl4pPr marL="2314575" indent="-942975">
              <a:buFontTx/>
              <a:defRPr sz="6600" b="1" cap="all">
                <a:solidFill>
                  <a:srgbClr val="FFFFFF">
                    <a:alpha val="0"/>
                  </a:srgbClr>
                </a:solidFill>
              </a:defRPr>
            </a:lvl4pPr>
            <a:lvl5pPr marL="2771775" indent="-942975">
              <a:buFontTx/>
              <a:defRPr sz="6600" b="1" cap="all">
                <a:solidFill>
                  <a:srgbClr val="FFFFFF">
                    <a:alpha val="0"/>
                  </a:srgbClr>
                </a:solidFill>
              </a:defRPr>
            </a:lvl5pPr>
          </a:lstStyle>
          <a:p>
            <a:r>
              <a:t>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66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719137" y="1358899"/>
            <a:ext cx="3860801" cy="2434169"/>
          </a:xfrm>
          <a:prstGeom prst="rect">
            <a:avLst/>
          </a:prstGeom>
          <a:ln w="50800">
            <a:solidFill>
              <a:srgbClr val="FFFFFF"/>
            </a:solidFill>
            <a:round/>
          </a:ln>
        </p:spPr>
        <p:txBody>
          <a:bodyPr anchor="ctr"/>
          <a:lstStyle/>
          <a:p>
            <a:pPr marL="0" lvl="1" indent="228600">
              <a:spcBef>
                <a:spcPts val="500"/>
              </a:spcBef>
              <a:buSzTx/>
              <a:buFontTx/>
              <a:buNone/>
              <a:defRPr sz="3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7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19137" y="3793068"/>
            <a:ext cx="3860801" cy="651933"/>
          </a:xfrm>
          <a:prstGeom prst="rect">
            <a:avLst/>
          </a:prstGeom>
          <a:ln w="50800">
            <a:solidFill>
              <a:srgbClr val="FFFFFF"/>
            </a:solidFill>
            <a:round/>
          </a:ln>
        </p:spPr>
        <p:txBody>
          <a:bodyPr lIns="0" tIns="0" rIns="0" bIns="0" anchor="ctr"/>
          <a:lstStyle/>
          <a:p>
            <a:pPr marL="0" indent="0">
              <a:buSzTx/>
              <a:buFontTx/>
              <a:buNone/>
              <a:defRPr sz="3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2" name="Group 45"/>
          <p:cNvGrpSpPr/>
          <p:nvPr/>
        </p:nvGrpSpPr>
        <p:grpSpPr>
          <a:xfrm>
            <a:off x="6369636" y="6984916"/>
            <a:ext cx="4984164" cy="430863"/>
            <a:chOff x="0" y="0"/>
            <a:chExt cx="4984163" cy="430861"/>
          </a:xfrm>
        </p:grpSpPr>
        <p:grpSp>
          <p:nvGrpSpPr>
            <p:cNvPr id="799" name="Group 69"/>
            <p:cNvGrpSpPr/>
            <p:nvPr/>
          </p:nvGrpSpPr>
          <p:grpSpPr>
            <a:xfrm>
              <a:off x="1288796" y="-1"/>
              <a:ext cx="3695368" cy="430863"/>
              <a:chOff x="0" y="0"/>
              <a:chExt cx="3695366" cy="430861"/>
            </a:xfrm>
          </p:grpSpPr>
          <p:grpSp>
            <p:nvGrpSpPr>
              <p:cNvPr id="777" name="Rectangle 72"/>
              <p:cNvGrpSpPr/>
              <p:nvPr/>
            </p:nvGrpSpPr>
            <p:grpSpPr>
              <a:xfrm>
                <a:off x="-1" y="0"/>
                <a:ext cx="893203" cy="202251"/>
                <a:chOff x="0" y="0"/>
                <a:chExt cx="893201" cy="202249"/>
              </a:xfrm>
            </p:grpSpPr>
            <p:sp>
              <p:nvSpPr>
                <p:cNvPr id="775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76" name="Royal Blue R23,G69,B143"/>
                <p:cNvSpPr txBox="1"/>
                <p:nvPr/>
              </p:nvSpPr>
              <p:spPr>
                <a:xfrm>
                  <a:off x="188191" y="0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780" name="Rectangle 73"/>
              <p:cNvGrpSpPr/>
              <p:nvPr/>
            </p:nvGrpSpPr>
            <p:grpSpPr>
              <a:xfrm>
                <a:off x="934054" y="0"/>
                <a:ext cx="893203" cy="202251"/>
                <a:chOff x="0" y="0"/>
                <a:chExt cx="893201" cy="202249"/>
              </a:xfrm>
            </p:grpSpPr>
            <p:sp>
              <p:nvSpPr>
                <p:cNvPr id="778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79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783" name="Rectangle 74"/>
              <p:cNvGrpSpPr/>
              <p:nvPr/>
            </p:nvGrpSpPr>
            <p:grpSpPr>
              <a:xfrm>
                <a:off x="1868109" y="0"/>
                <a:ext cx="893203" cy="202251"/>
                <a:chOff x="0" y="0"/>
                <a:chExt cx="893201" cy="202249"/>
              </a:xfrm>
            </p:grpSpPr>
            <p:sp>
              <p:nvSpPr>
                <p:cNvPr id="781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82" name="Sky Blue  R1,G180,B231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786" name="Rectangle 75"/>
              <p:cNvGrpSpPr/>
              <p:nvPr/>
            </p:nvGrpSpPr>
            <p:grpSpPr>
              <a:xfrm>
                <a:off x="1868109" y="228611"/>
                <a:ext cx="893203" cy="202251"/>
                <a:chOff x="0" y="0"/>
                <a:chExt cx="893201" cy="202249"/>
              </a:xfrm>
            </p:grpSpPr>
            <p:sp>
              <p:nvSpPr>
                <p:cNvPr id="784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85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789" name="Rectangle 76"/>
              <p:cNvGrpSpPr/>
              <p:nvPr/>
            </p:nvGrpSpPr>
            <p:grpSpPr>
              <a:xfrm>
                <a:off x="2802164" y="228611"/>
                <a:ext cx="893203" cy="202251"/>
                <a:chOff x="0" y="0"/>
                <a:chExt cx="893201" cy="202249"/>
              </a:xfrm>
            </p:grpSpPr>
            <p:sp>
              <p:nvSpPr>
                <p:cNvPr id="787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88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792" name="Rectangle 77"/>
              <p:cNvGrpSpPr/>
              <p:nvPr/>
            </p:nvGrpSpPr>
            <p:grpSpPr>
              <a:xfrm>
                <a:off x="2802164" y="0"/>
                <a:ext cx="893203" cy="202251"/>
                <a:chOff x="0" y="0"/>
                <a:chExt cx="893201" cy="202249"/>
              </a:xfrm>
            </p:grpSpPr>
            <p:sp>
              <p:nvSpPr>
                <p:cNvPr id="790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91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795" name="Rectangle 78"/>
              <p:cNvGrpSpPr/>
              <p:nvPr/>
            </p:nvGrpSpPr>
            <p:grpSpPr>
              <a:xfrm>
                <a:off x="-1" y="228611"/>
                <a:ext cx="893203" cy="202251"/>
                <a:chOff x="0" y="0"/>
                <a:chExt cx="893201" cy="202249"/>
              </a:xfrm>
            </p:grpSpPr>
            <p:sp>
              <p:nvSpPr>
                <p:cNvPr id="793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94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798" name="Rectangle 79"/>
              <p:cNvGrpSpPr/>
              <p:nvPr/>
            </p:nvGrpSpPr>
            <p:grpSpPr>
              <a:xfrm>
                <a:off x="934054" y="228611"/>
                <a:ext cx="893203" cy="202251"/>
                <a:chOff x="0" y="0"/>
                <a:chExt cx="893201" cy="202249"/>
              </a:xfrm>
            </p:grpSpPr>
            <p:sp>
              <p:nvSpPr>
                <p:cNvPr id="796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797" name="Turquoise R0,G153,B153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800" name="TextBox 70"/>
            <p:cNvSpPr txBox="1"/>
            <p:nvPr/>
          </p:nvSpPr>
          <p:spPr>
            <a:xfrm>
              <a:off x="-1" y="45719"/>
              <a:ext cx="1254771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/>
              </a:lvl1pPr>
            </a:lstStyle>
            <a:p>
              <a:r>
                <a:t>Rotary Leadership Colors</a:t>
              </a:r>
            </a:p>
          </p:txBody>
        </p:sp>
        <p:sp>
          <p:nvSpPr>
            <p:cNvPr id="801" name="TextBox 71"/>
            <p:cNvSpPr txBox="1"/>
            <p:nvPr/>
          </p:nvSpPr>
          <p:spPr>
            <a:xfrm>
              <a:off x="367028" y="282175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>
                  <a:solidFill>
                    <a:srgbClr val="595959"/>
                  </a:solidFill>
                </a:defRPr>
              </a:lvl1pPr>
            </a:lstStyle>
            <a:p>
              <a:r>
                <a:t>Secondary Colors</a:t>
              </a:r>
            </a:p>
          </p:txBody>
        </p:sp>
      </p:grpSp>
      <p:sp>
        <p:nvSpPr>
          <p:cNvPr id="803" name="Picture Placeholder 10"/>
          <p:cNvSpPr>
            <a:spLocks noGrp="1"/>
          </p:cNvSpPr>
          <p:nvPr>
            <p:ph type="pic" idx="2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04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95D">
              <a:alpha val="70000"/>
            </a:srgbClr>
          </a:solidFill>
        </p:spPr>
        <p:txBody>
          <a:bodyPr lIns="0" tIns="0" rIns="0" bIns="0" anchor="b"/>
          <a:lstStyle>
            <a:lvl1pPr marL="0" indent="457200">
              <a:buSzTx/>
              <a:buFontTx/>
              <a:buNone/>
              <a:defRPr sz="6600" b="1" cap="all">
                <a:solidFill>
                  <a:srgbClr val="FFFFFF">
                    <a:alpha val="0"/>
                  </a:srgbClr>
                </a:solidFill>
              </a:defRPr>
            </a:lvl1pPr>
            <a:lvl2pPr marL="0" indent="0">
              <a:buSzTx/>
              <a:buFontTx/>
              <a:buNone/>
              <a:defRPr sz="6600" b="1" cap="all">
                <a:solidFill>
                  <a:srgbClr val="FFFFFF">
                    <a:alpha val="0"/>
                  </a:srgbClr>
                </a:solidFill>
              </a:defRPr>
            </a:lvl2pPr>
            <a:lvl3pPr marL="1752600" indent="-838200">
              <a:buFontTx/>
              <a:defRPr sz="6600" b="1" cap="all">
                <a:solidFill>
                  <a:srgbClr val="FFFFFF">
                    <a:alpha val="0"/>
                  </a:srgbClr>
                </a:solidFill>
              </a:defRPr>
            </a:lvl3pPr>
            <a:lvl4pPr marL="2314575" indent="-942975">
              <a:buFontTx/>
              <a:defRPr sz="6600" b="1" cap="all">
                <a:solidFill>
                  <a:srgbClr val="FFFFFF">
                    <a:alpha val="0"/>
                  </a:srgbClr>
                </a:solidFill>
              </a:defRPr>
            </a:lvl4pPr>
            <a:lvl5pPr marL="2771775" indent="-942975">
              <a:buFontTx/>
              <a:defRPr sz="6600" b="1" cap="all">
                <a:solidFill>
                  <a:srgbClr val="FFFFFF">
                    <a:alpha val="0"/>
                  </a:srgbClr>
                </a:solidFill>
              </a:defRPr>
            </a:lvl5pPr>
          </a:lstStyle>
          <a:p>
            <a:r>
              <a:t>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05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296331" y="2141538"/>
            <a:ext cx="5906349" cy="1135063"/>
          </a:xfrm>
          <a:prstGeom prst="rect">
            <a:avLst/>
          </a:prstGeom>
          <a:ln w="25400">
            <a:solidFill>
              <a:srgbClr val="F8FAFE">
                <a:alpha val="50000"/>
              </a:srgbClr>
            </a:solidFill>
            <a:round/>
          </a:ln>
        </p:spPr>
        <p:txBody>
          <a:bodyPr anchor="b"/>
          <a:lstStyle>
            <a:lvl1pPr marL="0" indent="0">
              <a:buSzTx/>
              <a:buFontTx/>
              <a:buNone/>
              <a:defRPr sz="4400" b="1" cap="all">
                <a:solidFill>
                  <a:srgbClr val="FFFFFF"/>
                </a:solidFill>
              </a:defRPr>
            </a:lvl1pPr>
          </a:lstStyle>
          <a:p>
            <a:r>
              <a:t>Title</a:t>
            </a:r>
          </a:p>
        </p:txBody>
      </p:sp>
      <p:sp>
        <p:nvSpPr>
          <p:cNvPr id="8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0" name="Group 45"/>
          <p:cNvGrpSpPr/>
          <p:nvPr/>
        </p:nvGrpSpPr>
        <p:grpSpPr>
          <a:xfrm>
            <a:off x="6369636" y="6984916"/>
            <a:ext cx="4984164" cy="430863"/>
            <a:chOff x="0" y="0"/>
            <a:chExt cx="4984163" cy="430861"/>
          </a:xfrm>
        </p:grpSpPr>
        <p:grpSp>
          <p:nvGrpSpPr>
            <p:cNvPr id="837" name="Group 69"/>
            <p:cNvGrpSpPr/>
            <p:nvPr/>
          </p:nvGrpSpPr>
          <p:grpSpPr>
            <a:xfrm>
              <a:off x="1288796" y="-1"/>
              <a:ext cx="3695368" cy="430863"/>
              <a:chOff x="0" y="0"/>
              <a:chExt cx="3695366" cy="430861"/>
            </a:xfrm>
          </p:grpSpPr>
          <p:grpSp>
            <p:nvGrpSpPr>
              <p:cNvPr id="815" name="Rectangle 72"/>
              <p:cNvGrpSpPr/>
              <p:nvPr/>
            </p:nvGrpSpPr>
            <p:grpSpPr>
              <a:xfrm>
                <a:off x="-1" y="0"/>
                <a:ext cx="893203" cy="202251"/>
                <a:chOff x="0" y="0"/>
                <a:chExt cx="893201" cy="202249"/>
              </a:xfrm>
            </p:grpSpPr>
            <p:sp>
              <p:nvSpPr>
                <p:cNvPr id="813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14" name="Royal Blue R23,G69,B143"/>
                <p:cNvSpPr txBox="1"/>
                <p:nvPr/>
              </p:nvSpPr>
              <p:spPr>
                <a:xfrm>
                  <a:off x="188191" y="0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818" name="Rectangle 73"/>
              <p:cNvGrpSpPr/>
              <p:nvPr/>
            </p:nvGrpSpPr>
            <p:grpSpPr>
              <a:xfrm>
                <a:off x="934054" y="0"/>
                <a:ext cx="893203" cy="202251"/>
                <a:chOff x="0" y="0"/>
                <a:chExt cx="893201" cy="202249"/>
              </a:xfrm>
            </p:grpSpPr>
            <p:sp>
              <p:nvSpPr>
                <p:cNvPr id="816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17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821" name="Rectangle 74"/>
              <p:cNvGrpSpPr/>
              <p:nvPr/>
            </p:nvGrpSpPr>
            <p:grpSpPr>
              <a:xfrm>
                <a:off x="1868109" y="0"/>
                <a:ext cx="893203" cy="202251"/>
                <a:chOff x="0" y="0"/>
                <a:chExt cx="893201" cy="202249"/>
              </a:xfrm>
            </p:grpSpPr>
            <p:sp>
              <p:nvSpPr>
                <p:cNvPr id="819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20" name="Sky Blue  R1,G180,B231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824" name="Rectangle 75"/>
              <p:cNvGrpSpPr/>
              <p:nvPr/>
            </p:nvGrpSpPr>
            <p:grpSpPr>
              <a:xfrm>
                <a:off x="1868109" y="228611"/>
                <a:ext cx="893203" cy="202251"/>
                <a:chOff x="0" y="0"/>
                <a:chExt cx="893201" cy="202249"/>
              </a:xfrm>
            </p:grpSpPr>
            <p:sp>
              <p:nvSpPr>
                <p:cNvPr id="822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23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827" name="Rectangle 76"/>
              <p:cNvGrpSpPr/>
              <p:nvPr/>
            </p:nvGrpSpPr>
            <p:grpSpPr>
              <a:xfrm>
                <a:off x="2802164" y="228611"/>
                <a:ext cx="893203" cy="202251"/>
                <a:chOff x="0" y="0"/>
                <a:chExt cx="893201" cy="202249"/>
              </a:xfrm>
            </p:grpSpPr>
            <p:sp>
              <p:nvSpPr>
                <p:cNvPr id="825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26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830" name="Rectangle 77"/>
              <p:cNvGrpSpPr/>
              <p:nvPr/>
            </p:nvGrpSpPr>
            <p:grpSpPr>
              <a:xfrm>
                <a:off x="2802164" y="0"/>
                <a:ext cx="893203" cy="202251"/>
                <a:chOff x="0" y="0"/>
                <a:chExt cx="893201" cy="202249"/>
              </a:xfrm>
            </p:grpSpPr>
            <p:sp>
              <p:nvSpPr>
                <p:cNvPr id="828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29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833" name="Rectangle 78"/>
              <p:cNvGrpSpPr/>
              <p:nvPr/>
            </p:nvGrpSpPr>
            <p:grpSpPr>
              <a:xfrm>
                <a:off x="-1" y="228611"/>
                <a:ext cx="893203" cy="202251"/>
                <a:chOff x="0" y="0"/>
                <a:chExt cx="893201" cy="202249"/>
              </a:xfrm>
            </p:grpSpPr>
            <p:sp>
              <p:nvSpPr>
                <p:cNvPr id="831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32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836" name="Rectangle 79"/>
              <p:cNvGrpSpPr/>
              <p:nvPr/>
            </p:nvGrpSpPr>
            <p:grpSpPr>
              <a:xfrm>
                <a:off x="934054" y="228611"/>
                <a:ext cx="893203" cy="202251"/>
                <a:chOff x="0" y="0"/>
                <a:chExt cx="893201" cy="202249"/>
              </a:xfrm>
            </p:grpSpPr>
            <p:sp>
              <p:nvSpPr>
                <p:cNvPr id="834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835" name="Turquoise R0,G153,B153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838" name="TextBox 70"/>
            <p:cNvSpPr txBox="1"/>
            <p:nvPr/>
          </p:nvSpPr>
          <p:spPr>
            <a:xfrm>
              <a:off x="-1" y="45719"/>
              <a:ext cx="1254771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/>
              </a:lvl1pPr>
            </a:lstStyle>
            <a:p>
              <a:r>
                <a:t>Rotary Leadership Colors</a:t>
              </a:r>
            </a:p>
          </p:txBody>
        </p:sp>
        <p:sp>
          <p:nvSpPr>
            <p:cNvPr id="839" name="TextBox 71"/>
            <p:cNvSpPr txBox="1"/>
            <p:nvPr/>
          </p:nvSpPr>
          <p:spPr>
            <a:xfrm>
              <a:off x="367028" y="282175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>
                  <a:solidFill>
                    <a:srgbClr val="595959"/>
                  </a:solidFill>
                </a:defRPr>
              </a:lvl1pPr>
            </a:lstStyle>
            <a:p>
              <a:r>
                <a:t>Secondary Colors</a:t>
              </a:r>
            </a:p>
          </p:txBody>
        </p:sp>
      </p:grpSp>
      <p:sp>
        <p:nvSpPr>
          <p:cNvPr id="8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roup 45"/>
          <p:cNvGrpSpPr/>
          <p:nvPr/>
        </p:nvGrpSpPr>
        <p:grpSpPr>
          <a:xfrm>
            <a:off x="6369636" y="6984916"/>
            <a:ext cx="4984164" cy="430863"/>
            <a:chOff x="0" y="0"/>
            <a:chExt cx="4984163" cy="430861"/>
          </a:xfrm>
        </p:grpSpPr>
        <p:grpSp>
          <p:nvGrpSpPr>
            <p:cNvPr id="140" name="Group 69"/>
            <p:cNvGrpSpPr/>
            <p:nvPr/>
          </p:nvGrpSpPr>
          <p:grpSpPr>
            <a:xfrm>
              <a:off x="1288796" y="-1"/>
              <a:ext cx="3695368" cy="430863"/>
              <a:chOff x="0" y="0"/>
              <a:chExt cx="3695366" cy="430861"/>
            </a:xfrm>
          </p:grpSpPr>
          <p:grpSp>
            <p:nvGrpSpPr>
              <p:cNvPr id="118" name="Rectangle 72"/>
              <p:cNvGrpSpPr/>
              <p:nvPr/>
            </p:nvGrpSpPr>
            <p:grpSpPr>
              <a:xfrm>
                <a:off x="-1" y="0"/>
                <a:ext cx="893203" cy="202251"/>
                <a:chOff x="0" y="0"/>
                <a:chExt cx="893201" cy="202249"/>
              </a:xfrm>
            </p:grpSpPr>
            <p:sp>
              <p:nvSpPr>
                <p:cNvPr id="116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17" name="Royal Blue R23,G69,B143"/>
                <p:cNvSpPr txBox="1"/>
                <p:nvPr/>
              </p:nvSpPr>
              <p:spPr>
                <a:xfrm>
                  <a:off x="188191" y="0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121" name="Rectangle 73"/>
              <p:cNvGrpSpPr/>
              <p:nvPr/>
            </p:nvGrpSpPr>
            <p:grpSpPr>
              <a:xfrm>
                <a:off x="934054" y="0"/>
                <a:ext cx="893203" cy="202251"/>
                <a:chOff x="0" y="0"/>
                <a:chExt cx="893201" cy="202249"/>
              </a:xfrm>
            </p:grpSpPr>
            <p:sp>
              <p:nvSpPr>
                <p:cNvPr id="119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20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124" name="Rectangle 74"/>
              <p:cNvGrpSpPr/>
              <p:nvPr/>
            </p:nvGrpSpPr>
            <p:grpSpPr>
              <a:xfrm>
                <a:off x="1868109" y="0"/>
                <a:ext cx="893203" cy="202251"/>
                <a:chOff x="0" y="0"/>
                <a:chExt cx="893201" cy="202249"/>
              </a:xfrm>
            </p:grpSpPr>
            <p:sp>
              <p:nvSpPr>
                <p:cNvPr id="122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23" name="Sky Blue  R1,G180,B231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127" name="Rectangle 75"/>
              <p:cNvGrpSpPr/>
              <p:nvPr/>
            </p:nvGrpSpPr>
            <p:grpSpPr>
              <a:xfrm>
                <a:off x="1868109" y="228611"/>
                <a:ext cx="893203" cy="202251"/>
                <a:chOff x="0" y="0"/>
                <a:chExt cx="893201" cy="202249"/>
              </a:xfrm>
            </p:grpSpPr>
            <p:sp>
              <p:nvSpPr>
                <p:cNvPr id="125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26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130" name="Rectangle 76"/>
              <p:cNvGrpSpPr/>
              <p:nvPr/>
            </p:nvGrpSpPr>
            <p:grpSpPr>
              <a:xfrm>
                <a:off x="2802164" y="228611"/>
                <a:ext cx="893203" cy="202251"/>
                <a:chOff x="0" y="0"/>
                <a:chExt cx="893201" cy="202249"/>
              </a:xfrm>
            </p:grpSpPr>
            <p:sp>
              <p:nvSpPr>
                <p:cNvPr id="128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29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133" name="Rectangle 77"/>
              <p:cNvGrpSpPr/>
              <p:nvPr/>
            </p:nvGrpSpPr>
            <p:grpSpPr>
              <a:xfrm>
                <a:off x="2802164" y="0"/>
                <a:ext cx="893203" cy="202251"/>
                <a:chOff x="0" y="0"/>
                <a:chExt cx="893201" cy="202249"/>
              </a:xfrm>
            </p:grpSpPr>
            <p:sp>
              <p:nvSpPr>
                <p:cNvPr id="131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32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136" name="Rectangle 78"/>
              <p:cNvGrpSpPr/>
              <p:nvPr/>
            </p:nvGrpSpPr>
            <p:grpSpPr>
              <a:xfrm>
                <a:off x="-1" y="228611"/>
                <a:ext cx="893203" cy="202251"/>
                <a:chOff x="0" y="0"/>
                <a:chExt cx="893201" cy="202249"/>
              </a:xfrm>
            </p:grpSpPr>
            <p:sp>
              <p:nvSpPr>
                <p:cNvPr id="134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35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139" name="Rectangle 79"/>
              <p:cNvGrpSpPr/>
              <p:nvPr/>
            </p:nvGrpSpPr>
            <p:grpSpPr>
              <a:xfrm>
                <a:off x="934054" y="228611"/>
                <a:ext cx="893203" cy="202251"/>
                <a:chOff x="0" y="0"/>
                <a:chExt cx="893201" cy="202249"/>
              </a:xfrm>
            </p:grpSpPr>
            <p:sp>
              <p:nvSpPr>
                <p:cNvPr id="137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38" name="Turquoise R0,G153,B153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141" name="TextBox 70"/>
            <p:cNvSpPr txBox="1"/>
            <p:nvPr/>
          </p:nvSpPr>
          <p:spPr>
            <a:xfrm>
              <a:off x="-1" y="45719"/>
              <a:ext cx="1254771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/>
              </a:lvl1pPr>
            </a:lstStyle>
            <a:p>
              <a:r>
                <a:t>Rotary Leadership Colors</a:t>
              </a:r>
            </a:p>
          </p:txBody>
        </p:sp>
        <p:sp>
          <p:nvSpPr>
            <p:cNvPr id="142" name="TextBox 71"/>
            <p:cNvSpPr txBox="1"/>
            <p:nvPr/>
          </p:nvSpPr>
          <p:spPr>
            <a:xfrm>
              <a:off x="367028" y="282175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>
                  <a:solidFill>
                    <a:srgbClr val="595959"/>
                  </a:solidFill>
                </a:defRPr>
              </a:lvl1pPr>
            </a:lstStyle>
            <a:p>
              <a:r>
                <a:t>Secondary Colors</a:t>
              </a:r>
            </a:p>
          </p:txBody>
        </p:sp>
      </p:grpSp>
      <p:sp>
        <p:nvSpPr>
          <p:cNvPr id="14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136392" y="679621"/>
            <a:ext cx="4517136" cy="4955061"/>
          </a:xfrm>
          <a:prstGeom prst="rect">
            <a:avLst/>
          </a:prstGeom>
        </p:spPr>
        <p:txBody>
          <a:bodyPr numCol="2"/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>
                <a:solidFill>
                  <a:srgbClr val="48595D"/>
                </a:solidFill>
              </a:defRPr>
            </a:lvl1pPr>
            <a:lvl2pPr marL="457200" indent="-228600">
              <a:lnSpc>
                <a:spcPct val="100000"/>
              </a:lnSpc>
              <a:spcBef>
                <a:spcPts val="0"/>
              </a:spcBef>
              <a:buFontTx/>
              <a:defRPr sz="1200">
                <a:solidFill>
                  <a:srgbClr val="48595D"/>
                </a:solidFill>
              </a:defRPr>
            </a:lvl2pPr>
            <a:lvl3pPr marL="685800" indent="-228600">
              <a:lnSpc>
                <a:spcPct val="100000"/>
              </a:lnSpc>
              <a:spcBef>
                <a:spcPts val="0"/>
              </a:spcBef>
              <a:buFontTx/>
              <a:defRPr sz="1200">
                <a:solidFill>
                  <a:srgbClr val="48595D"/>
                </a:solidFill>
              </a:defRPr>
            </a:lvl3pPr>
            <a:lvl4pPr marL="914400" indent="-228600">
              <a:lnSpc>
                <a:spcPct val="100000"/>
              </a:lnSpc>
              <a:spcBef>
                <a:spcPts val="0"/>
              </a:spcBef>
              <a:buFontTx/>
              <a:defRPr sz="1200">
                <a:solidFill>
                  <a:srgbClr val="48595D"/>
                </a:solidFill>
              </a:defRPr>
            </a:lvl4pPr>
            <a:lvl5pPr marL="1143000" indent="-228600">
              <a:lnSpc>
                <a:spcPct val="100000"/>
              </a:lnSpc>
              <a:spcBef>
                <a:spcPts val="0"/>
              </a:spcBef>
              <a:buFontTx/>
              <a:defRPr sz="1200">
                <a:solidFill>
                  <a:srgbClr val="48595D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5" name="Title Text"/>
          <p:cNvSpPr txBox="1">
            <a:spLocks noGrp="1"/>
          </p:cNvSpPr>
          <p:nvPr>
            <p:ph type="title"/>
          </p:nvPr>
        </p:nvSpPr>
        <p:spPr>
          <a:xfrm>
            <a:off x="466344" y="0"/>
            <a:ext cx="2377440" cy="6858000"/>
          </a:xfrm>
          <a:prstGeom prst="rect">
            <a:avLst/>
          </a:prstGeom>
        </p:spPr>
        <p:txBody>
          <a:bodyPr lIns="0" tIns="0" rIns="0" bIns="0"/>
          <a:lstStyle>
            <a:lvl1pPr>
              <a:defRPr sz="3600">
                <a:solidFill>
                  <a:srgbClr val="D91B5C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46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7794889" y="1"/>
            <a:ext cx="4141738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" name="Group 45"/>
          <p:cNvGrpSpPr/>
          <p:nvPr/>
        </p:nvGrpSpPr>
        <p:grpSpPr>
          <a:xfrm>
            <a:off x="6369636" y="6984916"/>
            <a:ext cx="4984164" cy="430863"/>
            <a:chOff x="0" y="0"/>
            <a:chExt cx="4984163" cy="430861"/>
          </a:xfrm>
        </p:grpSpPr>
        <p:grpSp>
          <p:nvGrpSpPr>
            <p:cNvPr id="178" name="Group 69"/>
            <p:cNvGrpSpPr/>
            <p:nvPr/>
          </p:nvGrpSpPr>
          <p:grpSpPr>
            <a:xfrm>
              <a:off x="1288796" y="-1"/>
              <a:ext cx="3695368" cy="430863"/>
              <a:chOff x="0" y="0"/>
              <a:chExt cx="3695366" cy="430861"/>
            </a:xfrm>
          </p:grpSpPr>
          <p:grpSp>
            <p:nvGrpSpPr>
              <p:cNvPr id="156" name="Rectangle 72"/>
              <p:cNvGrpSpPr/>
              <p:nvPr/>
            </p:nvGrpSpPr>
            <p:grpSpPr>
              <a:xfrm>
                <a:off x="-1" y="0"/>
                <a:ext cx="893203" cy="202251"/>
                <a:chOff x="0" y="0"/>
                <a:chExt cx="893201" cy="202249"/>
              </a:xfrm>
            </p:grpSpPr>
            <p:sp>
              <p:nvSpPr>
                <p:cNvPr id="154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55" name="Royal Blue R23,G69,B143"/>
                <p:cNvSpPr txBox="1"/>
                <p:nvPr/>
              </p:nvSpPr>
              <p:spPr>
                <a:xfrm>
                  <a:off x="188191" y="0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159" name="Rectangle 73"/>
              <p:cNvGrpSpPr/>
              <p:nvPr/>
            </p:nvGrpSpPr>
            <p:grpSpPr>
              <a:xfrm>
                <a:off x="934054" y="0"/>
                <a:ext cx="893203" cy="202251"/>
                <a:chOff x="0" y="0"/>
                <a:chExt cx="893201" cy="202249"/>
              </a:xfrm>
            </p:grpSpPr>
            <p:sp>
              <p:nvSpPr>
                <p:cNvPr id="157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58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162" name="Rectangle 74"/>
              <p:cNvGrpSpPr/>
              <p:nvPr/>
            </p:nvGrpSpPr>
            <p:grpSpPr>
              <a:xfrm>
                <a:off x="1868109" y="0"/>
                <a:ext cx="893203" cy="202251"/>
                <a:chOff x="0" y="0"/>
                <a:chExt cx="893201" cy="202249"/>
              </a:xfrm>
            </p:grpSpPr>
            <p:sp>
              <p:nvSpPr>
                <p:cNvPr id="160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61" name="Sky Blue  R1,G180,B231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165" name="Rectangle 75"/>
              <p:cNvGrpSpPr/>
              <p:nvPr/>
            </p:nvGrpSpPr>
            <p:grpSpPr>
              <a:xfrm>
                <a:off x="1868109" y="228611"/>
                <a:ext cx="893203" cy="202251"/>
                <a:chOff x="0" y="0"/>
                <a:chExt cx="893201" cy="202249"/>
              </a:xfrm>
            </p:grpSpPr>
            <p:sp>
              <p:nvSpPr>
                <p:cNvPr id="163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64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168" name="Rectangle 76"/>
              <p:cNvGrpSpPr/>
              <p:nvPr/>
            </p:nvGrpSpPr>
            <p:grpSpPr>
              <a:xfrm>
                <a:off x="2802164" y="228611"/>
                <a:ext cx="893203" cy="202251"/>
                <a:chOff x="0" y="0"/>
                <a:chExt cx="893201" cy="202249"/>
              </a:xfrm>
            </p:grpSpPr>
            <p:sp>
              <p:nvSpPr>
                <p:cNvPr id="166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67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171" name="Rectangle 77"/>
              <p:cNvGrpSpPr/>
              <p:nvPr/>
            </p:nvGrpSpPr>
            <p:grpSpPr>
              <a:xfrm>
                <a:off x="2802164" y="0"/>
                <a:ext cx="893203" cy="202251"/>
                <a:chOff x="0" y="0"/>
                <a:chExt cx="893201" cy="202249"/>
              </a:xfrm>
            </p:grpSpPr>
            <p:sp>
              <p:nvSpPr>
                <p:cNvPr id="169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70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174" name="Rectangle 78"/>
              <p:cNvGrpSpPr/>
              <p:nvPr/>
            </p:nvGrpSpPr>
            <p:grpSpPr>
              <a:xfrm>
                <a:off x="-1" y="228611"/>
                <a:ext cx="893203" cy="202251"/>
                <a:chOff x="0" y="0"/>
                <a:chExt cx="893201" cy="202249"/>
              </a:xfrm>
            </p:grpSpPr>
            <p:sp>
              <p:nvSpPr>
                <p:cNvPr id="172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73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177" name="Rectangle 79"/>
              <p:cNvGrpSpPr/>
              <p:nvPr/>
            </p:nvGrpSpPr>
            <p:grpSpPr>
              <a:xfrm>
                <a:off x="934054" y="228611"/>
                <a:ext cx="893203" cy="202251"/>
                <a:chOff x="0" y="0"/>
                <a:chExt cx="893201" cy="202249"/>
              </a:xfrm>
            </p:grpSpPr>
            <p:sp>
              <p:nvSpPr>
                <p:cNvPr id="175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76" name="Turquoise R0,G153,B153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179" name="TextBox 70"/>
            <p:cNvSpPr txBox="1"/>
            <p:nvPr/>
          </p:nvSpPr>
          <p:spPr>
            <a:xfrm>
              <a:off x="-1" y="45719"/>
              <a:ext cx="1254771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/>
              </a:lvl1pPr>
            </a:lstStyle>
            <a:p>
              <a:r>
                <a:t>Rotary Leadership Colors</a:t>
              </a:r>
            </a:p>
          </p:txBody>
        </p:sp>
        <p:sp>
          <p:nvSpPr>
            <p:cNvPr id="180" name="TextBox 71"/>
            <p:cNvSpPr txBox="1"/>
            <p:nvPr/>
          </p:nvSpPr>
          <p:spPr>
            <a:xfrm>
              <a:off x="367028" y="282175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>
                  <a:solidFill>
                    <a:srgbClr val="595959"/>
                  </a:solidFill>
                </a:defRPr>
              </a:lvl1pPr>
            </a:lstStyle>
            <a:p>
              <a:r>
                <a:t>Secondary Colors</a:t>
              </a:r>
            </a:p>
          </p:txBody>
        </p:sp>
      </p:grpSp>
      <p:sp>
        <p:nvSpPr>
          <p:cNvPr id="182" name="Picture Placeholder 8"/>
          <p:cNvSpPr>
            <a:spLocks noGrp="1"/>
          </p:cNvSpPr>
          <p:nvPr>
            <p:ph type="pic" idx="2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8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95D">
              <a:alpha val="70000"/>
            </a:srgbClr>
          </a:solidFill>
        </p:spPr>
        <p:txBody>
          <a:bodyPr lIns="0" tIns="0" rIns="0" bIns="0" anchor="b"/>
          <a:lstStyle>
            <a:lvl1pPr marL="0" indent="457200">
              <a:buSzTx/>
              <a:buFontTx/>
              <a:buNone/>
              <a:defRPr sz="6600" b="1" cap="all">
                <a:solidFill>
                  <a:srgbClr val="FFFFFF"/>
                </a:solidFill>
              </a:defRPr>
            </a:lvl1pPr>
            <a:lvl2pPr marL="0" indent="0">
              <a:buSzTx/>
              <a:buFontTx/>
              <a:buNone/>
              <a:defRPr sz="6600" b="1" cap="all">
                <a:solidFill>
                  <a:srgbClr val="FFFFFF"/>
                </a:solidFill>
              </a:defRPr>
            </a:lvl2pPr>
            <a:lvl3pPr marL="1752600" indent="-838200">
              <a:buFontTx/>
              <a:defRPr sz="6600" b="1" cap="all">
                <a:solidFill>
                  <a:srgbClr val="FFFFFF"/>
                </a:solidFill>
              </a:defRPr>
            </a:lvl3pPr>
            <a:lvl4pPr marL="2314575" indent="-942975">
              <a:buFontTx/>
              <a:defRPr sz="6600" b="1" cap="all">
                <a:solidFill>
                  <a:srgbClr val="FFFFFF"/>
                </a:solidFill>
              </a:defRPr>
            </a:lvl4pPr>
            <a:lvl5pPr marL="2771775" indent="-942975">
              <a:buFontTx/>
              <a:defRPr sz="6600" b="1" cap="all">
                <a:solidFill>
                  <a:srgbClr val="FFFFFF"/>
                </a:solidFill>
              </a:defRPr>
            </a:lvl5pPr>
          </a:lstStyle>
          <a:p>
            <a:r>
              <a:t>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Group 45"/>
          <p:cNvGrpSpPr/>
          <p:nvPr/>
        </p:nvGrpSpPr>
        <p:grpSpPr>
          <a:xfrm>
            <a:off x="6369636" y="6984916"/>
            <a:ext cx="4984164" cy="430863"/>
            <a:chOff x="0" y="0"/>
            <a:chExt cx="4984163" cy="430861"/>
          </a:xfrm>
        </p:grpSpPr>
        <p:grpSp>
          <p:nvGrpSpPr>
            <p:cNvPr id="215" name="Group 69"/>
            <p:cNvGrpSpPr/>
            <p:nvPr/>
          </p:nvGrpSpPr>
          <p:grpSpPr>
            <a:xfrm>
              <a:off x="1288796" y="-1"/>
              <a:ext cx="3695368" cy="430863"/>
              <a:chOff x="0" y="0"/>
              <a:chExt cx="3695366" cy="430861"/>
            </a:xfrm>
          </p:grpSpPr>
          <p:grpSp>
            <p:nvGrpSpPr>
              <p:cNvPr id="193" name="Rectangle 72"/>
              <p:cNvGrpSpPr/>
              <p:nvPr/>
            </p:nvGrpSpPr>
            <p:grpSpPr>
              <a:xfrm>
                <a:off x="-1" y="0"/>
                <a:ext cx="893203" cy="202251"/>
                <a:chOff x="0" y="0"/>
                <a:chExt cx="893201" cy="202249"/>
              </a:xfrm>
            </p:grpSpPr>
            <p:sp>
              <p:nvSpPr>
                <p:cNvPr id="191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92" name="Royal Blue R23,G69,B143"/>
                <p:cNvSpPr txBox="1"/>
                <p:nvPr/>
              </p:nvSpPr>
              <p:spPr>
                <a:xfrm>
                  <a:off x="188191" y="0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196" name="Rectangle 73"/>
              <p:cNvGrpSpPr/>
              <p:nvPr/>
            </p:nvGrpSpPr>
            <p:grpSpPr>
              <a:xfrm>
                <a:off x="934054" y="0"/>
                <a:ext cx="893203" cy="202251"/>
                <a:chOff x="0" y="0"/>
                <a:chExt cx="893201" cy="202249"/>
              </a:xfrm>
            </p:grpSpPr>
            <p:sp>
              <p:nvSpPr>
                <p:cNvPr id="194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95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199" name="Rectangle 74"/>
              <p:cNvGrpSpPr/>
              <p:nvPr/>
            </p:nvGrpSpPr>
            <p:grpSpPr>
              <a:xfrm>
                <a:off x="1868109" y="0"/>
                <a:ext cx="893203" cy="202251"/>
                <a:chOff x="0" y="0"/>
                <a:chExt cx="893201" cy="202249"/>
              </a:xfrm>
            </p:grpSpPr>
            <p:sp>
              <p:nvSpPr>
                <p:cNvPr id="197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98" name="Sky Blue  R1,G180,B231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202" name="Rectangle 75"/>
              <p:cNvGrpSpPr/>
              <p:nvPr/>
            </p:nvGrpSpPr>
            <p:grpSpPr>
              <a:xfrm>
                <a:off x="1868109" y="228611"/>
                <a:ext cx="893203" cy="202251"/>
                <a:chOff x="0" y="0"/>
                <a:chExt cx="893201" cy="202249"/>
              </a:xfrm>
            </p:grpSpPr>
            <p:sp>
              <p:nvSpPr>
                <p:cNvPr id="200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01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205" name="Rectangle 76"/>
              <p:cNvGrpSpPr/>
              <p:nvPr/>
            </p:nvGrpSpPr>
            <p:grpSpPr>
              <a:xfrm>
                <a:off x="2802164" y="228611"/>
                <a:ext cx="893203" cy="202251"/>
                <a:chOff x="0" y="0"/>
                <a:chExt cx="893201" cy="202249"/>
              </a:xfrm>
            </p:grpSpPr>
            <p:sp>
              <p:nvSpPr>
                <p:cNvPr id="203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04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208" name="Rectangle 77"/>
              <p:cNvGrpSpPr/>
              <p:nvPr/>
            </p:nvGrpSpPr>
            <p:grpSpPr>
              <a:xfrm>
                <a:off x="2802164" y="0"/>
                <a:ext cx="893203" cy="202251"/>
                <a:chOff x="0" y="0"/>
                <a:chExt cx="893201" cy="202249"/>
              </a:xfrm>
            </p:grpSpPr>
            <p:sp>
              <p:nvSpPr>
                <p:cNvPr id="206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07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211" name="Rectangle 78"/>
              <p:cNvGrpSpPr/>
              <p:nvPr/>
            </p:nvGrpSpPr>
            <p:grpSpPr>
              <a:xfrm>
                <a:off x="-1" y="228611"/>
                <a:ext cx="893203" cy="202251"/>
                <a:chOff x="0" y="0"/>
                <a:chExt cx="893201" cy="202249"/>
              </a:xfrm>
            </p:grpSpPr>
            <p:sp>
              <p:nvSpPr>
                <p:cNvPr id="209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10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214" name="Rectangle 79"/>
              <p:cNvGrpSpPr/>
              <p:nvPr/>
            </p:nvGrpSpPr>
            <p:grpSpPr>
              <a:xfrm>
                <a:off x="934054" y="228611"/>
                <a:ext cx="893203" cy="202251"/>
                <a:chOff x="0" y="0"/>
                <a:chExt cx="893201" cy="202249"/>
              </a:xfrm>
            </p:grpSpPr>
            <p:sp>
              <p:nvSpPr>
                <p:cNvPr id="212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13" name="Turquoise R0,G153,B153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216" name="TextBox 70"/>
            <p:cNvSpPr txBox="1"/>
            <p:nvPr/>
          </p:nvSpPr>
          <p:spPr>
            <a:xfrm>
              <a:off x="-1" y="45719"/>
              <a:ext cx="1254771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/>
              </a:lvl1pPr>
            </a:lstStyle>
            <a:p>
              <a:r>
                <a:t>Rotary Leadership Colors</a:t>
              </a:r>
            </a:p>
          </p:txBody>
        </p:sp>
        <p:sp>
          <p:nvSpPr>
            <p:cNvPr id="217" name="TextBox 71"/>
            <p:cNvSpPr txBox="1"/>
            <p:nvPr/>
          </p:nvSpPr>
          <p:spPr>
            <a:xfrm>
              <a:off x="367028" y="282175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>
                  <a:solidFill>
                    <a:srgbClr val="595959"/>
                  </a:solidFill>
                </a:defRPr>
              </a:lvl1pPr>
            </a:lstStyle>
            <a:p>
              <a:r>
                <a:t>Secondary Colors</a:t>
              </a:r>
            </a:p>
          </p:txBody>
        </p:sp>
      </p:grpSp>
      <p:sp>
        <p:nvSpPr>
          <p:cNvPr id="219" name="Picture Placeholder 25"/>
          <p:cNvSpPr>
            <a:spLocks noGrp="1"/>
          </p:cNvSpPr>
          <p:nvPr>
            <p:ph type="pic" idx="21"/>
          </p:nvPr>
        </p:nvSpPr>
        <p:spPr>
          <a:xfrm>
            <a:off x="0" y="0"/>
            <a:ext cx="12192000" cy="5043714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grpSp>
        <p:nvGrpSpPr>
          <p:cNvPr id="222" name="Rectangle 23"/>
          <p:cNvGrpSpPr/>
          <p:nvPr/>
        </p:nvGrpSpPr>
        <p:grpSpPr>
          <a:xfrm>
            <a:off x="0" y="-1"/>
            <a:ext cx="12192000" cy="5043715"/>
            <a:chOff x="0" y="0"/>
            <a:chExt cx="12192000" cy="5043713"/>
          </a:xfrm>
        </p:grpSpPr>
        <p:sp>
          <p:nvSpPr>
            <p:cNvPr id="220" name="Rectangle"/>
            <p:cNvSpPr/>
            <p:nvPr/>
          </p:nvSpPr>
          <p:spPr>
            <a:xfrm>
              <a:off x="0" y="-1"/>
              <a:ext cx="12192000" cy="5043715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b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1" name="z"/>
            <p:cNvSpPr txBox="1"/>
            <p:nvPr/>
          </p:nvSpPr>
          <p:spPr>
            <a:xfrm>
              <a:off x="45719" y="4693051"/>
              <a:ext cx="12100561" cy="350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>
              <a:lvl1pPr>
                <a:defRPr>
                  <a:solidFill>
                    <a:srgbClr val="FFFFFF">
                      <a:alpha val="0"/>
                    </a:srgbClr>
                  </a:solidFill>
                </a:defRPr>
              </a:lvl1pPr>
            </a:lstStyle>
            <a:p>
              <a:r>
                <a:t>z</a:t>
              </a:r>
            </a:p>
          </p:txBody>
        </p:sp>
      </p:grpSp>
      <p:sp>
        <p:nvSpPr>
          <p:cNvPr id="223" name="Rectangle 26"/>
          <p:cNvSpPr/>
          <p:nvPr/>
        </p:nvSpPr>
        <p:spPr>
          <a:xfrm>
            <a:off x="0" y="5043713"/>
            <a:ext cx="12192000" cy="1814287"/>
          </a:xfrm>
          <a:prstGeom prst="rect">
            <a:avLst/>
          </a:prstGeom>
          <a:solidFill>
            <a:srgbClr val="48595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96333" y="5297713"/>
            <a:ext cx="9733038" cy="63500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4400" b="1" cap="all">
                <a:solidFill>
                  <a:srgbClr val="01B0E3"/>
                </a:solidFill>
              </a:defRPr>
            </a:lvl1pPr>
            <a:lvl2pPr marL="0" indent="0">
              <a:buSzTx/>
              <a:buFontTx/>
              <a:buNone/>
              <a:defRPr sz="4400" b="1" cap="all">
                <a:solidFill>
                  <a:srgbClr val="01B0E3"/>
                </a:solidFill>
              </a:defRPr>
            </a:lvl2pPr>
            <a:lvl3pPr marL="1473200" indent="-558800">
              <a:buFontTx/>
              <a:defRPr sz="4400" b="1" cap="all">
                <a:solidFill>
                  <a:srgbClr val="01B0E3"/>
                </a:solidFill>
              </a:defRPr>
            </a:lvl3pPr>
            <a:lvl4pPr marL="2000250" indent="-628650">
              <a:buFontTx/>
              <a:defRPr sz="4400" b="1" cap="all">
                <a:solidFill>
                  <a:srgbClr val="01B0E3"/>
                </a:solidFill>
              </a:defRPr>
            </a:lvl4pPr>
            <a:lvl5pPr marL="2457450" indent="-628650">
              <a:buFontTx/>
              <a:defRPr sz="4400" b="1" cap="all">
                <a:solidFill>
                  <a:srgbClr val="01B0E3"/>
                </a:solidFill>
              </a:defRPr>
            </a:lvl5pPr>
          </a:lstStyle>
          <a:p>
            <a:r>
              <a:t>Title OF PRESENTATION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26" name="Picture 13" descr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0999" y="5878557"/>
            <a:ext cx="1872086" cy="70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roup 45"/>
          <p:cNvGrpSpPr/>
          <p:nvPr/>
        </p:nvGrpSpPr>
        <p:grpSpPr>
          <a:xfrm>
            <a:off x="6369636" y="6984916"/>
            <a:ext cx="4984164" cy="430863"/>
            <a:chOff x="0" y="0"/>
            <a:chExt cx="4984163" cy="430861"/>
          </a:xfrm>
        </p:grpSpPr>
        <p:grpSp>
          <p:nvGrpSpPr>
            <p:cNvPr id="257" name="Group 69"/>
            <p:cNvGrpSpPr/>
            <p:nvPr/>
          </p:nvGrpSpPr>
          <p:grpSpPr>
            <a:xfrm>
              <a:off x="1288796" y="-1"/>
              <a:ext cx="3695368" cy="430863"/>
              <a:chOff x="0" y="0"/>
              <a:chExt cx="3695366" cy="430861"/>
            </a:xfrm>
          </p:grpSpPr>
          <p:grpSp>
            <p:nvGrpSpPr>
              <p:cNvPr id="235" name="Rectangle 72"/>
              <p:cNvGrpSpPr/>
              <p:nvPr/>
            </p:nvGrpSpPr>
            <p:grpSpPr>
              <a:xfrm>
                <a:off x="-1" y="0"/>
                <a:ext cx="893203" cy="202251"/>
                <a:chOff x="0" y="0"/>
                <a:chExt cx="893201" cy="202249"/>
              </a:xfrm>
            </p:grpSpPr>
            <p:sp>
              <p:nvSpPr>
                <p:cNvPr id="233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34" name="Royal Blue R23,G69,B143"/>
                <p:cNvSpPr txBox="1"/>
                <p:nvPr/>
              </p:nvSpPr>
              <p:spPr>
                <a:xfrm>
                  <a:off x="188191" y="0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238" name="Rectangle 73"/>
              <p:cNvGrpSpPr/>
              <p:nvPr/>
            </p:nvGrpSpPr>
            <p:grpSpPr>
              <a:xfrm>
                <a:off x="934054" y="0"/>
                <a:ext cx="893203" cy="202251"/>
                <a:chOff x="0" y="0"/>
                <a:chExt cx="893201" cy="202249"/>
              </a:xfrm>
            </p:grpSpPr>
            <p:sp>
              <p:nvSpPr>
                <p:cNvPr id="236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37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241" name="Rectangle 74"/>
              <p:cNvGrpSpPr/>
              <p:nvPr/>
            </p:nvGrpSpPr>
            <p:grpSpPr>
              <a:xfrm>
                <a:off x="1868109" y="0"/>
                <a:ext cx="893203" cy="202251"/>
                <a:chOff x="0" y="0"/>
                <a:chExt cx="893201" cy="202249"/>
              </a:xfrm>
            </p:grpSpPr>
            <p:sp>
              <p:nvSpPr>
                <p:cNvPr id="239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40" name="Sky Blue  R1,G180,B231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244" name="Rectangle 75"/>
              <p:cNvGrpSpPr/>
              <p:nvPr/>
            </p:nvGrpSpPr>
            <p:grpSpPr>
              <a:xfrm>
                <a:off x="1868109" y="228611"/>
                <a:ext cx="893203" cy="202251"/>
                <a:chOff x="0" y="0"/>
                <a:chExt cx="893201" cy="202249"/>
              </a:xfrm>
            </p:grpSpPr>
            <p:sp>
              <p:nvSpPr>
                <p:cNvPr id="242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43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247" name="Rectangle 76"/>
              <p:cNvGrpSpPr/>
              <p:nvPr/>
            </p:nvGrpSpPr>
            <p:grpSpPr>
              <a:xfrm>
                <a:off x="2802164" y="228611"/>
                <a:ext cx="893203" cy="202251"/>
                <a:chOff x="0" y="0"/>
                <a:chExt cx="893201" cy="202249"/>
              </a:xfrm>
            </p:grpSpPr>
            <p:sp>
              <p:nvSpPr>
                <p:cNvPr id="245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46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250" name="Rectangle 77"/>
              <p:cNvGrpSpPr/>
              <p:nvPr/>
            </p:nvGrpSpPr>
            <p:grpSpPr>
              <a:xfrm>
                <a:off x="2802164" y="0"/>
                <a:ext cx="893203" cy="202251"/>
                <a:chOff x="0" y="0"/>
                <a:chExt cx="893201" cy="202249"/>
              </a:xfrm>
            </p:grpSpPr>
            <p:sp>
              <p:nvSpPr>
                <p:cNvPr id="248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49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253" name="Rectangle 78"/>
              <p:cNvGrpSpPr/>
              <p:nvPr/>
            </p:nvGrpSpPr>
            <p:grpSpPr>
              <a:xfrm>
                <a:off x="-1" y="228611"/>
                <a:ext cx="893203" cy="202251"/>
                <a:chOff x="0" y="0"/>
                <a:chExt cx="893201" cy="202249"/>
              </a:xfrm>
            </p:grpSpPr>
            <p:sp>
              <p:nvSpPr>
                <p:cNvPr id="251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52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256" name="Rectangle 79"/>
              <p:cNvGrpSpPr/>
              <p:nvPr/>
            </p:nvGrpSpPr>
            <p:grpSpPr>
              <a:xfrm>
                <a:off x="934054" y="228611"/>
                <a:ext cx="893203" cy="202251"/>
                <a:chOff x="0" y="0"/>
                <a:chExt cx="893201" cy="202249"/>
              </a:xfrm>
            </p:grpSpPr>
            <p:sp>
              <p:nvSpPr>
                <p:cNvPr id="254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55" name="Turquoise R0,G153,B153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258" name="TextBox 70"/>
            <p:cNvSpPr txBox="1"/>
            <p:nvPr/>
          </p:nvSpPr>
          <p:spPr>
            <a:xfrm>
              <a:off x="-1" y="45719"/>
              <a:ext cx="1254771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/>
              </a:lvl1pPr>
            </a:lstStyle>
            <a:p>
              <a:r>
                <a:t>Rotary Leadership Colors</a:t>
              </a:r>
            </a:p>
          </p:txBody>
        </p:sp>
        <p:sp>
          <p:nvSpPr>
            <p:cNvPr id="259" name="TextBox 71"/>
            <p:cNvSpPr txBox="1"/>
            <p:nvPr/>
          </p:nvSpPr>
          <p:spPr>
            <a:xfrm>
              <a:off x="367028" y="282175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>
                  <a:solidFill>
                    <a:srgbClr val="595959"/>
                  </a:solidFill>
                </a:defRPr>
              </a:lvl1pPr>
            </a:lstStyle>
            <a:p>
              <a:r>
                <a:t>Secondary Colors</a:t>
              </a:r>
            </a:p>
          </p:txBody>
        </p:sp>
      </p:grpSp>
      <p:sp>
        <p:nvSpPr>
          <p:cNvPr id="261" name="Picture Placeholder 25"/>
          <p:cNvSpPr>
            <a:spLocks noGrp="1"/>
          </p:cNvSpPr>
          <p:nvPr>
            <p:ph type="pic" idx="21"/>
          </p:nvPr>
        </p:nvSpPr>
        <p:spPr>
          <a:xfrm>
            <a:off x="0" y="0"/>
            <a:ext cx="12192000" cy="5043714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grpSp>
        <p:nvGrpSpPr>
          <p:cNvPr id="264" name="Rectangle 23"/>
          <p:cNvGrpSpPr/>
          <p:nvPr/>
        </p:nvGrpSpPr>
        <p:grpSpPr>
          <a:xfrm>
            <a:off x="0" y="-1"/>
            <a:ext cx="12192000" cy="5043715"/>
            <a:chOff x="0" y="0"/>
            <a:chExt cx="12192000" cy="5043713"/>
          </a:xfrm>
        </p:grpSpPr>
        <p:sp>
          <p:nvSpPr>
            <p:cNvPr id="262" name="Rectangle"/>
            <p:cNvSpPr/>
            <p:nvPr/>
          </p:nvSpPr>
          <p:spPr>
            <a:xfrm>
              <a:off x="0" y="-1"/>
              <a:ext cx="12192000" cy="5043715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b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3" name="z"/>
            <p:cNvSpPr txBox="1"/>
            <p:nvPr/>
          </p:nvSpPr>
          <p:spPr>
            <a:xfrm>
              <a:off x="45719" y="4693051"/>
              <a:ext cx="12100561" cy="350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>
              <a:lvl1pPr>
                <a:defRPr>
                  <a:solidFill>
                    <a:srgbClr val="FFFFFF">
                      <a:alpha val="0"/>
                    </a:srgbClr>
                  </a:solidFill>
                </a:defRPr>
              </a:lvl1pPr>
            </a:lstStyle>
            <a:p>
              <a:r>
                <a:t>z</a:t>
              </a:r>
            </a:p>
          </p:txBody>
        </p:sp>
      </p:grpSp>
      <p:sp>
        <p:nvSpPr>
          <p:cNvPr id="265" name="Rectangle 26"/>
          <p:cNvSpPr/>
          <p:nvPr/>
        </p:nvSpPr>
        <p:spPr>
          <a:xfrm>
            <a:off x="0" y="5043713"/>
            <a:ext cx="12192000" cy="1814287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6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96333" y="5297713"/>
            <a:ext cx="9733038" cy="63500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4400" b="1" cap="all">
                <a:solidFill>
                  <a:srgbClr val="FFFFFF"/>
                </a:solidFill>
              </a:defRPr>
            </a:lvl1pPr>
            <a:lvl2pPr marL="0" indent="0">
              <a:buSzTx/>
              <a:buFontTx/>
              <a:buNone/>
              <a:defRPr sz="4400" b="1" cap="all">
                <a:solidFill>
                  <a:srgbClr val="FFFFFF"/>
                </a:solidFill>
              </a:defRPr>
            </a:lvl2pPr>
            <a:lvl3pPr marL="1473200" indent="-558800">
              <a:buFontTx/>
              <a:defRPr sz="4400" b="1" cap="all">
                <a:solidFill>
                  <a:srgbClr val="FFFFFF"/>
                </a:solidFill>
              </a:defRPr>
            </a:lvl3pPr>
            <a:lvl4pPr marL="2000250" indent="-628650">
              <a:buFontTx/>
              <a:defRPr sz="4400" b="1" cap="all">
                <a:solidFill>
                  <a:srgbClr val="FFFFFF"/>
                </a:solidFill>
              </a:defRPr>
            </a:lvl4pPr>
            <a:lvl5pPr marL="2457450" indent="-628650">
              <a:buFontTx/>
              <a:defRPr sz="4400" b="1" cap="all">
                <a:solidFill>
                  <a:srgbClr val="FFFFFF"/>
                </a:solidFill>
              </a:defRPr>
            </a:lvl5pPr>
          </a:lstStyle>
          <a:p>
            <a:r>
              <a:t>Title OF PRESENTATION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6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68" name="Picture 13" descr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0999" y="5878557"/>
            <a:ext cx="1872086" cy="70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" name="Group 45"/>
          <p:cNvGrpSpPr/>
          <p:nvPr/>
        </p:nvGrpSpPr>
        <p:grpSpPr>
          <a:xfrm>
            <a:off x="6369636" y="6984916"/>
            <a:ext cx="4984164" cy="430863"/>
            <a:chOff x="0" y="0"/>
            <a:chExt cx="4984163" cy="430861"/>
          </a:xfrm>
        </p:grpSpPr>
        <p:grpSp>
          <p:nvGrpSpPr>
            <p:cNvPr id="306" name="Group 69"/>
            <p:cNvGrpSpPr/>
            <p:nvPr/>
          </p:nvGrpSpPr>
          <p:grpSpPr>
            <a:xfrm>
              <a:off x="1288796" y="-1"/>
              <a:ext cx="3695368" cy="430863"/>
              <a:chOff x="0" y="0"/>
              <a:chExt cx="3695366" cy="430861"/>
            </a:xfrm>
          </p:grpSpPr>
          <p:grpSp>
            <p:nvGrpSpPr>
              <p:cNvPr id="284" name="Rectangle 72"/>
              <p:cNvGrpSpPr/>
              <p:nvPr/>
            </p:nvGrpSpPr>
            <p:grpSpPr>
              <a:xfrm>
                <a:off x="-1" y="0"/>
                <a:ext cx="893203" cy="202251"/>
                <a:chOff x="0" y="0"/>
                <a:chExt cx="893201" cy="202249"/>
              </a:xfrm>
            </p:grpSpPr>
            <p:sp>
              <p:nvSpPr>
                <p:cNvPr id="282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83" name="Royal Blue R23,G69,B143"/>
                <p:cNvSpPr txBox="1"/>
                <p:nvPr/>
              </p:nvSpPr>
              <p:spPr>
                <a:xfrm>
                  <a:off x="188191" y="0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287" name="Rectangle 73"/>
              <p:cNvGrpSpPr/>
              <p:nvPr/>
            </p:nvGrpSpPr>
            <p:grpSpPr>
              <a:xfrm>
                <a:off x="934054" y="0"/>
                <a:ext cx="893203" cy="202251"/>
                <a:chOff x="0" y="0"/>
                <a:chExt cx="893201" cy="202249"/>
              </a:xfrm>
            </p:grpSpPr>
            <p:sp>
              <p:nvSpPr>
                <p:cNvPr id="285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86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290" name="Rectangle 74"/>
              <p:cNvGrpSpPr/>
              <p:nvPr/>
            </p:nvGrpSpPr>
            <p:grpSpPr>
              <a:xfrm>
                <a:off x="1868109" y="0"/>
                <a:ext cx="893203" cy="202251"/>
                <a:chOff x="0" y="0"/>
                <a:chExt cx="893201" cy="202249"/>
              </a:xfrm>
            </p:grpSpPr>
            <p:sp>
              <p:nvSpPr>
                <p:cNvPr id="288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89" name="Sky Blue  R1,G180,B231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293" name="Rectangle 75"/>
              <p:cNvGrpSpPr/>
              <p:nvPr/>
            </p:nvGrpSpPr>
            <p:grpSpPr>
              <a:xfrm>
                <a:off x="1868109" y="228611"/>
                <a:ext cx="893203" cy="202251"/>
                <a:chOff x="0" y="0"/>
                <a:chExt cx="893201" cy="202249"/>
              </a:xfrm>
            </p:grpSpPr>
            <p:sp>
              <p:nvSpPr>
                <p:cNvPr id="291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92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296" name="Rectangle 76"/>
              <p:cNvGrpSpPr/>
              <p:nvPr/>
            </p:nvGrpSpPr>
            <p:grpSpPr>
              <a:xfrm>
                <a:off x="2802164" y="228611"/>
                <a:ext cx="893203" cy="202251"/>
                <a:chOff x="0" y="0"/>
                <a:chExt cx="893201" cy="202249"/>
              </a:xfrm>
            </p:grpSpPr>
            <p:sp>
              <p:nvSpPr>
                <p:cNvPr id="294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95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299" name="Rectangle 77"/>
              <p:cNvGrpSpPr/>
              <p:nvPr/>
            </p:nvGrpSpPr>
            <p:grpSpPr>
              <a:xfrm>
                <a:off x="2802164" y="0"/>
                <a:ext cx="893203" cy="202251"/>
                <a:chOff x="0" y="0"/>
                <a:chExt cx="893201" cy="202249"/>
              </a:xfrm>
            </p:grpSpPr>
            <p:sp>
              <p:nvSpPr>
                <p:cNvPr id="297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98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302" name="Rectangle 78"/>
              <p:cNvGrpSpPr/>
              <p:nvPr/>
            </p:nvGrpSpPr>
            <p:grpSpPr>
              <a:xfrm>
                <a:off x="-1" y="228611"/>
                <a:ext cx="893203" cy="202251"/>
                <a:chOff x="0" y="0"/>
                <a:chExt cx="893201" cy="202249"/>
              </a:xfrm>
            </p:grpSpPr>
            <p:sp>
              <p:nvSpPr>
                <p:cNvPr id="300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01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305" name="Rectangle 79"/>
              <p:cNvGrpSpPr/>
              <p:nvPr/>
            </p:nvGrpSpPr>
            <p:grpSpPr>
              <a:xfrm>
                <a:off x="934054" y="228611"/>
                <a:ext cx="893203" cy="202251"/>
                <a:chOff x="0" y="0"/>
                <a:chExt cx="893201" cy="202249"/>
              </a:xfrm>
            </p:grpSpPr>
            <p:sp>
              <p:nvSpPr>
                <p:cNvPr id="303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04" name="Turquoise R0,G153,B153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307" name="TextBox 70"/>
            <p:cNvSpPr txBox="1"/>
            <p:nvPr/>
          </p:nvSpPr>
          <p:spPr>
            <a:xfrm>
              <a:off x="-1" y="45719"/>
              <a:ext cx="1254771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/>
              </a:lvl1pPr>
            </a:lstStyle>
            <a:p>
              <a:r>
                <a:t>Rotary Leadership Colors</a:t>
              </a:r>
            </a:p>
          </p:txBody>
        </p:sp>
        <p:sp>
          <p:nvSpPr>
            <p:cNvPr id="308" name="TextBox 71"/>
            <p:cNvSpPr txBox="1"/>
            <p:nvPr/>
          </p:nvSpPr>
          <p:spPr>
            <a:xfrm>
              <a:off x="367028" y="282175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>
                  <a:solidFill>
                    <a:srgbClr val="595959"/>
                  </a:solidFill>
                </a:defRPr>
              </a:lvl1pPr>
            </a:lstStyle>
            <a:p>
              <a:r>
                <a:t>Secondary Colors</a:t>
              </a:r>
            </a:p>
          </p:txBody>
        </p:sp>
      </p:grpSp>
      <p:sp>
        <p:nvSpPr>
          <p:cNvPr id="310" name="Rectangle 3"/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48595D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5" name="Group 45"/>
          <p:cNvGrpSpPr/>
          <p:nvPr/>
        </p:nvGrpSpPr>
        <p:grpSpPr>
          <a:xfrm>
            <a:off x="6369636" y="6984916"/>
            <a:ext cx="4984164" cy="430863"/>
            <a:chOff x="0" y="0"/>
            <a:chExt cx="4984163" cy="430861"/>
          </a:xfrm>
        </p:grpSpPr>
        <p:grpSp>
          <p:nvGrpSpPr>
            <p:cNvPr id="342" name="Group 69"/>
            <p:cNvGrpSpPr/>
            <p:nvPr/>
          </p:nvGrpSpPr>
          <p:grpSpPr>
            <a:xfrm>
              <a:off x="1288796" y="-1"/>
              <a:ext cx="3695368" cy="430863"/>
              <a:chOff x="0" y="0"/>
              <a:chExt cx="3695366" cy="430861"/>
            </a:xfrm>
          </p:grpSpPr>
          <p:grpSp>
            <p:nvGrpSpPr>
              <p:cNvPr id="320" name="Rectangle 72"/>
              <p:cNvGrpSpPr/>
              <p:nvPr/>
            </p:nvGrpSpPr>
            <p:grpSpPr>
              <a:xfrm>
                <a:off x="-1" y="0"/>
                <a:ext cx="893203" cy="202251"/>
                <a:chOff x="0" y="0"/>
                <a:chExt cx="893201" cy="202249"/>
              </a:xfrm>
            </p:grpSpPr>
            <p:sp>
              <p:nvSpPr>
                <p:cNvPr id="318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19" name="Royal Blue R23,G69,B143"/>
                <p:cNvSpPr txBox="1"/>
                <p:nvPr/>
              </p:nvSpPr>
              <p:spPr>
                <a:xfrm>
                  <a:off x="188191" y="0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323" name="Rectangle 73"/>
              <p:cNvGrpSpPr/>
              <p:nvPr/>
            </p:nvGrpSpPr>
            <p:grpSpPr>
              <a:xfrm>
                <a:off x="934054" y="0"/>
                <a:ext cx="893203" cy="202251"/>
                <a:chOff x="0" y="0"/>
                <a:chExt cx="893201" cy="202249"/>
              </a:xfrm>
            </p:grpSpPr>
            <p:sp>
              <p:nvSpPr>
                <p:cNvPr id="321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22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326" name="Rectangle 74"/>
              <p:cNvGrpSpPr/>
              <p:nvPr/>
            </p:nvGrpSpPr>
            <p:grpSpPr>
              <a:xfrm>
                <a:off x="1868109" y="0"/>
                <a:ext cx="893203" cy="202251"/>
                <a:chOff x="0" y="0"/>
                <a:chExt cx="893201" cy="202249"/>
              </a:xfrm>
            </p:grpSpPr>
            <p:sp>
              <p:nvSpPr>
                <p:cNvPr id="324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25" name="Sky Blue  R1,G180,B231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329" name="Rectangle 75"/>
              <p:cNvGrpSpPr/>
              <p:nvPr/>
            </p:nvGrpSpPr>
            <p:grpSpPr>
              <a:xfrm>
                <a:off x="1868109" y="228611"/>
                <a:ext cx="893203" cy="202251"/>
                <a:chOff x="0" y="0"/>
                <a:chExt cx="893201" cy="202249"/>
              </a:xfrm>
            </p:grpSpPr>
            <p:sp>
              <p:nvSpPr>
                <p:cNvPr id="327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28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332" name="Rectangle 76"/>
              <p:cNvGrpSpPr/>
              <p:nvPr/>
            </p:nvGrpSpPr>
            <p:grpSpPr>
              <a:xfrm>
                <a:off x="2802164" y="228611"/>
                <a:ext cx="893203" cy="202251"/>
                <a:chOff x="0" y="0"/>
                <a:chExt cx="893201" cy="202249"/>
              </a:xfrm>
            </p:grpSpPr>
            <p:sp>
              <p:nvSpPr>
                <p:cNvPr id="330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31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335" name="Rectangle 77"/>
              <p:cNvGrpSpPr/>
              <p:nvPr/>
            </p:nvGrpSpPr>
            <p:grpSpPr>
              <a:xfrm>
                <a:off x="2802164" y="0"/>
                <a:ext cx="893203" cy="202251"/>
                <a:chOff x="0" y="0"/>
                <a:chExt cx="893201" cy="202249"/>
              </a:xfrm>
            </p:grpSpPr>
            <p:sp>
              <p:nvSpPr>
                <p:cNvPr id="333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34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338" name="Rectangle 78"/>
              <p:cNvGrpSpPr/>
              <p:nvPr/>
            </p:nvGrpSpPr>
            <p:grpSpPr>
              <a:xfrm>
                <a:off x="-1" y="228611"/>
                <a:ext cx="893203" cy="202251"/>
                <a:chOff x="0" y="0"/>
                <a:chExt cx="893201" cy="202249"/>
              </a:xfrm>
            </p:grpSpPr>
            <p:sp>
              <p:nvSpPr>
                <p:cNvPr id="336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37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341" name="Rectangle 79"/>
              <p:cNvGrpSpPr/>
              <p:nvPr/>
            </p:nvGrpSpPr>
            <p:grpSpPr>
              <a:xfrm>
                <a:off x="934054" y="228611"/>
                <a:ext cx="893203" cy="202251"/>
                <a:chOff x="0" y="0"/>
                <a:chExt cx="893201" cy="202249"/>
              </a:xfrm>
            </p:grpSpPr>
            <p:sp>
              <p:nvSpPr>
                <p:cNvPr id="339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40" name="Turquoise R0,G153,B153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343" name="TextBox 70"/>
            <p:cNvSpPr txBox="1"/>
            <p:nvPr/>
          </p:nvSpPr>
          <p:spPr>
            <a:xfrm>
              <a:off x="-1" y="45719"/>
              <a:ext cx="1254771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/>
              </a:lvl1pPr>
            </a:lstStyle>
            <a:p>
              <a:r>
                <a:t>Rotary Leadership Colors</a:t>
              </a:r>
            </a:p>
          </p:txBody>
        </p:sp>
        <p:sp>
          <p:nvSpPr>
            <p:cNvPr id="344" name="TextBox 71"/>
            <p:cNvSpPr txBox="1"/>
            <p:nvPr/>
          </p:nvSpPr>
          <p:spPr>
            <a:xfrm>
              <a:off x="367028" y="282175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>
                  <a:solidFill>
                    <a:srgbClr val="595959"/>
                  </a:solidFill>
                </a:defRPr>
              </a:lvl1pPr>
            </a:lstStyle>
            <a:p>
              <a:r>
                <a:t>Secondary Colors</a:t>
              </a:r>
            </a:p>
          </p:txBody>
        </p:sp>
      </p:grpSp>
      <p:sp>
        <p:nvSpPr>
          <p:cNvPr id="346" name="Rectangle 7"/>
          <p:cNvSpPr/>
          <p:nvPr/>
        </p:nvSpPr>
        <p:spPr>
          <a:xfrm flipV="1">
            <a:off x="0" y="0"/>
            <a:ext cx="12192000" cy="1540043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7" name="Title Text"/>
          <p:cNvSpPr txBox="1">
            <a:spLocks noGrp="1"/>
          </p:cNvSpPr>
          <p:nvPr>
            <p:ph type="title"/>
          </p:nvPr>
        </p:nvSpPr>
        <p:spPr>
          <a:xfrm>
            <a:off x="381000" y="1"/>
            <a:ext cx="11506200" cy="154004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cap="all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48" name="Body Level One…"/>
          <p:cNvSpPr txBox="1">
            <a:spLocks noGrp="1"/>
          </p:cNvSpPr>
          <p:nvPr>
            <p:ph type="body" idx="1"/>
          </p:nvPr>
        </p:nvSpPr>
        <p:spPr>
          <a:xfrm>
            <a:off x="380999" y="2142066"/>
            <a:ext cx="11506200" cy="403489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33333"/>
                </a:solidFill>
              </a:defRPr>
            </a:lvl1pPr>
            <a:lvl2pPr marL="502919" indent="-274319">
              <a:defRPr sz="2400">
                <a:solidFill>
                  <a:srgbClr val="333333"/>
                </a:solidFill>
              </a:defRPr>
            </a:lvl2pPr>
            <a:lvl3pPr marL="762000" indent="-304800">
              <a:defRPr sz="2400">
                <a:solidFill>
                  <a:srgbClr val="333333"/>
                </a:solidFill>
              </a:defRPr>
            </a:lvl3pPr>
            <a:lvl4pPr marL="1028700" indent="-342900">
              <a:defRPr sz="2400">
                <a:solidFill>
                  <a:srgbClr val="333333"/>
                </a:solidFill>
              </a:defRPr>
            </a:lvl4pPr>
            <a:lvl5pPr marL="1257300" indent="-342900">
              <a:defRPr sz="2400">
                <a:solidFill>
                  <a:srgbClr val="33333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45"/>
          <p:cNvGrpSpPr/>
          <p:nvPr/>
        </p:nvGrpSpPr>
        <p:grpSpPr>
          <a:xfrm>
            <a:off x="6369636" y="6984916"/>
            <a:ext cx="4984164" cy="430863"/>
            <a:chOff x="0" y="0"/>
            <a:chExt cx="4984163" cy="430861"/>
          </a:xfrm>
        </p:grpSpPr>
        <p:grpSp>
          <p:nvGrpSpPr>
            <p:cNvPr id="26" name="Group 69"/>
            <p:cNvGrpSpPr/>
            <p:nvPr/>
          </p:nvGrpSpPr>
          <p:grpSpPr>
            <a:xfrm>
              <a:off x="1288796" y="-1"/>
              <a:ext cx="3695368" cy="430863"/>
              <a:chOff x="0" y="0"/>
              <a:chExt cx="3695366" cy="430861"/>
            </a:xfrm>
          </p:grpSpPr>
          <p:grpSp>
            <p:nvGrpSpPr>
              <p:cNvPr id="4" name="Rectangle 72"/>
              <p:cNvGrpSpPr/>
              <p:nvPr/>
            </p:nvGrpSpPr>
            <p:grpSpPr>
              <a:xfrm>
                <a:off x="-1" y="0"/>
                <a:ext cx="893203" cy="202251"/>
                <a:chOff x="0" y="0"/>
                <a:chExt cx="893201" cy="202249"/>
              </a:xfrm>
            </p:grpSpPr>
            <p:sp>
              <p:nvSpPr>
                <p:cNvPr id="2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3" name="Royal Blue R23,G69,B143"/>
                <p:cNvSpPr txBox="1"/>
                <p:nvPr/>
              </p:nvSpPr>
              <p:spPr>
                <a:xfrm>
                  <a:off x="188191" y="0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t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Royal Blue</a:t>
                  </a:r>
                  <a:br/>
                  <a:r>
                    <a:rPr sz="600"/>
                    <a:t>R23,G69,B143</a:t>
                  </a:r>
                </a:p>
              </p:txBody>
            </p:sp>
          </p:grpSp>
          <p:grpSp>
            <p:nvGrpSpPr>
              <p:cNvPr id="7" name="Rectangle 73"/>
              <p:cNvGrpSpPr/>
              <p:nvPr/>
            </p:nvGrpSpPr>
            <p:grpSpPr>
              <a:xfrm>
                <a:off x="934054" y="0"/>
                <a:ext cx="893203" cy="202251"/>
                <a:chOff x="0" y="0"/>
                <a:chExt cx="893201" cy="202249"/>
              </a:xfrm>
            </p:grpSpPr>
            <p:sp>
              <p:nvSpPr>
                <p:cNvPr id="5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5DA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" name="Azure R0,G93,B170"/>
                <p:cNvSpPr txBox="1"/>
                <p:nvPr/>
              </p:nvSpPr>
              <p:spPr>
                <a:xfrm>
                  <a:off x="209381" y="19821"/>
                  <a:ext cx="47444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Azure</a:t>
                  </a:r>
                  <a:br/>
                  <a:r>
                    <a:rPr sz="600"/>
                    <a:t>R0,G93,B170</a:t>
                  </a:r>
                </a:p>
              </p:txBody>
            </p:sp>
          </p:grpSp>
          <p:grpSp>
            <p:nvGrpSpPr>
              <p:cNvPr id="10" name="Rectangle 74"/>
              <p:cNvGrpSpPr/>
              <p:nvPr/>
            </p:nvGrpSpPr>
            <p:grpSpPr>
              <a:xfrm>
                <a:off x="1868109" y="0"/>
                <a:ext cx="893203" cy="202251"/>
                <a:chOff x="0" y="0"/>
                <a:chExt cx="893201" cy="202249"/>
              </a:xfrm>
            </p:grpSpPr>
            <p:sp>
              <p:nvSpPr>
                <p:cNvPr id="8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1B4E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9" name="Sky Blue  R1,G180,B231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Sky Blue </a:t>
                  </a:r>
                  <a:br/>
                  <a:r>
                    <a:rPr sz="600"/>
                    <a:t>R1,G180,B231</a:t>
                  </a:r>
                </a:p>
              </p:txBody>
            </p:sp>
          </p:grpSp>
          <p:grpSp>
            <p:nvGrpSpPr>
              <p:cNvPr id="13" name="Rectangle 75"/>
              <p:cNvGrpSpPr/>
              <p:nvPr/>
            </p:nvGrpSpPr>
            <p:grpSpPr>
              <a:xfrm>
                <a:off x="1868109" y="228611"/>
                <a:ext cx="893203" cy="202251"/>
                <a:chOff x="0" y="0"/>
                <a:chExt cx="893201" cy="202249"/>
              </a:xfrm>
            </p:grpSpPr>
            <p:sp>
              <p:nvSpPr>
                <p:cNvPr id="11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2" name="Violet R135,G33,B117"/>
                <p:cNvSpPr txBox="1"/>
                <p:nvPr/>
              </p:nvSpPr>
              <p:spPr>
                <a:xfrm>
                  <a:off x="169830" y="19821"/>
                  <a:ext cx="553542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Violet</a:t>
                  </a:r>
                  <a:br/>
                  <a:r>
                    <a:rPr sz="600"/>
                    <a:t>R135,G33,B117</a:t>
                  </a:r>
                </a:p>
              </p:txBody>
            </p:sp>
          </p:grpSp>
          <p:grpSp>
            <p:nvGrpSpPr>
              <p:cNvPr id="16" name="Rectangle 76"/>
              <p:cNvGrpSpPr/>
              <p:nvPr/>
            </p:nvGrpSpPr>
            <p:grpSpPr>
              <a:xfrm>
                <a:off x="2802164" y="228611"/>
                <a:ext cx="893203" cy="202251"/>
                <a:chOff x="0" y="0"/>
                <a:chExt cx="893201" cy="202249"/>
              </a:xfrm>
            </p:grpSpPr>
            <p:sp>
              <p:nvSpPr>
                <p:cNvPr id="14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5" name="Orange R255,G118,B0"/>
                <p:cNvSpPr txBox="1"/>
                <p:nvPr/>
              </p:nvSpPr>
              <p:spPr>
                <a:xfrm>
                  <a:off x="191019" y="19821"/>
                  <a:ext cx="511164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Orange</a:t>
                  </a:r>
                  <a:br/>
                  <a:r>
                    <a:rPr sz="600"/>
                    <a:t>R255,G118,B0</a:t>
                  </a:r>
                </a:p>
              </p:txBody>
            </p:sp>
          </p:grpSp>
          <p:grpSp>
            <p:nvGrpSpPr>
              <p:cNvPr id="19" name="Rectangle 77"/>
              <p:cNvGrpSpPr/>
              <p:nvPr/>
            </p:nvGrpSpPr>
            <p:grpSpPr>
              <a:xfrm>
                <a:off x="2802164" y="0"/>
                <a:ext cx="893203" cy="202251"/>
                <a:chOff x="0" y="0"/>
                <a:chExt cx="893201" cy="202249"/>
              </a:xfrm>
            </p:grpSpPr>
            <p:sp>
              <p:nvSpPr>
                <p:cNvPr id="17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18" name="Gold R247,G168,B27"/>
                <p:cNvSpPr txBox="1"/>
                <p:nvPr/>
              </p:nvSpPr>
              <p:spPr>
                <a:xfrm>
                  <a:off x="167002" y="19821"/>
                  <a:ext cx="559198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/>
                  </a:pPr>
                  <a:r>
                    <a:t>Gold</a:t>
                  </a:r>
                  <a:br/>
                  <a:r>
                    <a:rPr sz="600"/>
                    <a:t>R247,G168,B27</a:t>
                  </a:r>
                </a:p>
              </p:txBody>
            </p:sp>
          </p:grpSp>
          <p:grpSp>
            <p:nvGrpSpPr>
              <p:cNvPr id="22" name="Rectangle 78"/>
              <p:cNvGrpSpPr/>
              <p:nvPr/>
            </p:nvGrpSpPr>
            <p:grpSpPr>
              <a:xfrm>
                <a:off x="-1" y="228611"/>
                <a:ext cx="893203" cy="202251"/>
                <a:chOff x="0" y="0"/>
                <a:chExt cx="893201" cy="202249"/>
              </a:xfrm>
            </p:grpSpPr>
            <p:sp>
              <p:nvSpPr>
                <p:cNvPr id="20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D91B5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1" name="Cranberry R217,G27, B92"/>
                <p:cNvSpPr txBox="1"/>
                <p:nvPr/>
              </p:nvSpPr>
              <p:spPr>
                <a:xfrm>
                  <a:off x="177606" y="19821"/>
                  <a:ext cx="53799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Cranberry</a:t>
                  </a:r>
                  <a:br/>
                  <a:r>
                    <a:rPr sz="600"/>
                    <a:t>R217,G27, B92</a:t>
                  </a:r>
                </a:p>
              </p:txBody>
            </p:sp>
          </p:grpSp>
          <p:grpSp>
            <p:nvGrpSpPr>
              <p:cNvPr id="25" name="Rectangle 79"/>
              <p:cNvGrpSpPr/>
              <p:nvPr/>
            </p:nvGrpSpPr>
            <p:grpSpPr>
              <a:xfrm>
                <a:off x="934054" y="228611"/>
                <a:ext cx="893203" cy="202251"/>
                <a:chOff x="0" y="0"/>
                <a:chExt cx="893201" cy="202249"/>
              </a:xfrm>
            </p:grpSpPr>
            <p:sp>
              <p:nvSpPr>
                <p:cNvPr id="23" name="Rectangle"/>
                <p:cNvSpPr/>
                <p:nvPr/>
              </p:nvSpPr>
              <p:spPr>
                <a:xfrm>
                  <a:off x="0" y="0"/>
                  <a:ext cx="893202" cy="202250"/>
                </a:xfrm>
                <a:prstGeom prst="rect">
                  <a:avLst/>
                </a:prstGeom>
                <a:solidFill>
                  <a:srgbClr val="00999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24" name="Turquoise R0,G153,B153"/>
                <p:cNvSpPr txBox="1"/>
                <p:nvPr/>
              </p:nvSpPr>
              <p:spPr>
                <a:xfrm>
                  <a:off x="188191" y="19821"/>
                  <a:ext cx="516820" cy="16260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/>
                <a:p>
                  <a:pPr algn="ctr">
                    <a:defRPr sz="700">
                      <a:solidFill>
                        <a:srgbClr val="FFFFFF"/>
                      </a:solidFill>
                    </a:defRPr>
                  </a:pPr>
                  <a:r>
                    <a:t>Turquoise</a:t>
                  </a:r>
                  <a:br/>
                  <a:r>
                    <a:rPr sz="600"/>
                    <a:t>R0,G153,B153</a:t>
                  </a:r>
                </a:p>
              </p:txBody>
            </p:sp>
          </p:grpSp>
        </p:grpSp>
        <p:sp>
          <p:nvSpPr>
            <p:cNvPr id="27" name="TextBox 70"/>
            <p:cNvSpPr txBox="1"/>
            <p:nvPr/>
          </p:nvSpPr>
          <p:spPr>
            <a:xfrm>
              <a:off x="-1" y="45719"/>
              <a:ext cx="1254771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/>
              </a:lvl1pPr>
            </a:lstStyle>
            <a:p>
              <a:r>
                <a:t>Rotary Leadership Colors</a:t>
              </a:r>
            </a:p>
          </p:txBody>
        </p:sp>
        <p:sp>
          <p:nvSpPr>
            <p:cNvPr id="28" name="TextBox 71"/>
            <p:cNvSpPr txBox="1"/>
            <p:nvPr/>
          </p:nvSpPr>
          <p:spPr>
            <a:xfrm>
              <a:off x="367028" y="282175"/>
              <a:ext cx="882204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r">
                <a:defRPr sz="800" b="1">
                  <a:solidFill>
                    <a:srgbClr val="595959"/>
                  </a:solidFill>
                </a:defRPr>
              </a:lvl1pPr>
            </a:lstStyle>
            <a:p>
              <a:r>
                <a:t>Secondary Colors</a:t>
              </a:r>
            </a:p>
          </p:txBody>
        </p:sp>
      </p:grpSp>
      <p:sp>
        <p:nvSpPr>
          <p:cNvPr id="30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99811" y="166005"/>
            <a:ext cx="273656" cy="26425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cdb.com/" TargetMode="External"/><Relationship Id="rId2" Type="http://schemas.openxmlformats.org/officeDocument/2006/relationships/hyperlink" Target="mailto:dhansen@firstpalmetto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dacdb.com/Files/Index.cfm?Type=Downloads&amp;ClubID=0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dhansen@firstpalmetto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hansen@firstpalmetto.com" TargetMode="Externa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CA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851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03" y="359524"/>
            <a:ext cx="2609627" cy="2619982"/>
          </a:xfrm>
          <a:prstGeom prst="rect">
            <a:avLst/>
          </a:prstGeom>
          <a:ln w="12700">
            <a:miter lim="400000"/>
          </a:ln>
        </p:spPr>
      </p:pic>
      <p:pic>
        <p:nvPicPr>
          <p:cNvPr id="852" name="Picture 9" descr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4912" y="5860867"/>
            <a:ext cx="1883772" cy="716365"/>
          </a:xfrm>
          <a:prstGeom prst="rect">
            <a:avLst/>
          </a:prstGeom>
          <a:ln w="12700">
            <a:miter lim="400000"/>
          </a:ln>
        </p:spPr>
      </p:pic>
      <p:sp>
        <p:nvSpPr>
          <p:cNvPr id="853" name="Text Placeholder 6"/>
          <p:cNvSpPr txBox="1"/>
          <p:nvPr/>
        </p:nvSpPr>
        <p:spPr>
          <a:xfrm>
            <a:off x="193262" y="6960358"/>
            <a:ext cx="5147107" cy="518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3600" b="1">
                <a:solidFill>
                  <a:srgbClr val="DA1A5A"/>
                </a:solidFill>
              </a:defRPr>
            </a:lvl1pPr>
          </a:lstStyle>
          <a:p>
            <a:r>
              <a:t>Title Page Option</a:t>
            </a:r>
          </a:p>
        </p:txBody>
      </p:sp>
      <p:sp>
        <p:nvSpPr>
          <p:cNvPr id="854" name="Subtitle 3"/>
          <p:cNvSpPr txBox="1"/>
          <p:nvPr/>
        </p:nvSpPr>
        <p:spPr>
          <a:xfrm>
            <a:off x="45719" y="3308279"/>
            <a:ext cx="12100561" cy="769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sz="4800" b="1">
                <a:solidFill>
                  <a:srgbClr val="FFFFFF"/>
                </a:solidFill>
              </a:defRPr>
            </a:lvl1pPr>
          </a:lstStyle>
          <a:p>
            <a:r>
              <a:t>District Grant Qualification </a:t>
            </a:r>
          </a:p>
        </p:txBody>
      </p:sp>
      <p:sp>
        <p:nvSpPr>
          <p:cNvPr id="855" name="Subtitle 14"/>
          <p:cNvSpPr txBox="1"/>
          <p:nvPr/>
        </p:nvSpPr>
        <p:spPr>
          <a:xfrm>
            <a:off x="45719" y="4090151"/>
            <a:ext cx="12100561" cy="548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sz="3200" b="1">
                <a:solidFill>
                  <a:srgbClr val="FFFFFF"/>
                </a:solidFill>
              </a:defRPr>
            </a:lvl1pPr>
          </a:lstStyle>
          <a:p>
            <a:r>
              <a:rPr dirty="0"/>
              <a:t>Rotary District 7770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" name="Restrictions Continue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dirty="0"/>
              <a:t>Restrictions Continued</a:t>
            </a:r>
          </a:p>
        </p:txBody>
      </p:sp>
      <p:sp>
        <p:nvSpPr>
          <p:cNvPr id="885" name="Continuous or excessive support of any one beneficiary, Entity or community…"/>
          <p:cNvSpPr txBox="1">
            <a:spLocks noGrp="1"/>
          </p:cNvSpPr>
          <p:nvPr>
            <p:ph type="body" idx="1"/>
          </p:nvPr>
        </p:nvSpPr>
        <p:spPr>
          <a:xfrm>
            <a:off x="388675" y="2081568"/>
            <a:ext cx="11498524" cy="419223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12597" indent="-212597" defTabSz="850391">
              <a:spcBef>
                <a:spcPts val="900"/>
              </a:spcBef>
              <a:defRPr sz="2790"/>
            </a:pPr>
            <a:r>
              <a:rPr dirty="0"/>
              <a:t>Continuous or excessive support of any one beneficiary, Entity or community</a:t>
            </a:r>
          </a:p>
          <a:p>
            <a:pPr marL="212597" indent="-212597" defTabSz="850391">
              <a:spcBef>
                <a:spcPts val="900"/>
              </a:spcBef>
              <a:defRPr sz="2790"/>
            </a:pPr>
            <a:r>
              <a:rPr dirty="0"/>
              <a:t>Establishment of a foundation, endowment, or long-term </a:t>
            </a:r>
            <a:r>
              <a:rPr lang="en-US" dirty="0"/>
              <a:t>interest-bearing</a:t>
            </a:r>
            <a:r>
              <a:rPr dirty="0"/>
              <a:t> account</a:t>
            </a:r>
          </a:p>
          <a:p>
            <a:pPr marL="212597" indent="-212597" defTabSz="850391">
              <a:spcBef>
                <a:spcPts val="900"/>
              </a:spcBef>
              <a:defRPr sz="2790"/>
            </a:pPr>
            <a:r>
              <a:rPr dirty="0"/>
              <a:t>Purchase of land or buildings</a:t>
            </a:r>
            <a:r>
              <a:rPr lang="en-US" dirty="0"/>
              <a:t> (but construction is permitted)</a:t>
            </a:r>
            <a:endParaRPr dirty="0"/>
          </a:p>
          <a:p>
            <a:pPr marL="212597" indent="-212597" defTabSz="850391">
              <a:spcBef>
                <a:spcPts val="900"/>
              </a:spcBef>
              <a:defRPr sz="2790"/>
            </a:pPr>
            <a:r>
              <a:rPr dirty="0"/>
              <a:t>Fundraising activities</a:t>
            </a:r>
          </a:p>
          <a:p>
            <a:pPr marL="212597" indent="-212597" defTabSz="850391">
              <a:spcBef>
                <a:spcPts val="900"/>
              </a:spcBef>
              <a:defRPr sz="2790"/>
            </a:pPr>
            <a:r>
              <a:rPr dirty="0"/>
              <a:t>Expenses related to Rotary events</a:t>
            </a:r>
          </a:p>
          <a:p>
            <a:pPr marL="212597" indent="-212597" defTabSz="850391">
              <a:spcBef>
                <a:spcPts val="900"/>
              </a:spcBef>
              <a:defRPr sz="2790"/>
            </a:pPr>
            <a:r>
              <a:rPr dirty="0"/>
              <a:t>Public relations activities not directly related the project</a:t>
            </a:r>
          </a:p>
          <a:p>
            <a:pPr marL="212597" indent="-212597" defTabSz="850391">
              <a:spcBef>
                <a:spcPts val="900"/>
              </a:spcBef>
              <a:defRPr sz="2790"/>
            </a:pPr>
            <a:r>
              <a:rPr dirty="0"/>
              <a:t>Project signage in excess of $500</a:t>
            </a:r>
          </a:p>
        </p:txBody>
      </p:sp>
      <p:sp>
        <p:nvSpPr>
          <p:cNvPr id="88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84569" y="166005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10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8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8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5" grpId="1" build="p" bldLvl="5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" name="Restrictions Continue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dirty="0"/>
              <a:t>Restrictions Continued </a:t>
            </a:r>
          </a:p>
        </p:txBody>
      </p:sp>
      <p:sp>
        <p:nvSpPr>
          <p:cNvPr id="889" name="Operating administrative or indirect program expenses of another organization…"/>
          <p:cNvSpPr txBox="1">
            <a:spLocks noGrp="1"/>
          </p:cNvSpPr>
          <p:nvPr>
            <p:ph type="body" idx="1"/>
          </p:nvPr>
        </p:nvSpPr>
        <p:spPr>
          <a:xfrm>
            <a:off x="342900" y="2198302"/>
            <a:ext cx="11506200" cy="3836990"/>
          </a:xfrm>
          <a:prstGeom prst="rect">
            <a:avLst/>
          </a:prstGeom>
        </p:spPr>
        <p:txBody>
          <a:bodyPr/>
          <a:lstStyle/>
          <a:p>
            <a:pPr marL="194309" indent="-194309" defTabSz="777240">
              <a:spcBef>
                <a:spcPts val="800"/>
              </a:spcBef>
              <a:defRPr sz="2550"/>
            </a:pPr>
            <a:r>
              <a:t>Operating administrative or indirect program expenses of another organization</a:t>
            </a:r>
          </a:p>
          <a:p>
            <a:pPr marL="194309" indent="-194309" defTabSz="777240">
              <a:spcBef>
                <a:spcPts val="800"/>
              </a:spcBef>
              <a:defRPr sz="2550"/>
            </a:pPr>
            <a:r>
              <a:t>Unrestricted cash donations</a:t>
            </a:r>
          </a:p>
          <a:p>
            <a:pPr marL="194309" indent="-194309" defTabSz="777240">
              <a:spcBef>
                <a:spcPts val="800"/>
              </a:spcBef>
              <a:defRPr sz="2550"/>
            </a:pPr>
            <a:r>
              <a:t>Travel expenses</a:t>
            </a:r>
          </a:p>
          <a:p>
            <a:pPr marL="194309" indent="-194309" defTabSz="777240">
              <a:spcBef>
                <a:spcPts val="800"/>
              </a:spcBef>
              <a:defRPr sz="2550"/>
            </a:pPr>
            <a:r>
              <a:t>Transportation of vaccines over national borders</a:t>
            </a:r>
          </a:p>
          <a:p>
            <a:pPr marL="194309" indent="-194309" defTabSz="777240">
              <a:spcBef>
                <a:spcPts val="800"/>
              </a:spcBef>
              <a:defRPr sz="2550"/>
            </a:pPr>
            <a:r>
              <a:t>Travel to NIDs</a:t>
            </a:r>
          </a:p>
          <a:p>
            <a:pPr marL="194309" indent="-194309" defTabSz="777240">
              <a:spcBef>
                <a:spcPts val="800"/>
              </a:spcBef>
              <a:defRPr sz="2550"/>
            </a:pPr>
            <a:r>
              <a:t>Immunizations that consist solely of at the polio vaccine</a:t>
            </a:r>
          </a:p>
          <a:p>
            <a:pPr marL="194309" indent="-194309" defTabSz="777240">
              <a:spcBef>
                <a:spcPts val="800"/>
              </a:spcBef>
              <a:defRPr sz="2550"/>
            </a:pPr>
            <a:r>
              <a:t>International travel for youth under 18</a:t>
            </a:r>
          </a:p>
          <a:p>
            <a:pPr marL="194309" indent="-194309" defTabSz="777240">
              <a:spcBef>
                <a:spcPts val="800"/>
              </a:spcBef>
              <a:defRPr sz="2550"/>
            </a:pPr>
            <a:r>
              <a:t>Study at Rotary Peace Center partner universities </a:t>
            </a:r>
          </a:p>
        </p:txBody>
      </p:sp>
      <p:sp>
        <p:nvSpPr>
          <p:cNvPr id="8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8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8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9" grpId="1" build="p" bldLvl="5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11122" y="166005"/>
            <a:ext cx="262345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12</a:t>
            </a:fld>
            <a:endParaRPr/>
          </a:p>
        </p:txBody>
      </p:sp>
      <p:sp>
        <p:nvSpPr>
          <p:cNvPr id="893" name="Return signed and completed MOU to Paula Matthews at Pajmatt2@bellsouth.net…"/>
          <p:cNvSpPr txBox="1">
            <a:spLocks noGrp="1"/>
          </p:cNvSpPr>
          <p:nvPr>
            <p:ph type="body" idx="4294967295"/>
          </p:nvPr>
        </p:nvSpPr>
        <p:spPr>
          <a:xfrm>
            <a:off x="609600" y="800100"/>
            <a:ext cx="10972800" cy="5257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SzTx/>
              <a:buFontTx/>
              <a:buNone/>
              <a:defRPr sz="4100" b="1">
                <a:solidFill>
                  <a:srgbClr val="FFFFFF"/>
                </a:solidFill>
              </a:defRPr>
            </a:pPr>
            <a:r>
              <a:rPr dirty="0"/>
              <a:t>Return signed and completed MOU to </a:t>
            </a:r>
            <a:r>
              <a:rPr lang="en-US" dirty="0"/>
              <a:t>Drew Hansen </a:t>
            </a:r>
            <a:r>
              <a:rPr dirty="0"/>
              <a:t>at </a:t>
            </a:r>
            <a:r>
              <a:rPr lang="en-US" dirty="0">
                <a:hlinkClick r:id="rId2"/>
              </a:rPr>
              <a:t>dhansen@firstpalmetto.com</a:t>
            </a:r>
            <a:endParaRPr lang="en-US" dirty="0"/>
          </a:p>
          <a:p>
            <a:pPr marL="0" indent="0">
              <a:buSzTx/>
              <a:buFontTx/>
              <a:buNone/>
              <a:defRPr sz="4100" b="1">
                <a:solidFill>
                  <a:srgbClr val="FFFFFF"/>
                </a:solidFill>
              </a:defRPr>
            </a:pPr>
            <a:endParaRPr dirty="0"/>
          </a:p>
          <a:p>
            <a:pPr marL="0" indent="0">
              <a:buSzTx/>
              <a:buFontTx/>
              <a:buNone/>
              <a:defRPr sz="4100" b="1">
                <a:solidFill>
                  <a:srgbClr val="FFFFFF"/>
                </a:solidFill>
              </a:defRPr>
            </a:pPr>
            <a:endParaRPr dirty="0"/>
          </a:p>
          <a:p>
            <a:pPr marL="0" indent="0">
              <a:buSzTx/>
              <a:buFontTx/>
              <a:buNone/>
              <a:defRPr sz="4100" b="1">
                <a:solidFill>
                  <a:srgbClr val="FFFFFF"/>
                </a:solidFill>
              </a:defRPr>
            </a:pPr>
            <a:r>
              <a:rPr dirty="0"/>
              <a:t>MOU</a:t>
            </a:r>
            <a:r>
              <a:rPr lang="en-US" dirty="0"/>
              <a:t>, Grant Application, &amp; Closing Report Forms are located on </a:t>
            </a:r>
            <a:r>
              <a:rPr lang="en-US" dirty="0" err="1"/>
              <a:t>Dacdb</a:t>
            </a:r>
            <a:r>
              <a:rPr lang="en-US" dirty="0"/>
              <a:t>.  </a:t>
            </a:r>
            <a:r>
              <a:rPr lang="en-US" dirty="0">
                <a:hlinkClick r:id="rId3"/>
              </a:rPr>
              <a:t>www.dacdb.com</a:t>
            </a:r>
            <a:endParaRPr lang="en-US" dirty="0"/>
          </a:p>
          <a:p>
            <a:pPr marL="0" indent="0">
              <a:buSzTx/>
              <a:buFontTx/>
              <a:buNone/>
              <a:defRPr sz="4100" b="1">
                <a:solidFill>
                  <a:srgbClr val="FFFFFF"/>
                </a:solidFill>
              </a:defRPr>
            </a:pPr>
            <a:r>
              <a:rPr lang="en-US" dirty="0"/>
              <a:t>Click District tab then District Files.  The path from there is </a:t>
            </a:r>
            <a:r>
              <a:rPr lang="en-US" b="1" i="0" dirty="0">
                <a:solidFill>
                  <a:srgbClr val="222222"/>
                </a:solidFill>
                <a:effectLst/>
                <a:latin typeface="Tahoma" panose="020B0604030504040204" pitchFamily="34" charset="0"/>
              </a:rPr>
              <a:t> </a:t>
            </a:r>
            <a:r>
              <a:rPr lang="en-US" b="1" i="0" u="none" strike="noStrike" dirty="0">
                <a:solidFill>
                  <a:srgbClr val="0B2494"/>
                </a:solidFill>
                <a:effectLst/>
                <a:latin typeface="Tahoma" panose="020B0604030504040204" pitchFamily="34" charset="0"/>
                <a:hlinkClick r:id="rId4"/>
              </a:rPr>
              <a:t>Home </a:t>
            </a:r>
            <a:r>
              <a:rPr lang="en-US" b="1" i="0" dirty="0">
                <a:solidFill>
                  <a:srgbClr val="222222"/>
                </a:solidFill>
                <a:effectLst/>
                <a:latin typeface="Tahoma" panose="020B0604030504040204" pitchFamily="34" charset="0"/>
              </a:rPr>
              <a:t>\ </a:t>
            </a:r>
            <a:r>
              <a:rPr lang="en-US" b="1" i="0" u="sng" dirty="0">
                <a:solidFill>
                  <a:srgbClr val="004990"/>
                </a:solidFill>
                <a:effectLst/>
                <a:latin typeface="Tahoma" panose="020B0604030504040204" pitchFamily="34" charset="0"/>
                <a:hlinkClick r:id="rId4"/>
              </a:rPr>
              <a:t>2023-2024 DG Lou Mello</a:t>
            </a:r>
            <a:r>
              <a:rPr lang="en-US" b="1" i="0" dirty="0">
                <a:solidFill>
                  <a:srgbClr val="222222"/>
                </a:solidFill>
                <a:effectLst/>
                <a:latin typeface="Tahoma" panose="020B0604030504040204" pitchFamily="34" charset="0"/>
              </a:rPr>
              <a:t> \ </a:t>
            </a:r>
            <a:r>
              <a:rPr lang="en-US" b="1" i="0" u="none" strike="noStrike" dirty="0">
                <a:solidFill>
                  <a:srgbClr val="0B2494"/>
                </a:solidFill>
                <a:effectLst/>
                <a:latin typeface="Tahoma" panose="020B0604030504040204" pitchFamily="34" charset="0"/>
                <a:hlinkClick r:id="rId4"/>
              </a:rPr>
              <a:t>Foundation</a:t>
            </a:r>
            <a:r>
              <a:rPr lang="en-US" b="1" i="0" dirty="0">
                <a:solidFill>
                  <a:srgbClr val="222222"/>
                </a:solidFill>
                <a:effectLst/>
                <a:latin typeface="Tahoma" panose="020B0604030504040204" pitchFamily="34" charset="0"/>
              </a:rPr>
              <a:t> \ </a:t>
            </a:r>
            <a:r>
              <a:rPr lang="en-US" b="1" i="0" u="none" strike="noStrike" dirty="0">
                <a:solidFill>
                  <a:srgbClr val="0B2494"/>
                </a:solidFill>
                <a:effectLst/>
                <a:latin typeface="Tahoma" panose="020B0604030504040204" pitchFamily="34" charset="0"/>
                <a:hlinkClick r:id="rId4"/>
              </a:rPr>
              <a:t>District Grants</a:t>
            </a:r>
            <a:r>
              <a:rPr lang="en-US" b="1" i="0" dirty="0">
                <a:solidFill>
                  <a:srgbClr val="222222"/>
                </a:solidFill>
                <a:effectLst/>
                <a:latin typeface="Tahoma" panose="020B0604030504040204" pitchFamily="34" charset="0"/>
              </a:rPr>
              <a:t> 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DA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900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8331" y="1396993"/>
            <a:ext cx="5627079" cy="4735515"/>
          </a:xfrm>
          <a:prstGeom prst="rect">
            <a:avLst/>
          </a:prstGeom>
          <a:ln w="12700">
            <a:miter lim="400000"/>
          </a:ln>
        </p:spPr>
      </p:pic>
      <p:sp>
        <p:nvSpPr>
          <p:cNvPr id="901" name="TextBox 2"/>
          <p:cNvSpPr txBox="1"/>
          <p:nvPr/>
        </p:nvSpPr>
        <p:spPr>
          <a:xfrm>
            <a:off x="3234051" y="2743683"/>
            <a:ext cx="5535638" cy="1029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6600" b="1">
                <a:solidFill>
                  <a:srgbClr val="FFFFFF"/>
                </a:solidFill>
              </a:defRPr>
            </a:lvl1pPr>
          </a:lstStyle>
          <a:p>
            <a:r>
              <a:t>QUESTIONS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1C3A4D-B90E-D421-F637-E8B8963ADED8}"/>
              </a:ext>
            </a:extLst>
          </p:cNvPr>
          <p:cNvSpPr txBox="1"/>
          <p:nvPr/>
        </p:nvSpPr>
        <p:spPr>
          <a:xfrm>
            <a:off x="2228294" y="1118586"/>
            <a:ext cx="7066625" cy="48320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Drew Hansen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4400" dirty="0"/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  <a:hlinkClick r:id="rId2"/>
              </a:rPr>
              <a:t>dhansen@firstpalmetto.com</a:t>
            </a:r>
            <a:endParaRPr kumimoji="0" lang="en-US" sz="4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4400" dirty="0"/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843-280-4273 (work)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4400" dirty="0"/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843-283-2180 (mobile)</a:t>
            </a:r>
          </a:p>
        </p:txBody>
      </p:sp>
    </p:spTree>
    <p:extLst>
      <p:ext uri="{BB962C8B-B14F-4D97-AF65-F5344CB8AC3E}">
        <p14:creationId xmlns:p14="http://schemas.microsoft.com/office/powerpoint/2010/main" val="209291456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71C7E-F4CF-4113-B2D5-33FA07135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a District Grant?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45B0BF-3A8A-A273-9DED-77CB78DE9874}"/>
              </a:ext>
            </a:extLst>
          </p:cNvPr>
          <p:cNvSpPr txBox="1"/>
          <p:nvPr/>
        </p:nvSpPr>
        <p:spPr>
          <a:xfrm>
            <a:off x="1558636" y="2109355"/>
            <a:ext cx="8666019" cy="34778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When a club donates money to TRF Annual Fund it is invested for three years.  TRF then sends 50% of that money back to the District to be used for grants!</a:t>
            </a:r>
          </a:p>
        </p:txBody>
      </p:sp>
    </p:spTree>
    <p:extLst>
      <p:ext uri="{BB962C8B-B14F-4D97-AF65-F5344CB8AC3E}">
        <p14:creationId xmlns:p14="http://schemas.microsoft.com/office/powerpoint/2010/main" val="189715012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84569" y="166005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858" name="Rotary District 7770 Grants are designed to support local projects within District 7770."/>
          <p:cNvSpPr txBox="1">
            <a:spLocks noGrp="1"/>
          </p:cNvSpPr>
          <p:nvPr>
            <p:ph type="body" idx="4294967295"/>
          </p:nvPr>
        </p:nvSpPr>
        <p:spPr>
          <a:xfrm>
            <a:off x="932288" y="2175426"/>
            <a:ext cx="10972801" cy="5257801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FontTx/>
              <a:buNone/>
              <a:defRPr sz="5100" b="1">
                <a:solidFill>
                  <a:srgbClr val="FFFFFF"/>
                </a:solidFill>
              </a:defRPr>
            </a:pPr>
            <a:r>
              <a:rPr dirty="0"/>
              <a:t>Rotary District 7770 Grants are designed to support local projects within District 7770.</a:t>
            </a:r>
          </a:p>
          <a:p>
            <a:pPr marL="0" indent="0">
              <a:buSzTx/>
              <a:buFontTx/>
              <a:buNone/>
              <a:defRPr sz="3700" b="1"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Content Placeholder 7"/>
          <p:cNvSpPr txBox="1">
            <a:spLocks noGrp="1"/>
          </p:cNvSpPr>
          <p:nvPr>
            <p:ph type="body" idx="1"/>
          </p:nvPr>
        </p:nvSpPr>
        <p:spPr>
          <a:xfrm>
            <a:off x="380998" y="2142066"/>
            <a:ext cx="11506201" cy="403489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28599" indent="-228599">
              <a:lnSpc>
                <a:spcPct val="200000"/>
              </a:lnSpc>
              <a:defRPr sz="3000"/>
            </a:pPr>
            <a:r>
              <a:rPr dirty="0"/>
              <a:t>Club </a:t>
            </a:r>
            <a:r>
              <a:rPr lang="en-US" dirty="0"/>
              <a:t>a</a:t>
            </a:r>
            <a:r>
              <a:rPr dirty="0"/>
              <a:t>chieves EREY </a:t>
            </a:r>
            <a:r>
              <a:rPr lang="en-US" dirty="0"/>
              <a:t>status b</a:t>
            </a:r>
            <a:r>
              <a:rPr dirty="0"/>
              <a:t>y May 15</a:t>
            </a:r>
            <a:endParaRPr lang="en-US" dirty="0"/>
          </a:p>
          <a:p>
            <a:pPr marL="228599" indent="-228599">
              <a:lnSpc>
                <a:spcPct val="200000"/>
              </a:lnSpc>
              <a:defRPr sz="3000"/>
            </a:pPr>
            <a:r>
              <a:rPr dirty="0"/>
              <a:t>Attend Memorandum of Understanding (MOU) Training.</a:t>
            </a:r>
          </a:p>
          <a:p>
            <a:pPr marL="228599" indent="-228599">
              <a:lnSpc>
                <a:spcPct val="200000"/>
              </a:lnSpc>
              <a:defRPr sz="3000"/>
            </a:pPr>
            <a:r>
              <a:rPr dirty="0"/>
              <a:t>Match grant dollar for dollar</a:t>
            </a:r>
          </a:p>
          <a:p>
            <a:pPr marL="228599" indent="-228599">
              <a:defRPr sz="3000"/>
            </a:pPr>
            <a:r>
              <a:rPr dirty="0"/>
              <a:t>Completed &amp; Submitted Closing report for </a:t>
            </a:r>
            <a:r>
              <a:rPr lang="en-US" dirty="0"/>
              <a:t>the previous year’s grant</a:t>
            </a:r>
            <a:r>
              <a:rPr dirty="0"/>
              <a:t> within 30 days of </a:t>
            </a:r>
            <a:r>
              <a:rPr lang="en-US" dirty="0"/>
              <a:t>project</a:t>
            </a:r>
            <a:r>
              <a:rPr dirty="0"/>
              <a:t> completion.</a:t>
            </a:r>
          </a:p>
        </p:txBody>
      </p:sp>
      <p:sp>
        <p:nvSpPr>
          <p:cNvPr id="861" name="Slide Number Placeholder 1"/>
          <p:cNvSpPr txBox="1">
            <a:spLocks noGrp="1"/>
          </p:cNvSpPr>
          <p:nvPr>
            <p:ph type="sldNum" sz="quarter" idx="2"/>
          </p:nvPr>
        </p:nvSpPr>
        <p:spPr>
          <a:xfrm>
            <a:off x="11884569" y="166005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  <p:sp>
        <p:nvSpPr>
          <p:cNvPr id="862" name="Title 4"/>
          <p:cNvSpPr txBox="1">
            <a:spLocks noGrp="1"/>
          </p:cNvSpPr>
          <p:nvPr>
            <p:ph type="title"/>
          </p:nvPr>
        </p:nvSpPr>
        <p:spPr>
          <a:xfrm>
            <a:off x="381000" y="0"/>
            <a:ext cx="11506200" cy="154004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/>
              <a:t>How can my club qualify for a District Grant?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" grpI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Club Leadership Responsibiliti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Club Leadership Responsibilities</a:t>
            </a:r>
          </a:p>
        </p:txBody>
      </p:sp>
      <p:sp>
        <p:nvSpPr>
          <p:cNvPr id="865" name="Appoint a member to manage qualifications, the project and all reports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/>
          </a:bodyPr>
          <a:lstStyle/>
          <a:p>
            <a:pPr marL="196595" indent="-196595" defTabSz="786384">
              <a:lnSpc>
                <a:spcPct val="200000"/>
              </a:lnSpc>
              <a:spcBef>
                <a:spcPts val="800"/>
              </a:spcBef>
              <a:defRPr sz="2580"/>
            </a:pPr>
            <a:r>
              <a:rPr dirty="0"/>
              <a:t>Appoint a member to manage qualifications, the project and all reports. </a:t>
            </a:r>
          </a:p>
          <a:p>
            <a:pPr marL="196595" indent="-196595" defTabSz="786384">
              <a:lnSpc>
                <a:spcPct val="200000"/>
              </a:lnSpc>
              <a:spcBef>
                <a:spcPts val="800"/>
              </a:spcBef>
              <a:defRPr sz="2580"/>
            </a:pPr>
            <a:r>
              <a:rPr dirty="0"/>
              <a:t>Establish a plan to retain grant information &amp; documentation.</a:t>
            </a:r>
          </a:p>
          <a:p>
            <a:pPr marL="196595" indent="-196595" defTabSz="786384">
              <a:lnSpc>
                <a:spcPct val="200000"/>
              </a:lnSpc>
              <a:spcBef>
                <a:spcPts val="800"/>
              </a:spcBef>
              <a:defRPr sz="2580"/>
            </a:pPr>
            <a:r>
              <a:rPr lang="en-US" dirty="0"/>
              <a:t>E</a:t>
            </a:r>
            <a:r>
              <a:rPr dirty="0"/>
              <a:t>nsure two members have attended MOU training, signed &amp; returned the document to </a:t>
            </a:r>
            <a:r>
              <a:rPr lang="en-US" dirty="0">
                <a:hlinkClick r:id="rId2"/>
              </a:rPr>
              <a:t>dhansen@firstpalmetto.com</a:t>
            </a:r>
            <a:endParaRPr lang="en-US" dirty="0"/>
          </a:p>
          <a:p>
            <a:pPr marL="196595" indent="-196595" defTabSz="786384">
              <a:lnSpc>
                <a:spcPct val="150000"/>
              </a:lnSpc>
              <a:spcBef>
                <a:spcPts val="800"/>
              </a:spcBef>
              <a:defRPr sz="2580"/>
            </a:pPr>
            <a:r>
              <a:rPr dirty="0"/>
              <a:t>Report any potential misuse or changes in </a:t>
            </a:r>
            <a:r>
              <a:rPr lang="en-US" dirty="0"/>
              <a:t>the approved </a:t>
            </a:r>
            <a:r>
              <a:rPr dirty="0"/>
              <a:t>grant to the District</a:t>
            </a:r>
          </a:p>
        </p:txBody>
      </p:sp>
      <p:sp>
        <p:nvSpPr>
          <p:cNvPr id="86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84569" y="166005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5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5" grpId="1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Club Leadership Responsibiliti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Club Leadership Responsibilities</a:t>
            </a:r>
          </a:p>
        </p:txBody>
      </p:sp>
      <p:sp>
        <p:nvSpPr>
          <p:cNvPr id="869" name="Submit Electronic grant application by May 15, 202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221741" indent="-221741" defTabSz="886968">
              <a:lnSpc>
                <a:spcPct val="200000"/>
              </a:lnSpc>
              <a:spcBef>
                <a:spcPts val="900"/>
              </a:spcBef>
              <a:defRPr sz="2910"/>
            </a:pPr>
            <a:r>
              <a:rPr dirty="0"/>
              <a:t>Submit Electronic grant application by May 15</a:t>
            </a:r>
            <a:r>
              <a:rPr lang="en-US" dirty="0"/>
              <a:t>th</a:t>
            </a:r>
            <a:r>
              <a:rPr dirty="0"/>
              <a:t> </a:t>
            </a:r>
          </a:p>
          <a:p>
            <a:pPr marL="221741" indent="-221741" defTabSz="886968">
              <a:lnSpc>
                <a:spcPct val="200000"/>
              </a:lnSpc>
              <a:spcBef>
                <a:spcPts val="900"/>
              </a:spcBef>
              <a:defRPr sz="2910"/>
            </a:pPr>
            <a:r>
              <a:rPr dirty="0"/>
              <a:t>Club must be current with both International &amp; District Dues</a:t>
            </a:r>
          </a:p>
          <a:p>
            <a:pPr marL="221741" indent="-221741" defTabSz="886968">
              <a:lnSpc>
                <a:spcPct val="100000"/>
              </a:lnSpc>
              <a:spcBef>
                <a:spcPts val="900"/>
              </a:spcBef>
              <a:defRPr sz="2910"/>
            </a:pPr>
            <a:r>
              <a:rPr lang="en-US" dirty="0"/>
              <a:t>E</a:t>
            </a:r>
            <a:r>
              <a:rPr dirty="0"/>
              <a:t>nsure Grant closing report is submitted within  30 days of grant completion. </a:t>
            </a:r>
          </a:p>
        </p:txBody>
      </p:sp>
      <p:sp>
        <p:nvSpPr>
          <p:cNvPr id="87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84569" y="166005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6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9" grpId="1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" name="Grant Activity Must: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dirty="0"/>
              <a:t>Grant Activity Must:</a:t>
            </a:r>
          </a:p>
        </p:txBody>
      </p:sp>
      <p:sp>
        <p:nvSpPr>
          <p:cNvPr id="873" name="Support the Mission of The Rotary Foundation &amp; an area of focu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28599" indent="-228599">
              <a:lnSpc>
                <a:spcPct val="150000"/>
              </a:lnSpc>
              <a:defRPr sz="3000"/>
            </a:pPr>
            <a:r>
              <a:rPr dirty="0"/>
              <a:t>Support the Mission of The Rotary Foundation &amp; an area of focus</a:t>
            </a:r>
          </a:p>
          <a:p>
            <a:pPr marL="228599" indent="-228599">
              <a:lnSpc>
                <a:spcPct val="150000"/>
              </a:lnSpc>
              <a:defRPr sz="3000"/>
            </a:pPr>
            <a:r>
              <a:rPr dirty="0"/>
              <a:t>Must include </a:t>
            </a:r>
            <a:r>
              <a:rPr lang="en-US" dirty="0"/>
              <a:t>a</a:t>
            </a:r>
            <a:r>
              <a:rPr dirty="0"/>
              <a:t>ctive </a:t>
            </a:r>
            <a:r>
              <a:rPr lang="en-US" dirty="0"/>
              <a:t>p</a:t>
            </a:r>
            <a:r>
              <a:rPr dirty="0"/>
              <a:t>articipation of Rotarians</a:t>
            </a:r>
          </a:p>
          <a:p>
            <a:pPr marL="228599" indent="-228599">
              <a:lnSpc>
                <a:spcPct val="150000"/>
              </a:lnSpc>
              <a:defRPr sz="3000"/>
            </a:pPr>
            <a:r>
              <a:rPr dirty="0"/>
              <a:t>Exclude liability to The Rotary Foundation or Rotary International</a:t>
            </a:r>
          </a:p>
          <a:p>
            <a:pPr marL="228599" indent="-228599">
              <a:lnSpc>
                <a:spcPct val="150000"/>
              </a:lnSpc>
              <a:defRPr sz="3000"/>
            </a:pPr>
            <a:r>
              <a:rPr dirty="0"/>
              <a:t>Adhere to US </a:t>
            </a:r>
            <a:r>
              <a:rPr lang="en-US" dirty="0"/>
              <a:t>g</a:t>
            </a:r>
            <a:r>
              <a:rPr dirty="0"/>
              <a:t>overning laws</a:t>
            </a:r>
          </a:p>
          <a:p>
            <a:pPr marL="228599" indent="-228599">
              <a:defRPr sz="3000"/>
            </a:pPr>
            <a:r>
              <a:rPr dirty="0"/>
              <a:t>Fund only activities reviewed and approved. </a:t>
            </a:r>
          </a:p>
        </p:txBody>
      </p:sp>
      <p:sp>
        <p:nvSpPr>
          <p:cNvPr id="87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84569" y="166005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7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3" grpId="1" build="p" bldLvl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" name="Double-click to edi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  </a:t>
            </a:r>
          </a:p>
        </p:txBody>
      </p:sp>
      <p:sp>
        <p:nvSpPr>
          <p:cNvPr id="877" name="Project time frame is July 1 2021 to June 20, 2022…"/>
          <p:cNvSpPr txBox="1">
            <a:spLocks noGrp="1"/>
          </p:cNvSpPr>
          <p:nvPr>
            <p:ph type="body" idx="1"/>
          </p:nvPr>
        </p:nvSpPr>
        <p:spPr>
          <a:xfrm>
            <a:off x="381000" y="2343984"/>
            <a:ext cx="11506200" cy="383699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12597" indent="-212597" defTabSz="850391">
              <a:lnSpc>
                <a:spcPct val="150000"/>
              </a:lnSpc>
              <a:spcBef>
                <a:spcPts val="900"/>
              </a:spcBef>
              <a:defRPr sz="2790"/>
            </a:pPr>
            <a:r>
              <a:rPr dirty="0"/>
              <a:t>Project time frame is July 1</a:t>
            </a:r>
            <a:r>
              <a:rPr lang="en-US" dirty="0"/>
              <a:t>st</a:t>
            </a:r>
            <a:r>
              <a:rPr dirty="0"/>
              <a:t> to June 20</a:t>
            </a:r>
            <a:r>
              <a:rPr lang="en-US" dirty="0"/>
              <a:t>th</a:t>
            </a:r>
            <a:endParaRPr dirty="0"/>
          </a:p>
          <a:p>
            <a:pPr marL="212597" indent="-212597" defTabSz="850391">
              <a:lnSpc>
                <a:spcPct val="150000"/>
              </a:lnSpc>
              <a:spcBef>
                <a:spcPts val="900"/>
              </a:spcBef>
              <a:defRPr sz="2790"/>
            </a:pPr>
            <a:r>
              <a:rPr dirty="0"/>
              <a:t>Demonstrate sensitivity to area’s tradition &amp; culture</a:t>
            </a:r>
          </a:p>
          <a:p>
            <a:pPr marL="212597" indent="-212597" defTabSz="850391">
              <a:lnSpc>
                <a:spcPct val="150000"/>
              </a:lnSpc>
              <a:spcBef>
                <a:spcPts val="900"/>
              </a:spcBef>
              <a:defRPr sz="2790"/>
            </a:pPr>
            <a:r>
              <a:rPr dirty="0"/>
              <a:t>Comply with the Rotary Foundation Conflict of Interest Policy</a:t>
            </a:r>
          </a:p>
          <a:p>
            <a:pPr marL="212597" indent="-212597" defTabSz="850391">
              <a:lnSpc>
                <a:spcPct val="150000"/>
              </a:lnSpc>
              <a:spcBef>
                <a:spcPts val="900"/>
              </a:spcBef>
              <a:defRPr sz="2790"/>
            </a:pPr>
            <a:r>
              <a:rPr dirty="0"/>
              <a:t>Comply with the Rotary Foundation Code of Policies</a:t>
            </a:r>
          </a:p>
          <a:p>
            <a:pPr marL="212597" indent="-212597" defTabSz="850391">
              <a:spcBef>
                <a:spcPts val="900"/>
              </a:spcBef>
              <a:defRPr sz="2790"/>
            </a:pPr>
            <a:r>
              <a:rPr dirty="0"/>
              <a:t>Return unused grant funds or be barred from future grants for a period of up to five years</a:t>
            </a:r>
          </a:p>
        </p:txBody>
      </p:sp>
      <p:sp>
        <p:nvSpPr>
          <p:cNvPr id="8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84569" y="166005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8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7" grpId="1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" name="Restriction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dirty="0"/>
              <a:t>Restrictions</a:t>
            </a:r>
          </a:p>
        </p:txBody>
      </p:sp>
      <p:sp>
        <p:nvSpPr>
          <p:cNvPr id="881" name="Grants cannot be used to unfairly discriminate against any group, promote a particular political or religious viewpoint; support purely religious functions; support activities that involve abortion or that are undertaken solely for sex determination; fun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457200">
              <a:lnSpc>
                <a:spcPct val="115000"/>
              </a:lnSpc>
              <a:buSzTx/>
              <a:buFontTx/>
              <a:buNone/>
              <a:defRPr sz="3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dirty="0"/>
              <a:t>Grants cannot be used to unfairly discriminate against any group, promote a particular political or religious viewpoint; support purely religious functions; support activities that involve abortion or that are undertaken solely for sex determination; fund the purchase of arms or ammunition; support or serve as a new contribution to the Foundation or another Rotary Foundation grant.</a:t>
            </a:r>
          </a:p>
        </p:txBody>
      </p:sp>
      <p:sp>
        <p:nvSpPr>
          <p:cNvPr id="88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84569" y="166005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7458F"/>
      </a:accent1>
      <a:accent2>
        <a:srgbClr val="872175"/>
      </a:accent2>
      <a:accent3>
        <a:srgbClr val="F7A81B"/>
      </a:accent3>
      <a:accent4>
        <a:srgbClr val="FF7600"/>
      </a:accent4>
      <a:accent5>
        <a:srgbClr val="C6BCD0"/>
      </a:accent5>
      <a:accent6>
        <a:srgbClr val="C9DEE9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7458F"/>
      </a:accent1>
      <a:accent2>
        <a:srgbClr val="872175"/>
      </a:accent2>
      <a:accent3>
        <a:srgbClr val="F7A81B"/>
      </a:accent3>
      <a:accent4>
        <a:srgbClr val="FF7600"/>
      </a:accent4>
      <a:accent5>
        <a:srgbClr val="C6BCD0"/>
      </a:accent5>
      <a:accent6>
        <a:srgbClr val="C9DEE9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42</TotalTime>
  <Words>557</Words>
  <Application>Microsoft Office PowerPoint</Application>
  <PresentationFormat>Widescreen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Tahoma</vt:lpstr>
      <vt:lpstr>Office Theme</vt:lpstr>
      <vt:lpstr>PowerPoint Presentation</vt:lpstr>
      <vt:lpstr>What is a District Grant?</vt:lpstr>
      <vt:lpstr>PowerPoint Presentation</vt:lpstr>
      <vt:lpstr>How can my club qualify for a District Grant?</vt:lpstr>
      <vt:lpstr>Club Leadership Responsibilities</vt:lpstr>
      <vt:lpstr>Club Leadership Responsibilities</vt:lpstr>
      <vt:lpstr>Grant Activity Must:</vt:lpstr>
      <vt:lpstr>  </vt:lpstr>
      <vt:lpstr>Restrictions</vt:lpstr>
      <vt:lpstr>Restrictions Continued</vt:lpstr>
      <vt:lpstr>Restrictions Continued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Drew Hansen</dc:creator>
  <cp:lastModifiedBy>Drew Hansen</cp:lastModifiedBy>
  <cp:revision>3</cp:revision>
  <dcterms:modified xsi:type="dcterms:W3CDTF">2023-03-27T15:24:12Z</dcterms:modified>
</cp:coreProperties>
</file>