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EDB"/>
          </a:solidFill>
        </a:fill>
      </a:tcStyle>
    </a:wholeTbl>
    <a:band2H>
      <a:tcTxStyle/>
      <a:tcStyle>
        <a:tcBdr/>
        <a:fill>
          <a:solidFill>
            <a:srgbClr val="E7E8EE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E1CB"/>
          </a:solidFill>
        </a:fill>
      </a:tcStyle>
    </a:wholeTbl>
    <a:band2H>
      <a:tcTxStyle/>
      <a:tcStyle>
        <a:tcBdr/>
        <a:fill>
          <a:solidFill>
            <a:srgbClr val="FDF1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BF2F6"/>
          </a:solidFill>
        </a:fill>
      </a:tcStyle>
    </a:wholeTbl>
    <a:band2H>
      <a:tcTxStyle/>
      <a:tcStyle>
        <a:tcBdr/>
        <a:fill>
          <a:solidFill>
            <a:srgbClr val="F5F9FB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Shape 8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8" name="Shape 8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353885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64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42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4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1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45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4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4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48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4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51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4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54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5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3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57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5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60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5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9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63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6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65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66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6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42900" y="4120062"/>
            <a:ext cx="11506200" cy="46566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200" b="1">
                <a:solidFill>
                  <a:srgbClr val="005DAA"/>
                </a:solidFill>
              </a:defRPr>
            </a:lvl1pPr>
            <a:lvl2pPr marL="0" indent="457200" algn="ctr">
              <a:buSzTx/>
              <a:buFontTx/>
              <a:buNone/>
              <a:defRPr sz="3200" b="1">
                <a:solidFill>
                  <a:srgbClr val="005DAA"/>
                </a:solidFill>
              </a:defRPr>
            </a:lvl2pPr>
            <a:lvl3pPr marL="0" indent="914400" algn="ctr">
              <a:buSzTx/>
              <a:buFontTx/>
              <a:buNone/>
              <a:defRPr sz="3200" b="1">
                <a:solidFill>
                  <a:srgbClr val="005DAA"/>
                </a:solidFill>
              </a:defRPr>
            </a:lvl3pPr>
            <a:lvl4pPr marL="0" indent="1371600" algn="ctr">
              <a:buSzTx/>
              <a:buFontTx/>
              <a:buNone/>
              <a:defRPr sz="3200" b="1">
                <a:solidFill>
                  <a:srgbClr val="005DAA"/>
                </a:solidFill>
              </a:defRPr>
            </a:lvl4pPr>
            <a:lvl5pPr marL="0" indent="1828800" algn="ctr">
              <a:buSzTx/>
              <a:buFontTx/>
              <a:buNone/>
              <a:defRPr sz="3200" b="1">
                <a:solidFill>
                  <a:srgbClr val="005DAA"/>
                </a:solidFill>
              </a:defRPr>
            </a:lvl5pPr>
          </a:lstStyle>
          <a:p>
            <a:r>
              <a:t>Type your Rotary club name here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xfrm>
            <a:off x="342900" y="3298132"/>
            <a:ext cx="11506200" cy="821932"/>
          </a:xfrm>
          <a:prstGeom prst="rect">
            <a:avLst/>
          </a:prstGeom>
        </p:spPr>
        <p:txBody>
          <a:bodyPr lIns="0" tIns="0" rIns="0" bIns="0" anchor="b"/>
          <a:lstStyle>
            <a:lvl1pPr algn="ctr">
              <a:defRPr sz="4800" cap="all">
                <a:solidFill>
                  <a:srgbClr val="005DAA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70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9503" y="5818392"/>
            <a:ext cx="1883774" cy="7163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4" descr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3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380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358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35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57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361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35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0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364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36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3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367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36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6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370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36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9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373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37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72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376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37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75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379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37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78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381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382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384" name="Rectangle 7"/>
          <p:cNvSpPr/>
          <p:nvPr/>
        </p:nvSpPr>
        <p:spPr>
          <a:xfrm flipV="1">
            <a:off x="0" y="0"/>
            <a:ext cx="12192000" cy="1540043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5" name="Title Text"/>
          <p:cNvSpPr txBox="1">
            <a:spLocks noGrp="1"/>
          </p:cNvSpPr>
          <p:nvPr>
            <p:ph type="title"/>
          </p:nvPr>
        </p:nvSpPr>
        <p:spPr>
          <a:xfrm>
            <a:off x="381000" y="1"/>
            <a:ext cx="11506200" cy="154004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cap="all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86" name="Body Level One…"/>
          <p:cNvSpPr txBox="1">
            <a:spLocks noGrp="1"/>
          </p:cNvSpPr>
          <p:nvPr>
            <p:ph type="body" idx="1"/>
          </p:nvPr>
        </p:nvSpPr>
        <p:spPr>
          <a:xfrm>
            <a:off x="380999" y="2436810"/>
            <a:ext cx="11506200" cy="383699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33333"/>
                </a:solidFill>
              </a:defRPr>
            </a:lvl1pPr>
            <a:lvl2pPr marL="502919" indent="-274319">
              <a:defRPr sz="2400">
                <a:solidFill>
                  <a:srgbClr val="333333"/>
                </a:solidFill>
              </a:defRPr>
            </a:lvl2pPr>
            <a:lvl3pPr marL="762000" indent="-304800">
              <a:defRPr sz="2400">
                <a:solidFill>
                  <a:srgbClr val="333333"/>
                </a:solidFill>
              </a:defRPr>
            </a:lvl3pPr>
            <a:lvl4pPr marL="1028700" indent="-342900">
              <a:defRPr sz="2400">
                <a:solidFill>
                  <a:srgbClr val="333333"/>
                </a:solidFill>
              </a:defRPr>
            </a:lvl4pPr>
            <a:lvl5pPr marL="1257300" indent="-342900">
              <a:defRPr sz="2400">
                <a:solidFill>
                  <a:srgbClr val="33333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418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396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39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95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399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39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98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402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40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01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405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40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04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408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40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07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411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40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10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414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41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13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417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41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16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419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420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422" name="Rectangle 6"/>
          <p:cNvSpPr/>
          <p:nvPr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99811" y="6406785"/>
            <a:ext cx="273656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24" name="Title Text"/>
          <p:cNvSpPr txBox="1">
            <a:spLocks noGrp="1"/>
          </p:cNvSpPr>
          <p:nvPr>
            <p:ph type="title"/>
          </p:nvPr>
        </p:nvSpPr>
        <p:spPr>
          <a:xfrm>
            <a:off x="381000" y="1"/>
            <a:ext cx="11506200" cy="154004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cap="all">
                <a:solidFill>
                  <a:srgbClr val="48595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25" name="Slide Number Placeholder 5"/>
          <p:cNvSpPr txBox="1"/>
          <p:nvPr/>
        </p:nvSpPr>
        <p:spPr>
          <a:xfrm>
            <a:off x="11695852" y="77105"/>
            <a:ext cx="331895" cy="442055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/>
          <a:p>
            <a:pPr algn="r">
              <a:defRPr sz="1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9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456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434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43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3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437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43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6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440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43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9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443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44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42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446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44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45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449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44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48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452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45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51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455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45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54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457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458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460" name="Rectangle 6"/>
          <p:cNvSpPr/>
          <p:nvPr/>
        </p:nvSpPr>
        <p:spPr>
          <a:xfrm>
            <a:off x="0" y="-1"/>
            <a:ext cx="12192000" cy="1540044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1" name="Title Text"/>
          <p:cNvSpPr txBox="1">
            <a:spLocks noGrp="1"/>
          </p:cNvSpPr>
          <p:nvPr>
            <p:ph type="title"/>
          </p:nvPr>
        </p:nvSpPr>
        <p:spPr>
          <a:xfrm>
            <a:off x="381000" y="1"/>
            <a:ext cx="11506200" cy="154004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cap="all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6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493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471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46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0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474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47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3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477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47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6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480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47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9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483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48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82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486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48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85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489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48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88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492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49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91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494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495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497" name="Rectangle 7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350000" y="2141538"/>
            <a:ext cx="5537200" cy="314166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200"/>
            </a:lvl1pPr>
            <a:lvl2pPr marL="266347" indent="-207610">
              <a:buFontTx/>
              <a:defRPr sz="2200"/>
            </a:lvl2pPr>
            <a:lvl3pPr marL="1193800" indent="-279400">
              <a:buFontTx/>
              <a:defRPr sz="2200"/>
            </a:lvl3pPr>
            <a:lvl4pPr marL="1685925" indent="-314325">
              <a:buFontTx/>
              <a:defRPr sz="2200"/>
            </a:lvl4pPr>
            <a:lvl5pPr marL="2143125" indent="-314325">
              <a:buFontTx/>
              <a:defRPr sz="2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9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558800" y="2141538"/>
            <a:ext cx="4978400" cy="1135063"/>
          </a:xfrm>
          <a:prstGeom prst="rect">
            <a:avLst/>
          </a:prstGeom>
          <a:ln w="25400">
            <a:solidFill>
              <a:srgbClr val="F8FAFE">
                <a:alpha val="50000"/>
              </a:srgbClr>
            </a:solidFill>
            <a:round/>
          </a:ln>
        </p:spPr>
        <p:txBody>
          <a:bodyPr anchor="b"/>
          <a:lstStyle>
            <a:lvl1pPr marL="0" indent="0">
              <a:buSzTx/>
              <a:buFontTx/>
              <a:buNone/>
              <a:defRPr sz="4400" b="1" cap="all">
                <a:solidFill>
                  <a:srgbClr val="FFFFFF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5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531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509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50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8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512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51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11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515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51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14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518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51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17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521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51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0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524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52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3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527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52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6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530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52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9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532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533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535" name="Rectangle 7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6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6519863" y="398463"/>
            <a:ext cx="5265738" cy="60198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37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58800" y="2141538"/>
            <a:ext cx="4978400" cy="1135063"/>
          </a:xfrm>
          <a:prstGeom prst="rect">
            <a:avLst/>
          </a:prstGeom>
          <a:ln w="25400">
            <a:solidFill>
              <a:srgbClr val="999999">
                <a:alpha val="50000"/>
              </a:srgbClr>
            </a:solidFill>
            <a:round/>
          </a:ln>
        </p:spPr>
        <p:txBody>
          <a:bodyPr anchor="b"/>
          <a:lstStyle>
            <a:lvl1pPr marL="0" indent="0">
              <a:buSzTx/>
              <a:buFontTx/>
              <a:buNone/>
              <a:defRPr sz="4400" b="1" cap="all">
                <a:solidFill>
                  <a:srgbClr val="333333"/>
                </a:solidFill>
              </a:defRPr>
            </a:lvl1pPr>
            <a:lvl2pPr marL="0" indent="0">
              <a:buSzTx/>
              <a:buFontTx/>
              <a:buNone/>
              <a:defRPr sz="4400" b="1" cap="all">
                <a:solidFill>
                  <a:srgbClr val="333333"/>
                </a:solidFill>
              </a:defRPr>
            </a:lvl2pPr>
            <a:lvl3pPr marL="1473200" indent="-558800">
              <a:buFontTx/>
              <a:defRPr sz="4400" b="1" cap="all">
                <a:solidFill>
                  <a:srgbClr val="333333"/>
                </a:solidFill>
              </a:defRPr>
            </a:lvl3pPr>
            <a:lvl4pPr marL="2000250" indent="-628650">
              <a:buFontTx/>
              <a:defRPr sz="4400" b="1" cap="all">
                <a:solidFill>
                  <a:srgbClr val="333333"/>
                </a:solidFill>
              </a:defRPr>
            </a:lvl4pPr>
            <a:lvl5pPr marL="2457450" indent="-628650">
              <a:buFontTx/>
              <a:defRPr sz="4400" b="1" cap="all">
                <a:solidFill>
                  <a:srgbClr val="333333"/>
                </a:solidFill>
              </a:defRPr>
            </a:lvl5pPr>
          </a:lstStyle>
          <a:p>
            <a:r>
              <a:t>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2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569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547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54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46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550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54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49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553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55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52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556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55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55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559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55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58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562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56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1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565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56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4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568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56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7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570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571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573" name="Picture Placeholder 8"/>
          <p:cNvSpPr>
            <a:spLocks noGrp="1"/>
          </p:cNvSpPr>
          <p:nvPr>
            <p:ph type="pic" idx="21"/>
          </p:nvPr>
        </p:nvSpPr>
        <p:spPr>
          <a:xfrm>
            <a:off x="-1" y="0"/>
            <a:ext cx="6096003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74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96001" y="0"/>
            <a:ext cx="6096001" cy="6858000"/>
          </a:xfrm>
          <a:prstGeom prst="rect">
            <a:avLst/>
          </a:prstGeom>
          <a:solidFill>
            <a:srgbClr val="48595D"/>
          </a:solidFill>
        </p:spPr>
        <p:txBody>
          <a:bodyPr anchor="b"/>
          <a:lstStyle>
            <a:lvl1pPr marL="0" indent="0" algn="r">
              <a:buSzTx/>
              <a:buFontTx/>
              <a:buNone/>
              <a:defRPr>
                <a:solidFill>
                  <a:srgbClr val="000000">
                    <a:alpha val="0"/>
                  </a:srgbClr>
                </a:solidFill>
              </a:defRPr>
            </a:lvl1pPr>
            <a:lvl2pPr algn="r">
              <a:buFontTx/>
              <a:defRPr>
                <a:solidFill>
                  <a:srgbClr val="000000">
                    <a:alpha val="0"/>
                  </a:srgbClr>
                </a:solidFill>
              </a:defRPr>
            </a:lvl2pPr>
            <a:lvl3pPr algn="r">
              <a:buFontTx/>
              <a:defRPr>
                <a:solidFill>
                  <a:srgbClr val="000000">
                    <a:alpha val="0"/>
                  </a:srgbClr>
                </a:solidFill>
              </a:defRPr>
            </a:lvl3pPr>
            <a:lvl4pPr algn="r">
              <a:buFontTx/>
              <a:defRPr>
                <a:solidFill>
                  <a:srgbClr val="000000">
                    <a:alpha val="0"/>
                  </a:srgbClr>
                </a:solidFill>
              </a:defRPr>
            </a:lvl4pPr>
            <a:lvl5pPr algn="r">
              <a:buFontTx/>
              <a:defRPr>
                <a:solidFill>
                  <a:srgbClr val="000000">
                    <a:alpha val="0"/>
                  </a:srgbClr>
                </a:solidFill>
              </a:defRPr>
            </a:lvl5pPr>
          </a:lstStyle>
          <a:p>
            <a:r>
              <a:t>c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75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879770" y="2141538"/>
            <a:ext cx="4978401" cy="1135063"/>
          </a:xfrm>
          <a:prstGeom prst="rect">
            <a:avLst/>
          </a:prstGeom>
          <a:ln w="25400">
            <a:solidFill>
              <a:srgbClr val="F8FAFE">
                <a:alpha val="50000"/>
              </a:srgbClr>
            </a:solidFill>
            <a:round/>
          </a:ln>
        </p:spPr>
        <p:txBody>
          <a:bodyPr anchor="b"/>
          <a:lstStyle>
            <a:lvl1pPr marL="0" indent="0">
              <a:buSzTx/>
              <a:buFontTx/>
              <a:buNone/>
              <a:defRPr sz="4400" b="1" cap="all">
                <a:solidFill>
                  <a:srgbClr val="FFFFFF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5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0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607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585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58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84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588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58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87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591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58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90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594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59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93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597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59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96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600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59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99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603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60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2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606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60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5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608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609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611" name="Picture Placeholder 8"/>
          <p:cNvSpPr>
            <a:spLocks noGrp="1"/>
          </p:cNvSpPr>
          <p:nvPr>
            <p:ph type="pic" idx="21"/>
          </p:nvPr>
        </p:nvSpPr>
        <p:spPr>
          <a:xfrm>
            <a:off x="-1" y="0"/>
            <a:ext cx="6096003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1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96001" y="0"/>
            <a:ext cx="6096001" cy="6858000"/>
          </a:xfrm>
          <a:prstGeom prst="rect">
            <a:avLst/>
          </a:prstGeom>
          <a:solidFill>
            <a:srgbClr val="00B4E6"/>
          </a:solidFill>
        </p:spPr>
        <p:txBody>
          <a:bodyPr anchor="b"/>
          <a:lstStyle>
            <a:lvl1pPr marL="0" indent="0" algn="r">
              <a:buSzTx/>
              <a:buFontTx/>
              <a:buNone/>
              <a:defRPr>
                <a:solidFill>
                  <a:srgbClr val="000000">
                    <a:alpha val="0"/>
                  </a:srgbClr>
                </a:solidFill>
              </a:defRPr>
            </a:lvl1pPr>
            <a:lvl2pPr algn="r">
              <a:buFontTx/>
              <a:defRPr>
                <a:solidFill>
                  <a:srgbClr val="000000">
                    <a:alpha val="0"/>
                  </a:srgbClr>
                </a:solidFill>
              </a:defRPr>
            </a:lvl2pPr>
            <a:lvl3pPr algn="r">
              <a:buFontTx/>
              <a:defRPr>
                <a:solidFill>
                  <a:srgbClr val="000000">
                    <a:alpha val="0"/>
                  </a:srgbClr>
                </a:solidFill>
              </a:defRPr>
            </a:lvl3pPr>
            <a:lvl4pPr algn="r">
              <a:buFontTx/>
              <a:defRPr>
                <a:solidFill>
                  <a:srgbClr val="000000">
                    <a:alpha val="0"/>
                  </a:srgbClr>
                </a:solidFill>
              </a:defRPr>
            </a:lvl4pPr>
            <a:lvl5pPr algn="r">
              <a:buFontTx/>
              <a:defRPr>
                <a:solidFill>
                  <a:srgbClr val="000000">
                    <a:alpha val="0"/>
                  </a:srgbClr>
                </a:solidFill>
              </a:defRPr>
            </a:lvl5pPr>
          </a:lstStyle>
          <a:p>
            <a:r>
              <a:t>c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3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879770" y="2141538"/>
            <a:ext cx="4978401" cy="1135063"/>
          </a:xfrm>
          <a:prstGeom prst="rect">
            <a:avLst/>
          </a:prstGeom>
          <a:ln w="25400">
            <a:solidFill>
              <a:srgbClr val="F8FAFE">
                <a:alpha val="50000"/>
              </a:srgbClr>
            </a:solidFill>
            <a:round/>
          </a:ln>
        </p:spPr>
        <p:txBody>
          <a:bodyPr anchor="b"/>
          <a:lstStyle>
            <a:lvl1pPr marL="0" indent="0">
              <a:buSzTx/>
              <a:buFontTx/>
              <a:buNone/>
              <a:defRPr sz="4400" b="1" cap="all">
                <a:solidFill>
                  <a:srgbClr val="FFFFFF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6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8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645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623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62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2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626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62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5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629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62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8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632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63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31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635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63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34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638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63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37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641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63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40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644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64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43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646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647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649" name="Freeform: Shape 9"/>
          <p:cNvSpPr/>
          <p:nvPr/>
        </p:nvSpPr>
        <p:spPr>
          <a:xfrm>
            <a:off x="0" y="1540042"/>
            <a:ext cx="12192000" cy="53179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19224"/>
                </a:lnTo>
                <a:close/>
              </a:path>
            </a:pathLst>
          </a:custGeom>
          <a:solidFill>
            <a:srgbClr val="48595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0" name="Body Level One…"/>
          <p:cNvSpPr txBox="1">
            <a:spLocks noGrp="1"/>
          </p:cNvSpPr>
          <p:nvPr>
            <p:ph type="body" idx="1"/>
          </p:nvPr>
        </p:nvSpPr>
        <p:spPr>
          <a:xfrm>
            <a:off x="380999" y="2142066"/>
            <a:ext cx="11506200" cy="40348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 marL="502919" indent="-274319">
              <a:defRPr sz="2400">
                <a:solidFill>
                  <a:srgbClr val="FFFFFF"/>
                </a:solidFill>
              </a:defRPr>
            </a:lvl2pPr>
            <a:lvl3pPr marL="762000" indent="-304800">
              <a:defRPr sz="2400">
                <a:solidFill>
                  <a:srgbClr val="FFFFFF"/>
                </a:solidFill>
              </a:defRPr>
            </a:lvl3pPr>
            <a:lvl4pPr marL="1028700" indent="-342900">
              <a:defRPr sz="2400">
                <a:solidFill>
                  <a:srgbClr val="FFFFFF"/>
                </a:solidFill>
              </a:defRPr>
            </a:lvl4pPr>
            <a:lvl5pPr marL="1257300" indent="-342900">
              <a:defRPr sz="2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1" name="Title Text"/>
          <p:cNvSpPr txBox="1">
            <a:spLocks noGrp="1"/>
          </p:cNvSpPr>
          <p:nvPr>
            <p:ph type="title"/>
          </p:nvPr>
        </p:nvSpPr>
        <p:spPr>
          <a:xfrm>
            <a:off x="381000" y="1"/>
            <a:ext cx="11506200" cy="154004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cap="all">
                <a:solidFill>
                  <a:srgbClr val="48595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683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661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65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0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664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66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3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667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66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6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670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66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9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673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67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72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676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67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75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679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67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78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682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68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81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684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685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68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8" name="Body Level One…"/>
          <p:cNvSpPr txBox="1">
            <a:spLocks noGrp="1"/>
          </p:cNvSpPr>
          <p:nvPr>
            <p:ph type="body" idx="1"/>
          </p:nvPr>
        </p:nvSpPr>
        <p:spPr>
          <a:xfrm>
            <a:off x="380999" y="2142066"/>
            <a:ext cx="11506200" cy="40348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 marL="502919" indent="-274319">
              <a:defRPr sz="2400">
                <a:solidFill>
                  <a:srgbClr val="FFFFFF"/>
                </a:solidFill>
              </a:defRPr>
            </a:lvl2pPr>
            <a:lvl3pPr marL="762000" indent="-304800">
              <a:defRPr sz="2400">
                <a:solidFill>
                  <a:srgbClr val="FFFFFF"/>
                </a:solidFill>
              </a:defRPr>
            </a:lvl3pPr>
            <a:lvl4pPr marL="1028700" indent="-342900">
              <a:defRPr sz="2400">
                <a:solidFill>
                  <a:srgbClr val="FFFFFF"/>
                </a:solidFill>
              </a:defRPr>
            </a:lvl4pPr>
            <a:lvl5pPr marL="1257300" indent="-342900">
              <a:defRPr sz="2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9" name="PHOTO HEADER WITH TEXT Subhead"/>
          <p:cNvSpPr txBox="1"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800"/>
          </a:xfrm>
          <a:prstGeom prst="rect">
            <a:avLst/>
          </a:prstGeom>
        </p:spPr>
        <p:txBody>
          <a:bodyPr lIns="91439" tIns="91439" rIns="91439" bIns="91439" anchor="t"/>
          <a:lstStyle>
            <a:lvl1pPr indent="398463">
              <a:defRPr cap="all">
                <a:solidFill>
                  <a:srgbClr val="01B4E7"/>
                </a:solidFill>
              </a:defRPr>
            </a:lvl1pPr>
          </a:lstStyle>
          <a:p>
            <a:r>
              <a:t>PHOTO HEADER WITH TEXT Subhead</a:t>
            </a:r>
          </a:p>
        </p:txBody>
      </p:sp>
      <p:sp>
        <p:nvSpPr>
          <p:cNvPr id="6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4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721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699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69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98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702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70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01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705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70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04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708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70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07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711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70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10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714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71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13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717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71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16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720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71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19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722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723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72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12192001" cy="240333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726" name="Rectangle 6"/>
          <p:cNvSpPr/>
          <p:nvPr/>
        </p:nvSpPr>
        <p:spPr>
          <a:xfrm>
            <a:off x="0" y="2403335"/>
            <a:ext cx="12192000" cy="4454665"/>
          </a:xfrm>
          <a:prstGeom prst="rect">
            <a:avLst/>
          </a:prstGeom>
          <a:solidFill>
            <a:srgbClr val="48595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7" name="Body Level One…"/>
          <p:cNvSpPr txBox="1">
            <a:spLocks noGrp="1"/>
          </p:cNvSpPr>
          <p:nvPr>
            <p:ph type="body" idx="1"/>
          </p:nvPr>
        </p:nvSpPr>
        <p:spPr>
          <a:xfrm>
            <a:off x="380999" y="2667653"/>
            <a:ext cx="11506200" cy="377362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 marL="502919" indent="-274319">
              <a:defRPr sz="2400">
                <a:solidFill>
                  <a:srgbClr val="FFFFFF"/>
                </a:solidFill>
              </a:defRPr>
            </a:lvl2pPr>
            <a:lvl3pPr marL="762000" indent="-304800">
              <a:defRPr sz="2400">
                <a:solidFill>
                  <a:srgbClr val="FFFFFF"/>
                </a:solidFill>
              </a:defRPr>
            </a:lvl3pPr>
            <a:lvl4pPr marL="1028700" indent="-342900">
              <a:defRPr sz="2400">
                <a:solidFill>
                  <a:srgbClr val="FFFFFF"/>
                </a:solidFill>
              </a:defRPr>
            </a:lvl4pPr>
            <a:lvl5pPr marL="1257300" indent="-342900">
              <a:defRPr sz="2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8" name="Text Placeholder 11"/>
          <p:cNvSpPr>
            <a:spLocks noGrp="1"/>
          </p:cNvSpPr>
          <p:nvPr>
            <p:ph type="body" sz="half" idx="22"/>
          </p:nvPr>
        </p:nvSpPr>
        <p:spPr>
          <a:xfrm>
            <a:off x="0" y="0"/>
            <a:ext cx="12192000" cy="241907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/>
          <a:lstStyle/>
          <a:p>
            <a:pPr marL="0" indent="0">
              <a:buSzTx/>
              <a:buFontTx/>
              <a:buNone/>
              <a:defRPr sz="44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103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81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7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0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84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8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87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8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6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90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8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9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93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9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2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96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9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5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99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9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8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102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10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1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104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105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107" name="Body Level One…"/>
          <p:cNvSpPr txBox="1">
            <a:spLocks noGrp="1"/>
          </p:cNvSpPr>
          <p:nvPr>
            <p:ph type="body" idx="1"/>
          </p:nvPr>
        </p:nvSpPr>
        <p:spPr>
          <a:xfrm>
            <a:off x="4485502" y="0"/>
            <a:ext cx="6957560" cy="6858000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buFontTx/>
              <a:defRPr sz="2000">
                <a:solidFill>
                  <a:srgbClr val="48595D"/>
                </a:solidFill>
              </a:defRPr>
            </a:lvl2pPr>
            <a:lvl3pPr marL="711200" indent="-254000">
              <a:buFontTx/>
              <a:defRPr sz="2000">
                <a:solidFill>
                  <a:srgbClr val="48595D"/>
                </a:solidFill>
              </a:defRPr>
            </a:lvl3pPr>
            <a:lvl4pPr marL="971550" indent="-285750">
              <a:buFontTx/>
              <a:defRPr sz="2000">
                <a:solidFill>
                  <a:srgbClr val="48595D"/>
                </a:solidFill>
              </a:defRPr>
            </a:lvl4pPr>
            <a:lvl5pPr marL="1200150" indent="-285750">
              <a:buFontTx/>
              <a:defRPr sz="2000">
                <a:solidFill>
                  <a:srgbClr val="48595D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411455" y="0"/>
            <a:ext cx="3903563" cy="6858000"/>
          </a:xfrm>
          <a:prstGeom prst="rect">
            <a:avLst/>
          </a:prstGeom>
        </p:spPr>
        <p:txBody>
          <a:bodyPr lIns="0" tIns="0" rIns="0" bIns="0"/>
          <a:lstStyle>
            <a:lvl1pPr>
              <a:defRPr sz="3600">
                <a:solidFill>
                  <a:srgbClr val="D91B5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3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760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738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73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37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741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73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0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744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74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3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747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74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6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750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74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9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753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75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52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756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75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55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759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75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58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761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762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764" name="Picture Placeholder 14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765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 lIns="0" tIns="0" rIns="0" bIns="0" anchor="b"/>
          <a:lstStyle>
            <a:lvl1pPr marL="0" indent="457200">
              <a:buSzTx/>
              <a:buFontTx/>
              <a:buNone/>
              <a:defRPr sz="6600" b="1" cap="all">
                <a:solidFill>
                  <a:srgbClr val="FFFFFF">
                    <a:alpha val="0"/>
                  </a:srgbClr>
                </a:solidFill>
              </a:defRPr>
            </a:lvl1pPr>
            <a:lvl2pPr marL="0" indent="0">
              <a:buSzTx/>
              <a:buFontTx/>
              <a:buNone/>
              <a:defRPr sz="6600" b="1" cap="all">
                <a:solidFill>
                  <a:srgbClr val="FFFFFF">
                    <a:alpha val="0"/>
                  </a:srgbClr>
                </a:solidFill>
              </a:defRPr>
            </a:lvl2pPr>
            <a:lvl3pPr marL="1752600" indent="-838200">
              <a:buFontTx/>
              <a:defRPr sz="6600" b="1" cap="all">
                <a:solidFill>
                  <a:srgbClr val="FFFFFF">
                    <a:alpha val="0"/>
                  </a:srgbClr>
                </a:solidFill>
              </a:defRPr>
            </a:lvl3pPr>
            <a:lvl4pPr marL="2314575" indent="-942975">
              <a:buFontTx/>
              <a:defRPr sz="6600" b="1" cap="all">
                <a:solidFill>
                  <a:srgbClr val="FFFFFF">
                    <a:alpha val="0"/>
                  </a:srgbClr>
                </a:solidFill>
              </a:defRPr>
            </a:lvl4pPr>
            <a:lvl5pPr marL="2771775" indent="-942975">
              <a:buFontTx/>
              <a:defRPr sz="6600" b="1" cap="all">
                <a:solidFill>
                  <a:srgbClr val="FFFFFF">
                    <a:alpha val="0"/>
                  </a:srgbClr>
                </a:solidFill>
              </a:defRPr>
            </a:lvl5pPr>
          </a:lstStyle>
          <a:p>
            <a:r>
              <a:t>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66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719137" y="1358899"/>
            <a:ext cx="3860801" cy="2434169"/>
          </a:xfrm>
          <a:prstGeom prst="rect">
            <a:avLst/>
          </a:prstGeom>
          <a:ln w="50800">
            <a:solidFill>
              <a:srgbClr val="FFFFFF"/>
            </a:solidFill>
            <a:round/>
          </a:ln>
        </p:spPr>
        <p:txBody>
          <a:bodyPr anchor="ctr"/>
          <a:lstStyle/>
          <a:p>
            <a:pPr marL="0" lvl="1" indent="228600">
              <a:spcBef>
                <a:spcPts val="500"/>
              </a:spcBef>
              <a:buSzTx/>
              <a:buFontTx/>
              <a:buNone/>
              <a:defRPr sz="3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7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19137" y="3793068"/>
            <a:ext cx="3860801" cy="651933"/>
          </a:xfrm>
          <a:prstGeom prst="rect">
            <a:avLst/>
          </a:prstGeom>
          <a:ln w="5080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marL="0" indent="0">
              <a:buSzTx/>
              <a:buFontTx/>
              <a:buNone/>
              <a:defRPr sz="3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2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799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777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77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76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780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77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79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783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78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82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786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78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85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789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78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88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792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79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91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795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79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94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798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79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97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800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801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803" name="Picture Placeholder 10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04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 lIns="0" tIns="0" rIns="0" bIns="0" anchor="b"/>
          <a:lstStyle>
            <a:lvl1pPr marL="0" indent="457200">
              <a:buSzTx/>
              <a:buFontTx/>
              <a:buNone/>
              <a:defRPr sz="6600" b="1" cap="all">
                <a:solidFill>
                  <a:srgbClr val="FFFFFF">
                    <a:alpha val="0"/>
                  </a:srgbClr>
                </a:solidFill>
              </a:defRPr>
            </a:lvl1pPr>
            <a:lvl2pPr marL="0" indent="0">
              <a:buSzTx/>
              <a:buFontTx/>
              <a:buNone/>
              <a:defRPr sz="6600" b="1" cap="all">
                <a:solidFill>
                  <a:srgbClr val="FFFFFF">
                    <a:alpha val="0"/>
                  </a:srgbClr>
                </a:solidFill>
              </a:defRPr>
            </a:lvl2pPr>
            <a:lvl3pPr marL="1752600" indent="-838200">
              <a:buFontTx/>
              <a:defRPr sz="6600" b="1" cap="all">
                <a:solidFill>
                  <a:srgbClr val="FFFFFF">
                    <a:alpha val="0"/>
                  </a:srgbClr>
                </a:solidFill>
              </a:defRPr>
            </a:lvl3pPr>
            <a:lvl4pPr marL="2314575" indent="-942975">
              <a:buFontTx/>
              <a:defRPr sz="6600" b="1" cap="all">
                <a:solidFill>
                  <a:srgbClr val="FFFFFF">
                    <a:alpha val="0"/>
                  </a:srgbClr>
                </a:solidFill>
              </a:defRPr>
            </a:lvl4pPr>
            <a:lvl5pPr marL="2771775" indent="-942975">
              <a:buFontTx/>
              <a:defRPr sz="6600" b="1" cap="all">
                <a:solidFill>
                  <a:srgbClr val="FFFFFF">
                    <a:alpha val="0"/>
                  </a:srgbClr>
                </a:solidFill>
              </a:defRPr>
            </a:lvl5pPr>
          </a:lstStyle>
          <a:p>
            <a:r>
              <a:t>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05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296331" y="2141538"/>
            <a:ext cx="5906349" cy="1135063"/>
          </a:xfrm>
          <a:prstGeom prst="rect">
            <a:avLst/>
          </a:prstGeom>
          <a:ln w="25400">
            <a:solidFill>
              <a:srgbClr val="F8FAFE">
                <a:alpha val="50000"/>
              </a:srgbClr>
            </a:solidFill>
            <a:round/>
          </a:ln>
        </p:spPr>
        <p:txBody>
          <a:bodyPr anchor="b"/>
          <a:lstStyle>
            <a:lvl1pPr marL="0" indent="0">
              <a:buSzTx/>
              <a:buFontTx/>
              <a:buNone/>
              <a:defRPr sz="4400" b="1" cap="all">
                <a:solidFill>
                  <a:srgbClr val="FFFFFF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8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0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837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815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81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14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818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81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17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821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81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20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824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82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23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827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82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26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830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82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29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833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83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2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836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83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5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838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839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8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140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118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11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17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121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11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20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124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12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23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127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12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26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130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12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29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133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13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32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136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13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35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139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13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38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141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142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14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36392" y="679621"/>
            <a:ext cx="4517136" cy="4955061"/>
          </a:xfrm>
          <a:prstGeom prst="rect">
            <a:avLst/>
          </a:prstGeom>
        </p:spPr>
        <p:txBody>
          <a:bodyPr numCol="2"/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>
                <a:solidFill>
                  <a:srgbClr val="48595D"/>
                </a:solidFill>
              </a:defRPr>
            </a:lvl1pPr>
            <a:lvl2pPr marL="457200" indent="-228600">
              <a:lnSpc>
                <a:spcPct val="100000"/>
              </a:lnSpc>
              <a:spcBef>
                <a:spcPts val="0"/>
              </a:spcBef>
              <a:buFontTx/>
              <a:defRPr sz="1200">
                <a:solidFill>
                  <a:srgbClr val="48595D"/>
                </a:solidFill>
              </a:defRPr>
            </a:lvl2pPr>
            <a:lvl3pPr marL="685800" indent="-228600">
              <a:lnSpc>
                <a:spcPct val="100000"/>
              </a:lnSpc>
              <a:spcBef>
                <a:spcPts val="0"/>
              </a:spcBef>
              <a:buFontTx/>
              <a:defRPr sz="1200">
                <a:solidFill>
                  <a:srgbClr val="48595D"/>
                </a:solidFill>
              </a:defRPr>
            </a:lvl3pPr>
            <a:lvl4pPr marL="914400" indent="-228600">
              <a:lnSpc>
                <a:spcPct val="100000"/>
              </a:lnSpc>
              <a:spcBef>
                <a:spcPts val="0"/>
              </a:spcBef>
              <a:buFontTx/>
              <a:defRPr sz="1200">
                <a:solidFill>
                  <a:srgbClr val="48595D"/>
                </a:solidFill>
              </a:defRPr>
            </a:lvl4pPr>
            <a:lvl5pPr marL="1143000" indent="-228600">
              <a:lnSpc>
                <a:spcPct val="100000"/>
              </a:lnSpc>
              <a:spcBef>
                <a:spcPts val="0"/>
              </a:spcBef>
              <a:buFontTx/>
              <a:defRPr sz="1200">
                <a:solidFill>
                  <a:srgbClr val="48595D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  <a:prstGeom prst="rect">
            <a:avLst/>
          </a:prstGeom>
        </p:spPr>
        <p:txBody>
          <a:bodyPr lIns="0" tIns="0" rIns="0" bIns="0"/>
          <a:lstStyle>
            <a:lvl1pPr>
              <a:defRPr sz="3600">
                <a:solidFill>
                  <a:srgbClr val="D91B5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6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7794889" y="1"/>
            <a:ext cx="414173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178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156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15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5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159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15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8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162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16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1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165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16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4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168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16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7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171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16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70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174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17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73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177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17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76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179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180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182" name="Picture Placeholder 8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8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 lIns="0" tIns="0" rIns="0" bIns="0" anchor="b"/>
          <a:lstStyle>
            <a:lvl1pPr marL="0" indent="457200">
              <a:buSzTx/>
              <a:buFontTx/>
              <a:buNone/>
              <a:defRPr sz="6600" b="1" cap="all">
                <a:solidFill>
                  <a:srgbClr val="FFFFFF"/>
                </a:solidFill>
              </a:defRPr>
            </a:lvl1pPr>
            <a:lvl2pPr marL="0" indent="0">
              <a:buSzTx/>
              <a:buFontTx/>
              <a:buNone/>
              <a:defRPr sz="6600" b="1" cap="all">
                <a:solidFill>
                  <a:srgbClr val="FFFFFF"/>
                </a:solidFill>
              </a:defRPr>
            </a:lvl2pPr>
            <a:lvl3pPr marL="1752600" indent="-838200">
              <a:buFontTx/>
              <a:defRPr sz="6600" b="1" cap="all">
                <a:solidFill>
                  <a:srgbClr val="FFFFFF"/>
                </a:solidFill>
              </a:defRPr>
            </a:lvl3pPr>
            <a:lvl4pPr marL="2314575" indent="-942975">
              <a:buFontTx/>
              <a:defRPr sz="6600" b="1" cap="all">
                <a:solidFill>
                  <a:srgbClr val="FFFFFF"/>
                </a:solidFill>
              </a:defRPr>
            </a:lvl4pPr>
            <a:lvl5pPr marL="2771775" indent="-942975">
              <a:buFontTx/>
              <a:defRPr sz="6600" b="1" cap="all">
                <a:solidFill>
                  <a:srgbClr val="FFFFFF"/>
                </a:solidFill>
              </a:defRPr>
            </a:lvl5pPr>
          </a:lstStyle>
          <a:p>
            <a:r>
              <a:t>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215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193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19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92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196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19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95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199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19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98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202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20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01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205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20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04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208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20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07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211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20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10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214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21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13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216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217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219" name="Picture Placeholder 25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504371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grpSp>
        <p:nvGrpSpPr>
          <p:cNvPr id="222" name="Rectangle 23"/>
          <p:cNvGrpSpPr/>
          <p:nvPr/>
        </p:nvGrpSpPr>
        <p:grpSpPr>
          <a:xfrm>
            <a:off x="0" y="-1"/>
            <a:ext cx="12192000" cy="5043715"/>
            <a:chOff x="0" y="0"/>
            <a:chExt cx="12192000" cy="5043713"/>
          </a:xfrm>
        </p:grpSpPr>
        <p:sp>
          <p:nvSpPr>
            <p:cNvPr id="220" name="Rectangle"/>
            <p:cNvSpPr/>
            <p:nvPr/>
          </p:nvSpPr>
          <p:spPr>
            <a:xfrm>
              <a:off x="0" y="-1"/>
              <a:ext cx="12192000" cy="5043715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b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z"/>
            <p:cNvSpPr txBox="1"/>
            <p:nvPr/>
          </p:nvSpPr>
          <p:spPr>
            <a:xfrm>
              <a:off x="45719" y="4693051"/>
              <a:ext cx="12100561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b">
              <a:spAutoFit/>
            </a:bodyPr>
            <a:lstStyle>
              <a:lvl1pPr>
                <a:defRPr>
                  <a:solidFill>
                    <a:srgbClr val="FFFFFF">
                      <a:alpha val="0"/>
                    </a:srgbClr>
                  </a:solidFill>
                </a:defRPr>
              </a:lvl1pPr>
            </a:lstStyle>
            <a:p>
              <a:r>
                <a:t>z</a:t>
              </a:r>
            </a:p>
          </p:txBody>
        </p:sp>
      </p:grpSp>
      <p:sp>
        <p:nvSpPr>
          <p:cNvPr id="223" name="Rectangle 26"/>
          <p:cNvSpPr/>
          <p:nvPr/>
        </p:nvSpPr>
        <p:spPr>
          <a:xfrm>
            <a:off x="0" y="5043713"/>
            <a:ext cx="12192000" cy="1814287"/>
          </a:xfrm>
          <a:prstGeom prst="rect">
            <a:avLst/>
          </a:prstGeom>
          <a:solidFill>
            <a:srgbClr val="48595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6333" y="5297713"/>
            <a:ext cx="9733038" cy="6350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4400" b="1" cap="all">
                <a:solidFill>
                  <a:srgbClr val="01B0E3"/>
                </a:solidFill>
              </a:defRPr>
            </a:lvl1pPr>
            <a:lvl2pPr marL="0" indent="0">
              <a:buSzTx/>
              <a:buFontTx/>
              <a:buNone/>
              <a:defRPr sz="4400" b="1" cap="all">
                <a:solidFill>
                  <a:srgbClr val="01B0E3"/>
                </a:solidFill>
              </a:defRPr>
            </a:lvl2pPr>
            <a:lvl3pPr marL="1473200" indent="-558800">
              <a:buFontTx/>
              <a:defRPr sz="4400" b="1" cap="all">
                <a:solidFill>
                  <a:srgbClr val="01B0E3"/>
                </a:solidFill>
              </a:defRPr>
            </a:lvl3pPr>
            <a:lvl4pPr marL="2000250" indent="-628650">
              <a:buFontTx/>
              <a:defRPr sz="4400" b="1" cap="all">
                <a:solidFill>
                  <a:srgbClr val="01B0E3"/>
                </a:solidFill>
              </a:defRPr>
            </a:lvl4pPr>
            <a:lvl5pPr marL="2457450" indent="-628650">
              <a:buFontTx/>
              <a:defRPr sz="4400" b="1" cap="all">
                <a:solidFill>
                  <a:srgbClr val="01B0E3"/>
                </a:solidFill>
              </a:defRPr>
            </a:lvl5pPr>
          </a:lstStyle>
          <a:p>
            <a:r>
              <a:t>Title OF PRESENTATION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26" name="Picture 13" descr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999" y="5878557"/>
            <a:ext cx="1872086" cy="70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257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235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23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4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238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23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7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241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23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0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244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24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3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247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24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6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250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24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9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253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25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52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256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25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55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258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259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261" name="Picture Placeholder 25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504371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grpSp>
        <p:nvGrpSpPr>
          <p:cNvPr id="264" name="Rectangle 23"/>
          <p:cNvGrpSpPr/>
          <p:nvPr/>
        </p:nvGrpSpPr>
        <p:grpSpPr>
          <a:xfrm>
            <a:off x="0" y="-1"/>
            <a:ext cx="12192000" cy="5043715"/>
            <a:chOff x="0" y="0"/>
            <a:chExt cx="12192000" cy="5043713"/>
          </a:xfrm>
        </p:grpSpPr>
        <p:sp>
          <p:nvSpPr>
            <p:cNvPr id="262" name="Rectangle"/>
            <p:cNvSpPr/>
            <p:nvPr/>
          </p:nvSpPr>
          <p:spPr>
            <a:xfrm>
              <a:off x="0" y="-1"/>
              <a:ext cx="12192000" cy="5043715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b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z"/>
            <p:cNvSpPr txBox="1"/>
            <p:nvPr/>
          </p:nvSpPr>
          <p:spPr>
            <a:xfrm>
              <a:off x="45719" y="4693051"/>
              <a:ext cx="12100561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b">
              <a:spAutoFit/>
            </a:bodyPr>
            <a:lstStyle>
              <a:lvl1pPr>
                <a:defRPr>
                  <a:solidFill>
                    <a:srgbClr val="FFFFFF">
                      <a:alpha val="0"/>
                    </a:srgbClr>
                  </a:solidFill>
                </a:defRPr>
              </a:lvl1pPr>
            </a:lstStyle>
            <a:p>
              <a:r>
                <a:t>z</a:t>
              </a:r>
            </a:p>
          </p:txBody>
        </p:sp>
      </p:grpSp>
      <p:sp>
        <p:nvSpPr>
          <p:cNvPr id="265" name="Rectangle 26"/>
          <p:cNvSpPr/>
          <p:nvPr/>
        </p:nvSpPr>
        <p:spPr>
          <a:xfrm>
            <a:off x="0" y="5043713"/>
            <a:ext cx="12192000" cy="1814287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6333" y="5297713"/>
            <a:ext cx="9733038" cy="6350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4400" b="1" cap="all">
                <a:solidFill>
                  <a:srgbClr val="FFFFFF"/>
                </a:solidFill>
              </a:defRPr>
            </a:lvl1pPr>
            <a:lvl2pPr marL="0" indent="0">
              <a:buSzTx/>
              <a:buFontTx/>
              <a:buNone/>
              <a:defRPr sz="4400" b="1" cap="all">
                <a:solidFill>
                  <a:srgbClr val="FFFFFF"/>
                </a:solidFill>
              </a:defRPr>
            </a:lvl2pPr>
            <a:lvl3pPr marL="1473200" indent="-558800">
              <a:buFontTx/>
              <a:defRPr sz="4400" b="1" cap="all">
                <a:solidFill>
                  <a:srgbClr val="FFFFFF"/>
                </a:solidFill>
              </a:defRPr>
            </a:lvl3pPr>
            <a:lvl4pPr marL="2000250" indent="-628650">
              <a:buFontTx/>
              <a:defRPr sz="4400" b="1" cap="all">
                <a:solidFill>
                  <a:srgbClr val="FFFFFF"/>
                </a:solidFill>
              </a:defRPr>
            </a:lvl4pPr>
            <a:lvl5pPr marL="2457450" indent="-628650">
              <a:buFontTx/>
              <a:defRPr sz="4400" b="1" cap="all">
                <a:solidFill>
                  <a:srgbClr val="FFFFFF"/>
                </a:solidFill>
              </a:defRPr>
            </a:lvl5pPr>
          </a:lstStyle>
          <a:p>
            <a:r>
              <a:t>Title OF PRESENTATION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68" name="Picture 13" descr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999" y="5878557"/>
            <a:ext cx="1872086" cy="70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306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284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28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3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287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28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6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290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28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9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293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29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92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296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29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95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299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29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98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302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30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01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305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30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04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307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308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310" name="Rectangle 3"/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48595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5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342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320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31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19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323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32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22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326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32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25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329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32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28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332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33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31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335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33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34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338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336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37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341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339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40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343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344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346" name="Rectangle 7"/>
          <p:cNvSpPr/>
          <p:nvPr/>
        </p:nvSpPr>
        <p:spPr>
          <a:xfrm flipV="1">
            <a:off x="0" y="0"/>
            <a:ext cx="12192000" cy="1540043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7" name="Title Text"/>
          <p:cNvSpPr txBox="1">
            <a:spLocks noGrp="1"/>
          </p:cNvSpPr>
          <p:nvPr>
            <p:ph type="title"/>
          </p:nvPr>
        </p:nvSpPr>
        <p:spPr>
          <a:xfrm>
            <a:off x="381000" y="1"/>
            <a:ext cx="11506200" cy="154004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cap="all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48" name="Body Level One…"/>
          <p:cNvSpPr txBox="1">
            <a:spLocks noGrp="1"/>
          </p:cNvSpPr>
          <p:nvPr>
            <p:ph type="body" idx="1"/>
          </p:nvPr>
        </p:nvSpPr>
        <p:spPr>
          <a:xfrm>
            <a:off x="380999" y="2142066"/>
            <a:ext cx="11506200" cy="40348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33333"/>
                </a:solidFill>
              </a:defRPr>
            </a:lvl1pPr>
            <a:lvl2pPr marL="502919" indent="-274319">
              <a:defRPr sz="2400">
                <a:solidFill>
                  <a:srgbClr val="333333"/>
                </a:solidFill>
              </a:defRPr>
            </a:lvl2pPr>
            <a:lvl3pPr marL="762000" indent="-304800">
              <a:defRPr sz="2400">
                <a:solidFill>
                  <a:srgbClr val="333333"/>
                </a:solidFill>
              </a:defRPr>
            </a:lvl3pPr>
            <a:lvl4pPr marL="1028700" indent="-342900">
              <a:defRPr sz="2400">
                <a:solidFill>
                  <a:srgbClr val="333333"/>
                </a:solidFill>
              </a:defRPr>
            </a:lvl4pPr>
            <a:lvl5pPr marL="1257300" indent="-342900">
              <a:defRPr sz="2400">
                <a:solidFill>
                  <a:srgbClr val="33333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45"/>
          <p:cNvGrpSpPr/>
          <p:nvPr/>
        </p:nvGrpSpPr>
        <p:grpSpPr>
          <a:xfrm>
            <a:off x="6369636" y="6984916"/>
            <a:ext cx="4984164" cy="430863"/>
            <a:chOff x="0" y="0"/>
            <a:chExt cx="4984163" cy="430861"/>
          </a:xfrm>
        </p:grpSpPr>
        <p:grpSp>
          <p:nvGrpSpPr>
            <p:cNvPr id="26" name="Group 69"/>
            <p:cNvGrpSpPr/>
            <p:nvPr/>
          </p:nvGrpSpPr>
          <p:grpSpPr>
            <a:xfrm>
              <a:off x="1288796" y="-1"/>
              <a:ext cx="3695368" cy="430863"/>
              <a:chOff x="0" y="0"/>
              <a:chExt cx="3695366" cy="430861"/>
            </a:xfrm>
          </p:grpSpPr>
          <p:grpSp>
            <p:nvGrpSpPr>
              <p:cNvPr id="4" name="Rectangle 72"/>
              <p:cNvGrpSpPr/>
              <p:nvPr/>
            </p:nvGrpSpPr>
            <p:grpSpPr>
              <a:xfrm>
                <a:off x="-1" y="0"/>
                <a:ext cx="893203" cy="202251"/>
                <a:chOff x="0" y="0"/>
                <a:chExt cx="893201" cy="202249"/>
              </a:xfrm>
            </p:grpSpPr>
            <p:sp>
              <p:nvSpPr>
                <p:cNvPr id="2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" name="Royal Blue R23,G69,B143"/>
                <p:cNvSpPr txBox="1"/>
                <p:nvPr/>
              </p:nvSpPr>
              <p:spPr>
                <a:xfrm>
                  <a:off x="188191" y="0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7" name="Rectangle 73"/>
              <p:cNvGrpSpPr/>
              <p:nvPr/>
            </p:nvGrpSpPr>
            <p:grpSpPr>
              <a:xfrm>
                <a:off x="934054" y="0"/>
                <a:ext cx="893203" cy="202251"/>
                <a:chOff x="0" y="0"/>
                <a:chExt cx="893201" cy="202249"/>
              </a:xfrm>
            </p:grpSpPr>
            <p:sp>
              <p:nvSpPr>
                <p:cNvPr id="5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10" name="Rectangle 74"/>
              <p:cNvGrpSpPr/>
              <p:nvPr/>
            </p:nvGrpSpPr>
            <p:grpSpPr>
              <a:xfrm>
                <a:off x="1868109" y="0"/>
                <a:ext cx="893203" cy="202251"/>
                <a:chOff x="0" y="0"/>
                <a:chExt cx="893201" cy="202249"/>
              </a:xfrm>
            </p:grpSpPr>
            <p:sp>
              <p:nvSpPr>
                <p:cNvPr id="8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" name="Sky Blue  R1,G180,B231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13" name="Rectangle 75"/>
              <p:cNvGrpSpPr/>
              <p:nvPr/>
            </p:nvGrpSpPr>
            <p:grpSpPr>
              <a:xfrm>
                <a:off x="1868109" y="228611"/>
                <a:ext cx="893203" cy="202251"/>
                <a:chOff x="0" y="0"/>
                <a:chExt cx="893201" cy="202249"/>
              </a:xfrm>
            </p:grpSpPr>
            <p:sp>
              <p:nvSpPr>
                <p:cNvPr id="11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2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16" name="Rectangle 76"/>
              <p:cNvGrpSpPr/>
              <p:nvPr/>
            </p:nvGrpSpPr>
            <p:grpSpPr>
              <a:xfrm>
                <a:off x="2802164" y="228611"/>
                <a:ext cx="893203" cy="202251"/>
                <a:chOff x="0" y="0"/>
                <a:chExt cx="893201" cy="202249"/>
              </a:xfrm>
            </p:grpSpPr>
            <p:sp>
              <p:nvSpPr>
                <p:cNvPr id="14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19" name="Rectangle 77"/>
              <p:cNvGrpSpPr/>
              <p:nvPr/>
            </p:nvGrpSpPr>
            <p:grpSpPr>
              <a:xfrm>
                <a:off x="2802164" y="0"/>
                <a:ext cx="893203" cy="202251"/>
                <a:chOff x="0" y="0"/>
                <a:chExt cx="893201" cy="202249"/>
              </a:xfrm>
            </p:grpSpPr>
            <p:sp>
              <p:nvSpPr>
                <p:cNvPr id="17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8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/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22" name="Rectangle 78"/>
              <p:cNvGrpSpPr/>
              <p:nvPr/>
            </p:nvGrpSpPr>
            <p:grpSpPr>
              <a:xfrm>
                <a:off x="-1" y="228611"/>
                <a:ext cx="893203" cy="202251"/>
                <a:chOff x="0" y="0"/>
                <a:chExt cx="893201" cy="202249"/>
              </a:xfrm>
            </p:grpSpPr>
            <p:sp>
              <p:nvSpPr>
                <p:cNvPr id="20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1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25" name="Rectangle 79"/>
              <p:cNvGrpSpPr/>
              <p:nvPr/>
            </p:nvGrpSpPr>
            <p:grpSpPr>
              <a:xfrm>
                <a:off x="934054" y="228611"/>
                <a:ext cx="893203" cy="202251"/>
                <a:chOff x="0" y="0"/>
                <a:chExt cx="893201" cy="202249"/>
              </a:xfrm>
            </p:grpSpPr>
            <p:sp>
              <p:nvSpPr>
                <p:cNvPr id="23" name="Rectangle"/>
                <p:cNvSpPr/>
                <p:nvPr/>
              </p:nvSpPr>
              <p:spPr>
                <a:xfrm>
                  <a:off x="0" y="0"/>
                  <a:ext cx="893202" cy="202250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" name="Turquoise R0,G153,B153"/>
                <p:cNvSpPr txBox="1"/>
                <p:nvPr/>
              </p:nvSpPr>
              <p:spPr>
                <a:xfrm>
                  <a:off x="188191" y="19821"/>
                  <a:ext cx="51682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27" name="TextBox 70"/>
            <p:cNvSpPr txBox="1"/>
            <p:nvPr/>
          </p:nvSpPr>
          <p:spPr>
            <a:xfrm>
              <a:off x="-1" y="45719"/>
              <a:ext cx="1254771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/>
              </a:lvl1pPr>
            </a:lstStyle>
            <a:p>
              <a:r>
                <a:t>Rotary Leadership Colors</a:t>
              </a:r>
            </a:p>
          </p:txBody>
        </p:sp>
        <p:sp>
          <p:nvSpPr>
            <p:cNvPr id="28" name="TextBox 71"/>
            <p:cNvSpPr txBox="1"/>
            <p:nvPr/>
          </p:nvSpPr>
          <p:spPr>
            <a:xfrm>
              <a:off x="367028" y="282175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sz="800" b="1">
                  <a:solidFill>
                    <a:srgbClr val="595959"/>
                  </a:solidFill>
                </a:defRPr>
              </a:lvl1pPr>
            </a:lstStyle>
            <a:p>
              <a:r>
                <a:t>Secondary Colors</a:t>
              </a:r>
            </a:p>
          </p:txBody>
        </p:sp>
      </p:grpSp>
      <p:sp>
        <p:nvSpPr>
          <p:cNvPr id="30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99811" y="166005"/>
            <a:ext cx="273656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cdb.com/" TargetMode="External"/><Relationship Id="rId2" Type="http://schemas.openxmlformats.org/officeDocument/2006/relationships/hyperlink" Target="mailto:dhansen@firstpalmetto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dacdb.com/Files/Index.cfm?Type=Downloads&amp;ClubID=0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dhansen@firstpalmetto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hansen@firstpalmetto.com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CA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51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  <a:ln w="12700">
            <a:miter lim="400000"/>
          </a:ln>
        </p:spPr>
      </p:pic>
      <p:pic>
        <p:nvPicPr>
          <p:cNvPr id="852" name="Picture 9" descr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4912" y="5860867"/>
            <a:ext cx="1883772" cy="716365"/>
          </a:xfrm>
          <a:prstGeom prst="rect">
            <a:avLst/>
          </a:prstGeom>
          <a:ln w="12700">
            <a:miter lim="400000"/>
          </a:ln>
        </p:spPr>
      </p:pic>
      <p:sp>
        <p:nvSpPr>
          <p:cNvPr id="853" name="Text Placeholder 6"/>
          <p:cNvSpPr txBox="1"/>
          <p:nvPr/>
        </p:nvSpPr>
        <p:spPr>
          <a:xfrm>
            <a:off x="193262" y="6960358"/>
            <a:ext cx="5147107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3600" b="1">
                <a:solidFill>
                  <a:srgbClr val="DA1A5A"/>
                </a:solidFill>
              </a:defRPr>
            </a:lvl1pPr>
          </a:lstStyle>
          <a:p>
            <a:r>
              <a:t>Title Page Option</a:t>
            </a:r>
          </a:p>
        </p:txBody>
      </p:sp>
      <p:sp>
        <p:nvSpPr>
          <p:cNvPr id="854" name="Subtitle 3"/>
          <p:cNvSpPr txBox="1"/>
          <p:nvPr/>
        </p:nvSpPr>
        <p:spPr>
          <a:xfrm>
            <a:off x="45719" y="3308279"/>
            <a:ext cx="12100561" cy="769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90000"/>
              </a:lnSpc>
              <a:spcBef>
                <a:spcPts val="1000"/>
              </a:spcBef>
              <a:defRPr sz="4800" b="1">
                <a:solidFill>
                  <a:srgbClr val="FFFFFF"/>
                </a:solidFill>
              </a:defRPr>
            </a:lvl1pPr>
          </a:lstStyle>
          <a:p>
            <a:r>
              <a:t>District Grant Qualification </a:t>
            </a:r>
          </a:p>
        </p:txBody>
      </p:sp>
      <p:sp>
        <p:nvSpPr>
          <p:cNvPr id="855" name="Subtitle 14"/>
          <p:cNvSpPr txBox="1"/>
          <p:nvPr/>
        </p:nvSpPr>
        <p:spPr>
          <a:xfrm>
            <a:off x="45719" y="4090151"/>
            <a:ext cx="12100561" cy="54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90000"/>
              </a:lnSpc>
              <a:spcBef>
                <a:spcPts val="1000"/>
              </a:spcBef>
              <a:defRPr sz="3200" b="1">
                <a:solidFill>
                  <a:srgbClr val="FFFFFF"/>
                </a:solidFill>
              </a:defRPr>
            </a:lvl1pPr>
          </a:lstStyle>
          <a:p>
            <a:r>
              <a:rPr dirty="0"/>
              <a:t>Rotary District 7770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Restrictions Continue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Restrictions Continued</a:t>
            </a:r>
          </a:p>
        </p:txBody>
      </p:sp>
      <p:sp>
        <p:nvSpPr>
          <p:cNvPr id="885" name="Continuous or excessive support of any one beneficiary, Entity or community…"/>
          <p:cNvSpPr txBox="1">
            <a:spLocks noGrp="1"/>
          </p:cNvSpPr>
          <p:nvPr>
            <p:ph type="body" idx="1"/>
          </p:nvPr>
        </p:nvSpPr>
        <p:spPr>
          <a:xfrm>
            <a:off x="388675" y="2081568"/>
            <a:ext cx="11498524" cy="419223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12597" indent="-212597" defTabSz="850391">
              <a:spcBef>
                <a:spcPts val="900"/>
              </a:spcBef>
              <a:defRPr sz="2790"/>
            </a:pPr>
            <a:r>
              <a:rPr dirty="0"/>
              <a:t>Continuous or excessive support of any one beneficiary, Entity or community</a:t>
            </a:r>
          </a:p>
          <a:p>
            <a:pPr marL="212597" indent="-212597" defTabSz="850391">
              <a:spcBef>
                <a:spcPts val="900"/>
              </a:spcBef>
              <a:defRPr sz="2790"/>
            </a:pPr>
            <a:r>
              <a:rPr dirty="0"/>
              <a:t>Establishment of a foundation, endowment, or long-term </a:t>
            </a:r>
            <a:r>
              <a:rPr lang="en-US" dirty="0"/>
              <a:t>interest-bearing</a:t>
            </a:r>
            <a:r>
              <a:rPr dirty="0"/>
              <a:t> account</a:t>
            </a:r>
          </a:p>
          <a:p>
            <a:pPr marL="212597" indent="-212597" defTabSz="850391">
              <a:spcBef>
                <a:spcPts val="900"/>
              </a:spcBef>
              <a:defRPr sz="2790"/>
            </a:pPr>
            <a:r>
              <a:rPr dirty="0"/>
              <a:t>Purchase of land or buildings</a:t>
            </a:r>
            <a:r>
              <a:rPr lang="en-US" dirty="0"/>
              <a:t> (but construction is permitted)</a:t>
            </a:r>
            <a:endParaRPr dirty="0"/>
          </a:p>
          <a:p>
            <a:pPr marL="212597" indent="-212597" defTabSz="850391">
              <a:spcBef>
                <a:spcPts val="900"/>
              </a:spcBef>
              <a:defRPr sz="2790"/>
            </a:pPr>
            <a:r>
              <a:rPr dirty="0"/>
              <a:t>Fundraising activities</a:t>
            </a:r>
          </a:p>
          <a:p>
            <a:pPr marL="212597" indent="-212597" defTabSz="850391">
              <a:spcBef>
                <a:spcPts val="900"/>
              </a:spcBef>
              <a:defRPr sz="2790"/>
            </a:pPr>
            <a:r>
              <a:rPr dirty="0"/>
              <a:t>Expenses related to Rotary events</a:t>
            </a:r>
          </a:p>
          <a:p>
            <a:pPr marL="212597" indent="-212597" defTabSz="850391">
              <a:spcBef>
                <a:spcPts val="900"/>
              </a:spcBef>
              <a:defRPr sz="2790"/>
            </a:pPr>
            <a:r>
              <a:rPr dirty="0"/>
              <a:t>Public relations activities not directly related the project</a:t>
            </a:r>
          </a:p>
          <a:p>
            <a:pPr marL="212597" indent="-212597" defTabSz="850391">
              <a:spcBef>
                <a:spcPts val="900"/>
              </a:spcBef>
              <a:defRPr sz="2790"/>
            </a:pPr>
            <a:r>
              <a:rPr dirty="0"/>
              <a:t>Project signage in excess of $500</a:t>
            </a:r>
          </a:p>
        </p:txBody>
      </p:sp>
      <p:sp>
        <p:nvSpPr>
          <p:cNvPr id="8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84569" y="16600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10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5" grpId="1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Restrictions Continue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Restrictions Continued </a:t>
            </a:r>
          </a:p>
        </p:txBody>
      </p:sp>
      <p:sp>
        <p:nvSpPr>
          <p:cNvPr id="889" name="Operating administrative or indirect program expenses of another organization…"/>
          <p:cNvSpPr txBox="1">
            <a:spLocks noGrp="1"/>
          </p:cNvSpPr>
          <p:nvPr>
            <p:ph type="body" idx="1"/>
          </p:nvPr>
        </p:nvSpPr>
        <p:spPr>
          <a:xfrm>
            <a:off x="342900" y="2198302"/>
            <a:ext cx="11506200" cy="3836990"/>
          </a:xfrm>
          <a:prstGeom prst="rect">
            <a:avLst/>
          </a:prstGeom>
        </p:spPr>
        <p:txBody>
          <a:bodyPr/>
          <a:lstStyle/>
          <a:p>
            <a:pPr marL="194309" indent="-194309" defTabSz="777240">
              <a:spcBef>
                <a:spcPts val="800"/>
              </a:spcBef>
              <a:defRPr sz="2550"/>
            </a:pPr>
            <a:r>
              <a:t>Operating administrative or indirect program expenses of another organization</a:t>
            </a:r>
          </a:p>
          <a:p>
            <a:pPr marL="194309" indent="-194309" defTabSz="777240">
              <a:spcBef>
                <a:spcPts val="800"/>
              </a:spcBef>
              <a:defRPr sz="2550"/>
            </a:pPr>
            <a:r>
              <a:t>Unrestricted cash donations</a:t>
            </a:r>
          </a:p>
          <a:p>
            <a:pPr marL="194309" indent="-194309" defTabSz="777240">
              <a:spcBef>
                <a:spcPts val="800"/>
              </a:spcBef>
              <a:defRPr sz="2550"/>
            </a:pPr>
            <a:r>
              <a:t>Travel expenses</a:t>
            </a:r>
          </a:p>
          <a:p>
            <a:pPr marL="194309" indent="-194309" defTabSz="777240">
              <a:spcBef>
                <a:spcPts val="800"/>
              </a:spcBef>
              <a:defRPr sz="2550"/>
            </a:pPr>
            <a:r>
              <a:t>Transportation of vaccines over national borders</a:t>
            </a:r>
          </a:p>
          <a:p>
            <a:pPr marL="194309" indent="-194309" defTabSz="777240">
              <a:spcBef>
                <a:spcPts val="800"/>
              </a:spcBef>
              <a:defRPr sz="2550"/>
            </a:pPr>
            <a:r>
              <a:t>Travel to NIDs</a:t>
            </a:r>
          </a:p>
          <a:p>
            <a:pPr marL="194309" indent="-194309" defTabSz="777240">
              <a:spcBef>
                <a:spcPts val="800"/>
              </a:spcBef>
              <a:defRPr sz="2550"/>
            </a:pPr>
            <a:r>
              <a:t>Immunizations that consist solely of at the polio vaccine</a:t>
            </a:r>
          </a:p>
          <a:p>
            <a:pPr marL="194309" indent="-194309" defTabSz="777240">
              <a:spcBef>
                <a:spcPts val="800"/>
              </a:spcBef>
              <a:defRPr sz="2550"/>
            </a:pPr>
            <a:r>
              <a:t>International travel for youth under 18</a:t>
            </a:r>
          </a:p>
          <a:p>
            <a:pPr marL="194309" indent="-194309" defTabSz="777240">
              <a:spcBef>
                <a:spcPts val="800"/>
              </a:spcBef>
              <a:defRPr sz="2550"/>
            </a:pPr>
            <a:r>
              <a:t>Study at Rotary Peace Center partner universities </a:t>
            </a:r>
          </a:p>
        </p:txBody>
      </p:sp>
      <p:sp>
        <p:nvSpPr>
          <p:cNvPr id="8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9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11122" y="166005"/>
            <a:ext cx="262345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12</a:t>
            </a:fld>
            <a:endParaRPr/>
          </a:p>
        </p:txBody>
      </p:sp>
      <p:sp>
        <p:nvSpPr>
          <p:cNvPr id="893" name="Return signed and completed MOU to Paula Matthews at Pajmatt2@bellsouth.net…"/>
          <p:cNvSpPr txBox="1">
            <a:spLocks noGrp="1"/>
          </p:cNvSpPr>
          <p:nvPr>
            <p:ph type="body" idx="4294967295"/>
          </p:nvPr>
        </p:nvSpPr>
        <p:spPr>
          <a:xfrm>
            <a:off x="609600" y="800100"/>
            <a:ext cx="10972800" cy="5257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SzTx/>
              <a:buFontTx/>
              <a:buNone/>
              <a:defRPr sz="4100" b="1">
                <a:solidFill>
                  <a:srgbClr val="FFFFFF"/>
                </a:solidFill>
              </a:defRPr>
            </a:pPr>
            <a:r>
              <a:rPr dirty="0"/>
              <a:t>Return signed and completed MOU to </a:t>
            </a:r>
            <a:r>
              <a:rPr lang="en-US" dirty="0"/>
              <a:t>Drew Hansen </a:t>
            </a:r>
            <a:r>
              <a:rPr dirty="0"/>
              <a:t>at </a:t>
            </a:r>
            <a:r>
              <a:rPr lang="en-US" dirty="0">
                <a:hlinkClick r:id="rId2"/>
              </a:rPr>
              <a:t>dhansen@firstpalmetto.com</a:t>
            </a:r>
            <a:endParaRPr lang="en-US" dirty="0"/>
          </a:p>
          <a:p>
            <a:pPr marL="0" indent="0">
              <a:buSzTx/>
              <a:buFontTx/>
              <a:buNone/>
              <a:defRPr sz="4100" b="1">
                <a:solidFill>
                  <a:srgbClr val="FFFFFF"/>
                </a:solidFill>
              </a:defRPr>
            </a:pPr>
            <a:endParaRPr dirty="0"/>
          </a:p>
          <a:p>
            <a:pPr marL="0" indent="0">
              <a:buSzTx/>
              <a:buFontTx/>
              <a:buNone/>
              <a:defRPr sz="4100" b="1">
                <a:solidFill>
                  <a:srgbClr val="FFFFFF"/>
                </a:solidFill>
              </a:defRPr>
            </a:pPr>
            <a:endParaRPr dirty="0"/>
          </a:p>
          <a:p>
            <a:pPr marL="0" indent="0">
              <a:buSzTx/>
              <a:buFontTx/>
              <a:buNone/>
              <a:defRPr sz="4100" b="1">
                <a:solidFill>
                  <a:srgbClr val="FFFFFF"/>
                </a:solidFill>
              </a:defRPr>
            </a:pPr>
            <a:r>
              <a:rPr dirty="0"/>
              <a:t>MOU</a:t>
            </a:r>
            <a:r>
              <a:rPr lang="en-US" dirty="0"/>
              <a:t>, Grant Application, &amp; Closing Report Forms are located on </a:t>
            </a:r>
            <a:r>
              <a:rPr lang="en-US" dirty="0" err="1"/>
              <a:t>Dacdb</a:t>
            </a:r>
            <a:r>
              <a:rPr lang="en-US" dirty="0"/>
              <a:t>.  </a:t>
            </a:r>
            <a:r>
              <a:rPr lang="en-US" dirty="0">
                <a:hlinkClick r:id="rId3"/>
              </a:rPr>
              <a:t>www.dacdb.com</a:t>
            </a:r>
            <a:endParaRPr lang="en-US" dirty="0"/>
          </a:p>
          <a:p>
            <a:pPr marL="0" indent="0">
              <a:buSzTx/>
              <a:buFontTx/>
              <a:buNone/>
              <a:defRPr sz="4100" b="1">
                <a:solidFill>
                  <a:srgbClr val="FFFFFF"/>
                </a:solidFill>
              </a:defRPr>
            </a:pPr>
            <a:r>
              <a:rPr lang="en-US" dirty="0"/>
              <a:t>Click District tab then District Files.  The path from there is </a:t>
            </a:r>
            <a:r>
              <a:rPr lang="en-US" b="1" i="0" dirty="0">
                <a:solidFill>
                  <a:srgbClr val="222222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en-US" b="1" i="0" u="none" strike="noStrike" dirty="0">
                <a:solidFill>
                  <a:srgbClr val="0B2494"/>
                </a:solidFill>
                <a:effectLst/>
                <a:latin typeface="Tahoma" panose="020B0604030504040204" pitchFamily="34" charset="0"/>
                <a:hlinkClick r:id="rId4"/>
              </a:rPr>
              <a:t>Home </a:t>
            </a:r>
            <a:r>
              <a:rPr lang="en-US" b="1" i="0" dirty="0">
                <a:solidFill>
                  <a:srgbClr val="222222"/>
                </a:solidFill>
                <a:effectLst/>
                <a:latin typeface="Tahoma" panose="020B0604030504040204" pitchFamily="34" charset="0"/>
              </a:rPr>
              <a:t>\ </a:t>
            </a:r>
            <a:r>
              <a:rPr lang="en-US" b="1" i="0" u="sng" dirty="0">
                <a:solidFill>
                  <a:srgbClr val="004990"/>
                </a:solidFill>
                <a:effectLst/>
                <a:latin typeface="Tahoma" panose="020B0604030504040204" pitchFamily="34" charset="0"/>
                <a:hlinkClick r:id="rId4"/>
              </a:rPr>
              <a:t>2023-2024 DG Lou Mello</a:t>
            </a:r>
            <a:r>
              <a:rPr lang="en-US" b="1" i="0" dirty="0">
                <a:solidFill>
                  <a:srgbClr val="222222"/>
                </a:solidFill>
                <a:effectLst/>
                <a:latin typeface="Tahoma" panose="020B0604030504040204" pitchFamily="34" charset="0"/>
              </a:rPr>
              <a:t> \ </a:t>
            </a:r>
            <a:r>
              <a:rPr lang="en-US" b="1" i="0" u="none" strike="noStrike" dirty="0">
                <a:solidFill>
                  <a:srgbClr val="0B2494"/>
                </a:solidFill>
                <a:effectLst/>
                <a:latin typeface="Tahoma" panose="020B0604030504040204" pitchFamily="34" charset="0"/>
                <a:hlinkClick r:id="rId4"/>
              </a:rPr>
              <a:t>Foundation</a:t>
            </a:r>
            <a:r>
              <a:rPr lang="en-US" b="1" i="0" dirty="0">
                <a:solidFill>
                  <a:srgbClr val="222222"/>
                </a:solidFill>
                <a:effectLst/>
                <a:latin typeface="Tahoma" panose="020B0604030504040204" pitchFamily="34" charset="0"/>
              </a:rPr>
              <a:t> \ </a:t>
            </a:r>
            <a:r>
              <a:rPr lang="en-US" b="1" i="0" u="none" strike="noStrike" dirty="0">
                <a:solidFill>
                  <a:srgbClr val="0B2494"/>
                </a:solidFill>
                <a:effectLst/>
                <a:latin typeface="Tahoma" panose="020B0604030504040204" pitchFamily="34" charset="0"/>
                <a:hlinkClick r:id="rId4"/>
              </a:rPr>
              <a:t>District Grants</a:t>
            </a:r>
            <a:r>
              <a:rPr lang="en-US" b="1" i="0" dirty="0">
                <a:solidFill>
                  <a:srgbClr val="222222"/>
                </a:solidFill>
                <a:effectLst/>
                <a:latin typeface="Tahoma" panose="020B0604030504040204" pitchFamily="34" charset="0"/>
              </a:rPr>
              <a:t> 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DA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90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331" y="1396993"/>
            <a:ext cx="5627079" cy="4735515"/>
          </a:xfrm>
          <a:prstGeom prst="rect">
            <a:avLst/>
          </a:prstGeom>
          <a:ln w="12700">
            <a:miter lim="400000"/>
          </a:ln>
        </p:spPr>
      </p:pic>
      <p:sp>
        <p:nvSpPr>
          <p:cNvPr id="901" name="TextBox 2"/>
          <p:cNvSpPr txBox="1"/>
          <p:nvPr/>
        </p:nvSpPr>
        <p:spPr>
          <a:xfrm>
            <a:off x="3234051" y="2743683"/>
            <a:ext cx="5535638" cy="1029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6600" b="1">
                <a:solidFill>
                  <a:srgbClr val="FFFFFF"/>
                </a:solidFill>
              </a:defRPr>
            </a:lvl1pPr>
          </a:lstStyle>
          <a:p>
            <a:r>
              <a:t>QUESTIONS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1C3A4D-B90E-D421-F637-E8B8963ADED8}"/>
              </a:ext>
            </a:extLst>
          </p:cNvPr>
          <p:cNvSpPr txBox="1"/>
          <p:nvPr/>
        </p:nvSpPr>
        <p:spPr>
          <a:xfrm>
            <a:off x="2228294" y="1118586"/>
            <a:ext cx="7066625" cy="48320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Drew Hansen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4400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  <a:hlinkClick r:id="rId2"/>
              </a:rPr>
              <a:t>dhansen@firstpalmetto.com</a:t>
            </a:r>
            <a:endParaRPr kumimoji="0" lang="en-US" sz="4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4400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843-280-4273 (work)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4400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843-283-2180 (mobile)</a:t>
            </a:r>
          </a:p>
        </p:txBody>
      </p:sp>
    </p:spTree>
    <p:extLst>
      <p:ext uri="{BB962C8B-B14F-4D97-AF65-F5344CB8AC3E}">
        <p14:creationId xmlns:p14="http://schemas.microsoft.com/office/powerpoint/2010/main" val="209291456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71C7E-F4CF-4113-B2D5-33FA0713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District Grant?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45B0BF-3A8A-A273-9DED-77CB78DE9874}"/>
              </a:ext>
            </a:extLst>
          </p:cNvPr>
          <p:cNvSpPr txBox="1"/>
          <p:nvPr/>
        </p:nvSpPr>
        <p:spPr>
          <a:xfrm>
            <a:off x="1558636" y="2109355"/>
            <a:ext cx="8666019" cy="34778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When a club donates money to TRF Annual Fund it is invested for three years.  TRF then sends 50% of that money back to the District to be used for grants!</a:t>
            </a:r>
          </a:p>
        </p:txBody>
      </p:sp>
    </p:spTree>
    <p:extLst>
      <p:ext uri="{BB962C8B-B14F-4D97-AF65-F5344CB8AC3E}">
        <p14:creationId xmlns:p14="http://schemas.microsoft.com/office/powerpoint/2010/main" val="189715012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84569" y="16600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858" name="Rotary District 7770 Grants are designed to support local projects within District 7770."/>
          <p:cNvSpPr txBox="1">
            <a:spLocks noGrp="1"/>
          </p:cNvSpPr>
          <p:nvPr>
            <p:ph type="body" idx="4294967295"/>
          </p:nvPr>
        </p:nvSpPr>
        <p:spPr>
          <a:xfrm>
            <a:off x="932288" y="2175426"/>
            <a:ext cx="10972801" cy="5257801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FontTx/>
              <a:buNone/>
              <a:defRPr sz="5100" b="1">
                <a:solidFill>
                  <a:srgbClr val="FFFFFF"/>
                </a:solidFill>
              </a:defRPr>
            </a:pPr>
            <a:r>
              <a:rPr dirty="0"/>
              <a:t>Rotary District 7770 Grants are designed to support local projects within District 7770.</a:t>
            </a:r>
          </a:p>
          <a:p>
            <a:pPr marL="0" indent="0">
              <a:buSzTx/>
              <a:buFontTx/>
              <a:buNone/>
              <a:defRPr sz="3700" b="1"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Content Placeholder 7"/>
          <p:cNvSpPr txBox="1">
            <a:spLocks noGrp="1"/>
          </p:cNvSpPr>
          <p:nvPr>
            <p:ph type="body" idx="1"/>
          </p:nvPr>
        </p:nvSpPr>
        <p:spPr>
          <a:xfrm>
            <a:off x="380998" y="2142066"/>
            <a:ext cx="11506201" cy="403489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8599" indent="-228599">
              <a:lnSpc>
                <a:spcPct val="200000"/>
              </a:lnSpc>
              <a:defRPr sz="3000"/>
            </a:pPr>
            <a:r>
              <a:rPr dirty="0"/>
              <a:t>Club </a:t>
            </a:r>
            <a:r>
              <a:rPr lang="en-US" dirty="0"/>
              <a:t>a</a:t>
            </a:r>
            <a:r>
              <a:rPr dirty="0"/>
              <a:t>chieves EREY </a:t>
            </a:r>
            <a:r>
              <a:rPr lang="en-US" dirty="0"/>
              <a:t>status b</a:t>
            </a:r>
            <a:r>
              <a:rPr dirty="0"/>
              <a:t>y May 15</a:t>
            </a:r>
            <a:endParaRPr lang="en-US" dirty="0"/>
          </a:p>
          <a:p>
            <a:pPr marL="228599" indent="-228599">
              <a:lnSpc>
                <a:spcPct val="200000"/>
              </a:lnSpc>
              <a:defRPr sz="3000"/>
            </a:pPr>
            <a:r>
              <a:rPr dirty="0"/>
              <a:t>Attend Memorandum of Understanding (MOU) Training.</a:t>
            </a:r>
          </a:p>
          <a:p>
            <a:pPr marL="228599" indent="-228599">
              <a:lnSpc>
                <a:spcPct val="200000"/>
              </a:lnSpc>
              <a:defRPr sz="3000"/>
            </a:pPr>
            <a:r>
              <a:rPr dirty="0"/>
              <a:t>Match grant dollar for dollar</a:t>
            </a:r>
          </a:p>
          <a:p>
            <a:pPr marL="228599" indent="-228599">
              <a:defRPr sz="3000"/>
            </a:pPr>
            <a:r>
              <a:rPr dirty="0"/>
              <a:t>Completed &amp; Submitted Closing report for </a:t>
            </a:r>
            <a:r>
              <a:rPr lang="en-US" dirty="0"/>
              <a:t>the previous year’s grant</a:t>
            </a:r>
            <a:r>
              <a:rPr dirty="0"/>
              <a:t> within 30 days of </a:t>
            </a:r>
            <a:r>
              <a:rPr lang="en-US" dirty="0"/>
              <a:t>project</a:t>
            </a:r>
            <a:r>
              <a:rPr dirty="0"/>
              <a:t> completion.</a:t>
            </a:r>
          </a:p>
        </p:txBody>
      </p:sp>
      <p:sp>
        <p:nvSpPr>
          <p:cNvPr id="861" name="Slide Number Placeholder 1"/>
          <p:cNvSpPr txBox="1">
            <a:spLocks noGrp="1"/>
          </p:cNvSpPr>
          <p:nvPr>
            <p:ph type="sldNum" sz="quarter" idx="2"/>
          </p:nvPr>
        </p:nvSpPr>
        <p:spPr>
          <a:xfrm>
            <a:off x="11884569" y="16600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62" name="Title 4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11506200" cy="1540044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/>
              <a:t>How can my club qualify for a District Grant?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" grpI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Club Leadership Responsibiliti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Club Leadership Responsibilities</a:t>
            </a:r>
          </a:p>
        </p:txBody>
      </p:sp>
      <p:sp>
        <p:nvSpPr>
          <p:cNvPr id="865" name="Appoint a member to manage qualifications, the project and all report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/>
          <a:p>
            <a:pPr marL="196595" indent="-196595" defTabSz="786384">
              <a:lnSpc>
                <a:spcPct val="200000"/>
              </a:lnSpc>
              <a:spcBef>
                <a:spcPts val="800"/>
              </a:spcBef>
              <a:defRPr sz="2580"/>
            </a:pPr>
            <a:r>
              <a:rPr dirty="0"/>
              <a:t>Appoint a member to manage qualifications, the project and all reports. </a:t>
            </a:r>
          </a:p>
          <a:p>
            <a:pPr marL="196595" indent="-196595" defTabSz="786384">
              <a:lnSpc>
                <a:spcPct val="200000"/>
              </a:lnSpc>
              <a:spcBef>
                <a:spcPts val="800"/>
              </a:spcBef>
              <a:defRPr sz="2580"/>
            </a:pPr>
            <a:r>
              <a:rPr dirty="0"/>
              <a:t>Establish a plan to retain grant information &amp; documentation.</a:t>
            </a:r>
          </a:p>
          <a:p>
            <a:pPr marL="196595" indent="-196595" defTabSz="786384">
              <a:lnSpc>
                <a:spcPct val="200000"/>
              </a:lnSpc>
              <a:spcBef>
                <a:spcPts val="800"/>
              </a:spcBef>
              <a:defRPr sz="2580"/>
            </a:pPr>
            <a:r>
              <a:rPr lang="en-US" dirty="0"/>
              <a:t>E</a:t>
            </a:r>
            <a:r>
              <a:rPr dirty="0"/>
              <a:t>nsure two members have attended MOU training, signed &amp; returned the document to </a:t>
            </a:r>
            <a:r>
              <a:rPr lang="en-US" dirty="0">
                <a:hlinkClick r:id="rId2"/>
              </a:rPr>
              <a:t>dhansen@firstpalmetto.com</a:t>
            </a:r>
            <a:endParaRPr lang="en-US" dirty="0"/>
          </a:p>
          <a:p>
            <a:pPr marL="196595" indent="-196595" defTabSz="786384">
              <a:lnSpc>
                <a:spcPct val="150000"/>
              </a:lnSpc>
              <a:spcBef>
                <a:spcPts val="800"/>
              </a:spcBef>
              <a:defRPr sz="2580"/>
            </a:pPr>
            <a:r>
              <a:rPr dirty="0"/>
              <a:t>Report any potential misuse or changes in </a:t>
            </a:r>
            <a:r>
              <a:rPr lang="en-US" dirty="0"/>
              <a:t>the approved </a:t>
            </a:r>
            <a:r>
              <a:rPr dirty="0"/>
              <a:t>grant to the District</a:t>
            </a:r>
          </a:p>
        </p:txBody>
      </p:sp>
      <p:sp>
        <p:nvSpPr>
          <p:cNvPr id="86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84569" y="16600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5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Club Leadership Responsibiliti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Club Leadership Responsibilities</a:t>
            </a:r>
          </a:p>
        </p:txBody>
      </p:sp>
      <p:sp>
        <p:nvSpPr>
          <p:cNvPr id="869" name="Submit Electronic grant application by May 15, 202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221741" indent="-221741" defTabSz="886968">
              <a:lnSpc>
                <a:spcPct val="200000"/>
              </a:lnSpc>
              <a:spcBef>
                <a:spcPts val="900"/>
              </a:spcBef>
              <a:defRPr sz="2910"/>
            </a:pPr>
            <a:r>
              <a:rPr dirty="0"/>
              <a:t>Submit Electronic grant application by May 15</a:t>
            </a:r>
            <a:r>
              <a:rPr lang="en-US" dirty="0"/>
              <a:t>th</a:t>
            </a:r>
            <a:r>
              <a:rPr dirty="0"/>
              <a:t> </a:t>
            </a:r>
          </a:p>
          <a:p>
            <a:pPr marL="221741" indent="-221741" defTabSz="886968">
              <a:lnSpc>
                <a:spcPct val="200000"/>
              </a:lnSpc>
              <a:spcBef>
                <a:spcPts val="900"/>
              </a:spcBef>
              <a:defRPr sz="2910"/>
            </a:pPr>
            <a:r>
              <a:rPr dirty="0"/>
              <a:t>Club must be current with both International &amp; District Dues</a:t>
            </a:r>
          </a:p>
          <a:p>
            <a:pPr marL="221741" indent="-221741" defTabSz="886968">
              <a:lnSpc>
                <a:spcPct val="100000"/>
              </a:lnSpc>
              <a:spcBef>
                <a:spcPts val="900"/>
              </a:spcBef>
              <a:defRPr sz="2910"/>
            </a:pPr>
            <a:r>
              <a:rPr lang="en-US" dirty="0"/>
              <a:t>E</a:t>
            </a:r>
            <a:r>
              <a:rPr dirty="0"/>
              <a:t>nsure Grant closing report is submitted within  30 days of grant completion. </a:t>
            </a:r>
          </a:p>
        </p:txBody>
      </p:sp>
      <p:sp>
        <p:nvSpPr>
          <p:cNvPr id="87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84569" y="16600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9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rant Activity Must: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Grant Activity Must:</a:t>
            </a:r>
          </a:p>
        </p:txBody>
      </p:sp>
      <p:sp>
        <p:nvSpPr>
          <p:cNvPr id="873" name="Support the Mission of The Rotary Foundation &amp; an area of focu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8599" indent="-228599">
              <a:lnSpc>
                <a:spcPct val="150000"/>
              </a:lnSpc>
              <a:defRPr sz="3000"/>
            </a:pPr>
            <a:r>
              <a:rPr dirty="0"/>
              <a:t>Support the Mission of The Rotary Foundation &amp; an area of focus</a:t>
            </a:r>
          </a:p>
          <a:p>
            <a:pPr marL="228599" indent="-228599">
              <a:lnSpc>
                <a:spcPct val="150000"/>
              </a:lnSpc>
              <a:defRPr sz="3000"/>
            </a:pPr>
            <a:r>
              <a:rPr dirty="0"/>
              <a:t>Must include </a:t>
            </a:r>
            <a:r>
              <a:rPr lang="en-US" dirty="0"/>
              <a:t>a</a:t>
            </a:r>
            <a:r>
              <a:rPr dirty="0"/>
              <a:t>ctive </a:t>
            </a:r>
            <a:r>
              <a:rPr lang="en-US" dirty="0"/>
              <a:t>p</a:t>
            </a:r>
            <a:r>
              <a:rPr dirty="0"/>
              <a:t>articipation of Rotarians</a:t>
            </a:r>
          </a:p>
          <a:p>
            <a:pPr marL="228599" indent="-228599">
              <a:lnSpc>
                <a:spcPct val="150000"/>
              </a:lnSpc>
              <a:defRPr sz="3000"/>
            </a:pPr>
            <a:r>
              <a:rPr dirty="0"/>
              <a:t>Exclude liability to The Rotary Foundation or Rotary International</a:t>
            </a:r>
          </a:p>
          <a:p>
            <a:pPr marL="228599" indent="-228599">
              <a:lnSpc>
                <a:spcPct val="150000"/>
              </a:lnSpc>
              <a:defRPr sz="3000"/>
            </a:pPr>
            <a:r>
              <a:rPr dirty="0"/>
              <a:t>Adhere to US </a:t>
            </a:r>
            <a:r>
              <a:rPr lang="en-US" dirty="0"/>
              <a:t>g</a:t>
            </a:r>
            <a:r>
              <a:rPr dirty="0"/>
              <a:t>overning laws</a:t>
            </a:r>
          </a:p>
          <a:p>
            <a:pPr marL="228599" indent="-228599">
              <a:defRPr sz="3000"/>
            </a:pPr>
            <a:r>
              <a:rPr dirty="0"/>
              <a:t>Fund only activities reviewed and approved. </a:t>
            </a:r>
          </a:p>
        </p:txBody>
      </p:sp>
      <p:sp>
        <p:nvSpPr>
          <p:cNvPr id="8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84569" y="16600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7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3" grpId="1" build="p" bldLvl="5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Double-click to edi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  </a:t>
            </a:r>
          </a:p>
        </p:txBody>
      </p:sp>
      <p:sp>
        <p:nvSpPr>
          <p:cNvPr id="877" name="Project time frame is July 1 2021 to June 20, 2022…"/>
          <p:cNvSpPr txBox="1">
            <a:spLocks noGrp="1"/>
          </p:cNvSpPr>
          <p:nvPr>
            <p:ph type="body" idx="1"/>
          </p:nvPr>
        </p:nvSpPr>
        <p:spPr>
          <a:xfrm>
            <a:off x="381000" y="2343984"/>
            <a:ext cx="11506200" cy="383699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12597" indent="-212597" defTabSz="850391">
              <a:lnSpc>
                <a:spcPct val="150000"/>
              </a:lnSpc>
              <a:spcBef>
                <a:spcPts val="900"/>
              </a:spcBef>
              <a:defRPr sz="2790"/>
            </a:pPr>
            <a:r>
              <a:rPr dirty="0"/>
              <a:t>Project time frame is July 1</a:t>
            </a:r>
            <a:r>
              <a:rPr lang="en-US" dirty="0"/>
              <a:t>st</a:t>
            </a:r>
            <a:r>
              <a:rPr dirty="0"/>
              <a:t> to June 20</a:t>
            </a:r>
            <a:r>
              <a:rPr lang="en-US" dirty="0"/>
              <a:t>th</a:t>
            </a:r>
            <a:endParaRPr dirty="0"/>
          </a:p>
          <a:p>
            <a:pPr marL="212597" indent="-212597" defTabSz="850391">
              <a:lnSpc>
                <a:spcPct val="150000"/>
              </a:lnSpc>
              <a:spcBef>
                <a:spcPts val="900"/>
              </a:spcBef>
              <a:defRPr sz="2790"/>
            </a:pPr>
            <a:r>
              <a:rPr dirty="0"/>
              <a:t>Demonstrate sensitivity to area’s tradition &amp; culture</a:t>
            </a:r>
          </a:p>
          <a:p>
            <a:pPr marL="212597" indent="-212597" defTabSz="850391">
              <a:lnSpc>
                <a:spcPct val="150000"/>
              </a:lnSpc>
              <a:spcBef>
                <a:spcPts val="900"/>
              </a:spcBef>
              <a:defRPr sz="2790"/>
            </a:pPr>
            <a:r>
              <a:rPr dirty="0"/>
              <a:t>Comply with the Rotary Foundation Conflict of Interest Policy</a:t>
            </a:r>
          </a:p>
          <a:p>
            <a:pPr marL="212597" indent="-212597" defTabSz="850391">
              <a:lnSpc>
                <a:spcPct val="150000"/>
              </a:lnSpc>
              <a:spcBef>
                <a:spcPts val="900"/>
              </a:spcBef>
              <a:defRPr sz="2790"/>
            </a:pPr>
            <a:r>
              <a:rPr dirty="0"/>
              <a:t>Comply with the Rotary Foundation Code of Policies</a:t>
            </a:r>
          </a:p>
          <a:p>
            <a:pPr marL="212597" indent="-212597" defTabSz="850391">
              <a:spcBef>
                <a:spcPts val="900"/>
              </a:spcBef>
              <a:defRPr sz="2790"/>
            </a:pPr>
            <a:r>
              <a:rPr dirty="0"/>
              <a:t>Return unused grant funds or be barred from future grants for a period of up to five years</a:t>
            </a:r>
          </a:p>
        </p:txBody>
      </p:sp>
      <p:sp>
        <p:nvSpPr>
          <p:cNvPr id="8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84569" y="16600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8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7" grpId="1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Restriction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Restrictions</a:t>
            </a:r>
          </a:p>
        </p:txBody>
      </p:sp>
      <p:sp>
        <p:nvSpPr>
          <p:cNvPr id="881" name="Grants cannot be used to unfairly discriminate against any group, promote a particular political or religious viewpoint; support purely religious functions; support activities that involve abortion or that are undertaken solely for sex determination; fun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57200">
              <a:lnSpc>
                <a:spcPct val="115000"/>
              </a:lnSpc>
              <a:buSzTx/>
              <a:buFontTx/>
              <a:buNone/>
              <a:defRPr sz="3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Grants cannot be used to unfairly discriminate against any group, promote a particular political or religious viewpoint; support purely religious functions; support activities that involve abortion or that are undertaken solely for sex determination; fund the purchase of arms or ammunition; support or serve as a new contribution to the Foundation or another Rotary Foundation grant.</a:t>
            </a:r>
          </a:p>
        </p:txBody>
      </p:sp>
      <p:sp>
        <p:nvSpPr>
          <p:cNvPr id="88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84569" y="16600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42</TotalTime>
  <Words>557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Tahoma</vt:lpstr>
      <vt:lpstr>Office Theme</vt:lpstr>
      <vt:lpstr>PowerPoint Presentation</vt:lpstr>
      <vt:lpstr>What is a District Grant?</vt:lpstr>
      <vt:lpstr>PowerPoint Presentation</vt:lpstr>
      <vt:lpstr>How can my club qualify for a District Grant?</vt:lpstr>
      <vt:lpstr>Club Leadership Responsibilities</vt:lpstr>
      <vt:lpstr>Club Leadership Responsibilities</vt:lpstr>
      <vt:lpstr>Grant Activity Must:</vt:lpstr>
      <vt:lpstr>  </vt:lpstr>
      <vt:lpstr>Restrictions</vt:lpstr>
      <vt:lpstr>Restrictions Continued</vt:lpstr>
      <vt:lpstr>Restrictions Continued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 Hansen</dc:creator>
  <cp:lastModifiedBy>Drew Hansen</cp:lastModifiedBy>
  <cp:revision>3</cp:revision>
  <dcterms:modified xsi:type="dcterms:W3CDTF">2023-03-27T15:24:12Z</dcterms:modified>
</cp:coreProperties>
</file>