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56" r:id="rId2"/>
    <p:sldId id="270" r:id="rId3"/>
    <p:sldId id="264" r:id="rId4"/>
    <p:sldId id="261" r:id="rId5"/>
    <p:sldId id="258" r:id="rId6"/>
    <p:sldId id="262" r:id="rId7"/>
    <p:sldId id="259" r:id="rId8"/>
    <p:sldId id="260" r:id="rId9"/>
    <p:sldId id="263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720375-06B7-F846-B3FD-A02F112C14F6}" v="3" dt="2023-03-28T21:26:17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833"/>
  </p:normalViewPr>
  <p:slideViewPr>
    <p:cSldViewPr snapToGrid="0">
      <p:cViewPr varScale="1">
        <p:scale>
          <a:sx n="76" d="100"/>
          <a:sy n="76" d="100"/>
        </p:scale>
        <p:origin x="132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519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712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648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987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419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20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994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92873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598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20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7E92-6D72-B4DF-9212-BF2544FE0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 and Lead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07F22-5B7B-3481-B27C-E9B36E899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club president’s guide to reduce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3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FE85-A008-33AE-DA11-CF85C08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Eight Presentation essentials for Club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B1DF-3ADB-CCD9-8EDD-53DF429B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sz="3200" b="1" dirty="0"/>
              <a:t>Prepare well:  </a:t>
            </a:r>
            <a:r>
              <a:rPr lang="en-US" sz="3200" dirty="0"/>
              <a:t>Know your material, know your timing, know your objective</a:t>
            </a:r>
          </a:p>
          <a:p>
            <a:pPr marL="514350" indent="-514350">
              <a:buAutoNum type="arabicParenR"/>
            </a:pPr>
            <a:r>
              <a:rPr lang="en-US" sz="3200" b="1" dirty="0"/>
              <a:t>Speak in familiar terms:  </a:t>
            </a:r>
            <a:r>
              <a:rPr lang="en-US" sz="3200" dirty="0"/>
              <a:t>The audience needs to understand the content and the intent of the materials</a:t>
            </a:r>
          </a:p>
          <a:p>
            <a:pPr marL="514350" indent="-514350">
              <a:buAutoNum type="arabicParenR"/>
            </a:pPr>
            <a:r>
              <a:rPr lang="en-US" sz="3200" b="1" dirty="0"/>
              <a:t>Connecting with your audience:   </a:t>
            </a:r>
            <a:r>
              <a:rPr lang="en-US" sz="3200" dirty="0"/>
              <a:t>Their comfort with you is critical to their willingness to listen, to learn, and to leverage what you are saying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207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FE85-A008-33AE-DA11-CF85C08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Eight Presentation Essentials </a:t>
            </a:r>
            <a:r>
              <a:rPr lang="en-US" sz="1100" dirty="0"/>
              <a:t>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B1DF-3ADB-CCD9-8EDD-53DF429B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5938" indent="-515938">
              <a:buNone/>
            </a:pPr>
            <a:r>
              <a:rPr lang="en-US" sz="3200" b="1" dirty="0"/>
              <a:t>4) Don’t rush: </a:t>
            </a:r>
            <a:r>
              <a:rPr lang="en-US" sz="3200" dirty="0"/>
              <a:t> Using a slower pace helps you in gathering     and collating your thoughts; also allows the audience time to process and internalize what is being said</a:t>
            </a:r>
          </a:p>
          <a:p>
            <a:pPr marL="515938" indent="-515938">
              <a:buNone/>
            </a:pPr>
            <a:r>
              <a:rPr lang="en-US" sz="3200" b="1" dirty="0"/>
              <a:t>5) Listen well:  </a:t>
            </a:r>
            <a:r>
              <a:rPr lang="en-US" sz="3200" dirty="0"/>
              <a:t>Public speaking begins with listening…to gain insight before, during, and after speaking</a:t>
            </a:r>
          </a:p>
          <a:p>
            <a:pPr marL="515938" indent="-515938">
              <a:buNone/>
            </a:pPr>
            <a:r>
              <a:rPr lang="en-US" sz="3200" b="1" dirty="0"/>
              <a:t>6) Expect to adapt:  </a:t>
            </a:r>
            <a:r>
              <a:rPr lang="en-US" sz="3200" dirty="0"/>
              <a:t>Plan for the expected, prepare for the unexpected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6821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FE85-A008-33AE-DA11-CF85C08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Eight Presentation Essentials </a:t>
            </a:r>
            <a:br>
              <a:rPr lang="en-US" dirty="0"/>
            </a:br>
            <a:r>
              <a:rPr lang="en-US" sz="1000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B1DF-3ADB-CCD9-8EDD-53DF429B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5938" indent="-515938">
              <a:buNone/>
            </a:pPr>
            <a:r>
              <a:rPr lang="en-US" sz="3200" b="1" dirty="0"/>
              <a:t>7) Remain calm:  </a:t>
            </a:r>
            <a:r>
              <a:rPr lang="en-US" sz="3200" dirty="0"/>
              <a:t>A relaxed and self-assured demeanor is key to audience acceptance of your materials.  Confidence is an extraordinary persuader. </a:t>
            </a:r>
          </a:p>
          <a:p>
            <a:pPr marL="515938" indent="-515938">
              <a:buNone/>
            </a:pPr>
            <a:r>
              <a:rPr lang="en-US" sz="3200" b="1" dirty="0"/>
              <a:t>8) Become a Subject Matter Expert (SME):  </a:t>
            </a:r>
            <a:r>
              <a:rPr lang="en-US" sz="3200" dirty="0"/>
              <a:t>Always learning, always inquiring, always inspiring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335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FE85-A008-33AE-DA11-CF85C080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Call to action</a:t>
            </a:r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B1DF-3ADB-CCD9-8EDD-53DF429B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5938" indent="-515938">
              <a:buAutoNum type="arabicParenR"/>
            </a:pPr>
            <a:r>
              <a:rPr lang="en-US" sz="3200" b="1" dirty="0"/>
              <a:t>Schedule yourself to present to your club at least twice before taking on your role on July1</a:t>
            </a:r>
          </a:p>
          <a:p>
            <a:pPr marL="515938" indent="-515938">
              <a:buAutoNum type="arabicParenR"/>
            </a:pPr>
            <a:r>
              <a:rPr lang="en-US" sz="3200" b="1" dirty="0"/>
              <a:t>Record these sessions (cell phone will do)</a:t>
            </a:r>
          </a:p>
          <a:p>
            <a:pPr marL="515938" indent="-515938">
              <a:buAutoNum type="arabicParenR"/>
            </a:pPr>
            <a:r>
              <a:rPr lang="en-US" sz="3200" b="1" dirty="0"/>
              <a:t>Do a self-evaluation of your practical skills</a:t>
            </a:r>
          </a:p>
          <a:p>
            <a:pPr marL="515938" indent="-515938">
              <a:buAutoNum type="arabicParenR"/>
            </a:pPr>
            <a:r>
              <a:rPr lang="en-US" sz="3200" b="1" dirty="0"/>
              <a:t>Identify one (1) improvement and achieve it</a:t>
            </a:r>
          </a:p>
        </p:txBody>
      </p:sp>
    </p:spTree>
    <p:extLst>
      <p:ext uri="{BB962C8B-B14F-4D97-AF65-F5344CB8AC3E}">
        <p14:creationId xmlns:p14="http://schemas.microsoft.com/office/powerpoint/2010/main" val="34471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FE85-A008-33AE-DA11-CF85C08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B1DF-3ADB-CCD9-8EDD-53DF429B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2" y="2286001"/>
            <a:ext cx="10882265" cy="3593591"/>
          </a:xfrm>
        </p:spPr>
        <p:txBody>
          <a:bodyPr>
            <a:normAutofit fontScale="85000" lnSpcReduction="20000"/>
          </a:bodyPr>
          <a:lstStyle/>
          <a:p>
            <a:pPr marL="515938" indent="-515938" algn="ctr">
              <a:buNone/>
            </a:pPr>
            <a:r>
              <a:rPr lang="en-US" sz="4400" b="1" dirty="0"/>
              <a:t>Leading is being a persuader…</a:t>
            </a:r>
          </a:p>
          <a:p>
            <a:pPr marL="515938" indent="-515938" algn="ctr">
              <a:buNone/>
            </a:pPr>
            <a:r>
              <a:rPr lang="en-US" sz="4400" b="1" dirty="0"/>
              <a:t>A persuader is a being communicator…</a:t>
            </a:r>
          </a:p>
          <a:p>
            <a:pPr marL="515938" indent="-515938" algn="ctr">
              <a:buNone/>
            </a:pPr>
            <a:r>
              <a:rPr lang="en-US" sz="4400" b="1" dirty="0"/>
              <a:t>A communicator is being a presenter.</a:t>
            </a:r>
          </a:p>
          <a:p>
            <a:pPr marL="515938" indent="-515938" algn="ctr">
              <a:buNone/>
            </a:pPr>
            <a:endParaRPr lang="en-US" sz="4400" b="1" dirty="0"/>
          </a:p>
          <a:p>
            <a:pPr marL="515938" indent="-515938" algn="ctr">
              <a:buNone/>
            </a:pPr>
            <a:r>
              <a:rPr lang="en-US" sz="7200" b="1" dirty="0"/>
              <a:t>Present Well!!!</a:t>
            </a:r>
          </a:p>
        </p:txBody>
      </p:sp>
    </p:spTree>
    <p:extLst>
      <p:ext uri="{BB962C8B-B14F-4D97-AF65-F5344CB8AC3E}">
        <p14:creationId xmlns:p14="http://schemas.microsoft.com/office/powerpoint/2010/main" val="185428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7E92-6D72-B4DF-9212-BF2544FE0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Herman Dixon</a:t>
            </a:r>
            <a:br>
              <a:rPr lang="en-US" sz="4800" dirty="0"/>
            </a:br>
            <a:r>
              <a:rPr lang="en-US" sz="4800" dirty="0"/>
              <a:t>&amp;</a:t>
            </a:r>
            <a:br>
              <a:rPr lang="en-US" sz="4800" dirty="0"/>
            </a:br>
            <a:r>
              <a:rPr lang="en-US" sz="4800"/>
              <a:t>Tom Ledbetter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07F22-5B7B-3481-B27C-E9B36E899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club president’s guide to reduce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9C1E-7B96-0A33-363C-ED4AB347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the focus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10CC-A6E7-FC1D-BD6C-0B5F0402CC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Always be honest.</a:t>
            </a:r>
          </a:p>
          <a:p>
            <a:r>
              <a:rPr lang="en-US" sz="3200" dirty="0"/>
              <a:t>Accept responsibility.</a:t>
            </a:r>
          </a:p>
          <a:p>
            <a:r>
              <a:rPr lang="en-US" sz="3200" dirty="0"/>
              <a:t>Control your tongue.</a:t>
            </a:r>
          </a:p>
          <a:p>
            <a:r>
              <a:rPr lang="en-US" sz="3200" dirty="0"/>
              <a:t>Keep commitments.</a:t>
            </a:r>
          </a:p>
          <a:p>
            <a:r>
              <a:rPr lang="en-US" sz="3200" dirty="0"/>
              <a:t>Focus on what you can control.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9D483-6360-193D-FD4E-128AEF7C8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Debrief yourself.</a:t>
            </a:r>
          </a:p>
          <a:p>
            <a:r>
              <a:rPr lang="en-US" sz="3200" dirty="0"/>
              <a:t>Execute commitments.</a:t>
            </a:r>
          </a:p>
          <a:p>
            <a:r>
              <a:rPr lang="en-US" sz="3200" dirty="0"/>
              <a:t>Act on feedback.</a:t>
            </a:r>
          </a:p>
          <a:p>
            <a:r>
              <a:rPr lang="en-US" sz="3200" dirty="0"/>
              <a:t>Try new things.</a:t>
            </a:r>
          </a:p>
          <a:p>
            <a:r>
              <a:rPr lang="en-US" sz="3200" dirty="0"/>
              <a:t>Learn from mistakes.</a:t>
            </a:r>
          </a:p>
        </p:txBody>
      </p:sp>
    </p:spTree>
    <p:extLst>
      <p:ext uri="{BB962C8B-B14F-4D97-AF65-F5344CB8AC3E}">
        <p14:creationId xmlns:p14="http://schemas.microsoft.com/office/powerpoint/2010/main" val="42872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FE85-A008-33AE-DA11-CF85C08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must have…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B1DF-3ADB-CCD9-8EDD-53DF429B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Mental Toughness</a:t>
            </a:r>
          </a:p>
          <a:p>
            <a:pPr marL="0" indent="0">
              <a:buNone/>
            </a:pPr>
            <a:r>
              <a:rPr lang="en-US" sz="3200" dirty="0"/>
              <a:t>Intentional Mindset</a:t>
            </a:r>
          </a:p>
          <a:p>
            <a:pPr marL="0" indent="0">
              <a:buNone/>
            </a:pPr>
            <a:r>
              <a:rPr lang="en-US" sz="3200" dirty="0"/>
              <a:t>Tenacity</a:t>
            </a:r>
          </a:p>
          <a:p>
            <a:pPr marL="0" indent="0">
              <a:buNone/>
            </a:pPr>
            <a:r>
              <a:rPr lang="en-US" sz="3200" dirty="0"/>
              <a:t>High Energy</a:t>
            </a:r>
          </a:p>
          <a:p>
            <a:pPr marL="0" indent="0">
              <a:buNone/>
            </a:pPr>
            <a:r>
              <a:rPr lang="en-US" sz="3200" dirty="0"/>
              <a:t>Eagle Eyes</a:t>
            </a:r>
          </a:p>
        </p:txBody>
      </p:sp>
    </p:spTree>
    <p:extLst>
      <p:ext uri="{BB962C8B-B14F-4D97-AF65-F5344CB8AC3E}">
        <p14:creationId xmlns:p14="http://schemas.microsoft.com/office/powerpoint/2010/main" val="146459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3E074AC-EFC8-2D4F-F777-3F56AE9F57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/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02056-0D74-9BF7-0C40-B1DFC46C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It can make you feel…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EB7E9-C276-14CC-4F75-4752157D1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5426793"/>
            <a:ext cx="4486656" cy="70270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br>
              <a:rPr lang="en-US" sz="1800">
                <a:solidFill>
                  <a:schemeClr val="tx1"/>
                </a:solidFill>
              </a:rPr>
            </a:b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6ADA92D3-079E-D5F8-87E4-CDD911149E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>
          <a:xfrm>
            <a:off x="247250" y="1"/>
            <a:ext cx="7355585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12F832-80D9-8291-D0C1-AFF10B24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President…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F3306-6422-3540-5051-2CC52952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will need to strive to address these 8 Leadership aspects to gain the success you desire for your club.</a:t>
            </a:r>
          </a:p>
        </p:txBody>
      </p:sp>
    </p:spTree>
    <p:extLst>
      <p:ext uri="{BB962C8B-B14F-4D97-AF65-F5344CB8AC3E}">
        <p14:creationId xmlns:p14="http://schemas.microsoft.com/office/powerpoint/2010/main" val="380645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B22DBDB3-6A5F-CBA6-69F3-6E8A62F273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D7808-FB83-6932-1951-92ADD549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Just think…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E0C9-60F5-ECC5-B435-971F9D28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7AAF7-9078-8CC6-AD26-81E81792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>
                <a:solidFill>
                  <a:schemeClr val="tx2"/>
                </a:solidFill>
                <a:latin typeface="+mj-lt"/>
              </a:rPr>
              <a:t>Leading your club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5ADF1-2DC5-BEC7-23DF-9FC2345A9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667000"/>
            <a:ext cx="4964065" cy="32125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 where you need help and who you can utilize to help usher these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 C’s into your operational needs.</a:t>
            </a: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3FDA3315-F9A9-7C4F-12FA-CE1CAFC7E6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-2" b="11443"/>
          <a:stretch/>
        </p:blipFill>
        <p:spPr>
          <a:xfrm>
            <a:off x="7399261" y="1727098"/>
            <a:ext cx="3217333" cy="30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ED4-09BE-10FA-7248-FCE1C738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en-US"/>
              <a:t>It’s very important…</a:t>
            </a:r>
            <a:endParaRPr lang="en-US" dirty="0"/>
          </a:p>
        </p:txBody>
      </p:sp>
      <p:pic>
        <p:nvPicPr>
          <p:cNvPr id="5" name="Content Placeholder 4" descr="A picture containing person, indoor, ceiling, standing&#10;&#10;Description automatically generated">
            <a:extLst>
              <a:ext uri="{FF2B5EF4-FFF2-40B4-BE49-F238E27FC236}">
                <a16:creationId xmlns:a16="http://schemas.microsoft.com/office/drawing/2014/main" id="{F9091F65-B2D8-4B30-3068-E2637B29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0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Content Placeholder 6" descr="A person holding a bouquet of flowers&#10;&#10;Description automatically generated with low confidence">
            <a:extLst>
              <a:ext uri="{FF2B5EF4-FFF2-40B4-BE49-F238E27FC236}">
                <a16:creationId xmlns:a16="http://schemas.microsoft.com/office/drawing/2014/main" id="{DB6E0A6D-8F9E-6579-77C9-570A9C8C6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5120639" cy="4038600"/>
          </a:xfr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346203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{E9D1D226-7A57-294C-BF6D-86A81E73B541}tf10001071</Template>
  <TotalTime>145</TotalTime>
  <Words>398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Speak and Lead</vt:lpstr>
      <vt:lpstr>Herman Dixon &amp; Tom Ledbetter</vt:lpstr>
      <vt:lpstr>Keep the focus forward</vt:lpstr>
      <vt:lpstr>You must have…  </vt:lpstr>
      <vt:lpstr>It can make you feel…</vt:lpstr>
      <vt:lpstr>As a President…</vt:lpstr>
      <vt:lpstr>Just think…</vt:lpstr>
      <vt:lpstr>Leading your club</vt:lpstr>
      <vt:lpstr>It’s very important…</vt:lpstr>
      <vt:lpstr>Eight Presentation essentials for Club Leaders</vt:lpstr>
      <vt:lpstr>Eight Presentation Essentials continued</vt:lpstr>
      <vt:lpstr>Eight Presentation Essentials  continued</vt:lpstr>
      <vt:lpstr>Call to action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and Lead</dc:title>
  <dc:creator>thinkbighd@twc.com</dc:creator>
  <cp:lastModifiedBy>Dorothy Jeger</cp:lastModifiedBy>
  <cp:revision>8</cp:revision>
  <dcterms:created xsi:type="dcterms:W3CDTF">2023-03-27T22:54:58Z</dcterms:created>
  <dcterms:modified xsi:type="dcterms:W3CDTF">2023-04-03T20:53:37Z</dcterms:modified>
</cp:coreProperties>
</file>