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8" r:id="rId11"/>
    <p:sldId id="264" r:id="rId12"/>
    <p:sldId id="269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8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0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7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2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0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0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5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3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6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2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C91E-4F8D-4868-BB0A-8DAB2663C13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6B1A7-4D0B-4A22-96C5-2B4CB3DF7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3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KPBUNTON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The Rotary Foundation</a:t>
            </a:r>
            <a:br>
              <a:rPr lang="en-US" sz="4800" dirty="0"/>
            </a:br>
            <a:r>
              <a:rPr lang="en-US" sz="4800" dirty="0"/>
              <a:t>Reports, Forms,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Spring Assembly, April 2023</a:t>
            </a:r>
          </a:p>
          <a:p>
            <a:r>
              <a:rPr lang="en-US" dirty="0">
                <a:solidFill>
                  <a:schemeClr val="tx1"/>
                </a:solidFill>
              </a:rPr>
              <a:t>District 7770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18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07757" y="533400"/>
            <a:ext cx="670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Rotary Foundation (TRF)Reports and Forms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Also Available on District </a:t>
            </a:r>
            <a:r>
              <a:rPr lang="en-US" sz="3600" dirty="0" err="1"/>
              <a:t>DACdb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Donate Button at MyRotary.org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2505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33400"/>
            <a:ext cx="6705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Rotary Foundation</a:t>
            </a:r>
          </a:p>
          <a:p>
            <a:pPr algn="ctr"/>
            <a:r>
              <a:rPr lang="en-US" sz="4800" dirty="0"/>
              <a:t>Tips to Increase Giving</a:t>
            </a:r>
          </a:p>
          <a:p>
            <a:pPr algn="ctr"/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Club Giving—Do you allocate a percentage of Fundraising $$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Individual Giving, Paul Harris Society, Rotary Direct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Club Matching Points</a:t>
            </a:r>
          </a:p>
        </p:txBody>
      </p:sp>
    </p:spTree>
    <p:extLst>
      <p:ext uri="{BB962C8B-B14F-4D97-AF65-F5344CB8AC3E}">
        <p14:creationId xmlns:p14="http://schemas.microsoft.com/office/powerpoint/2010/main" val="468195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33400"/>
            <a:ext cx="6705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Rotary Foundation</a:t>
            </a:r>
          </a:p>
          <a:p>
            <a:pPr algn="ctr"/>
            <a:r>
              <a:rPr lang="en-US" sz="4800" dirty="0"/>
              <a:t>Tips to Increase Giving</a:t>
            </a:r>
          </a:p>
          <a:p>
            <a:pPr algn="ctr"/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District Matching Points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Club Meeting for Polio/Foundation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What Does Your Club do?</a:t>
            </a:r>
          </a:p>
        </p:txBody>
      </p:sp>
    </p:spTree>
    <p:extLst>
      <p:ext uri="{BB962C8B-B14F-4D97-AF65-F5344CB8AC3E}">
        <p14:creationId xmlns:p14="http://schemas.microsoft.com/office/powerpoint/2010/main" val="258118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33400"/>
            <a:ext cx="670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Rotary Foundation</a:t>
            </a:r>
          </a:p>
          <a:p>
            <a:endParaRPr lang="en-US" sz="3600" dirty="0"/>
          </a:p>
          <a:p>
            <a:r>
              <a:rPr lang="en-US" sz="3600" dirty="0"/>
              <a:t>Contact me for help navigating these forms and reports:</a:t>
            </a:r>
          </a:p>
          <a:p>
            <a:endParaRPr lang="en-US" sz="3600" dirty="0"/>
          </a:p>
          <a:p>
            <a:r>
              <a:rPr lang="en-US" sz="3600" dirty="0"/>
              <a:t>Kerry Bunton</a:t>
            </a:r>
          </a:p>
          <a:p>
            <a:r>
              <a:rPr lang="en-US" sz="3600" dirty="0"/>
              <a:t>kpbunton61@gmail.com </a:t>
            </a:r>
          </a:p>
          <a:p>
            <a:r>
              <a:rPr lang="en-US" sz="3600" dirty="0"/>
              <a:t>m:  843.521.3488</a:t>
            </a:r>
          </a:p>
          <a:p>
            <a:r>
              <a:rPr lang="en-US" sz="3600" dirty="0"/>
              <a:t>h:   843.524.4483</a:t>
            </a:r>
          </a:p>
        </p:txBody>
      </p:sp>
    </p:spTree>
    <p:extLst>
      <p:ext uri="{BB962C8B-B14F-4D97-AF65-F5344CB8AC3E}">
        <p14:creationId xmlns:p14="http://schemas.microsoft.com/office/powerpoint/2010/main" val="4107747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914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/>
              <a:t>Final Thoughts or Questions?</a:t>
            </a:r>
          </a:p>
        </p:txBody>
      </p:sp>
    </p:spTree>
    <p:extLst>
      <p:ext uri="{BB962C8B-B14F-4D97-AF65-F5344CB8AC3E}">
        <p14:creationId xmlns:p14="http://schemas.microsoft.com/office/powerpoint/2010/main" val="237621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228851"/>
          </a:xfrm>
        </p:spPr>
        <p:txBody>
          <a:bodyPr>
            <a:normAutofit fontScale="90000"/>
          </a:bodyPr>
          <a:lstStyle/>
          <a:p>
            <a:br>
              <a:rPr lang="en-US" sz="5300" dirty="0"/>
            </a:br>
            <a:br>
              <a:rPr lang="en-US" sz="5300" dirty="0"/>
            </a:br>
            <a:r>
              <a:rPr lang="en-US" sz="5300" dirty="0"/>
              <a:t>Kerry Bunton</a:t>
            </a:r>
            <a:br>
              <a:rPr lang="en-US" sz="5300" dirty="0"/>
            </a:br>
            <a:r>
              <a:rPr lang="en-US" sz="5300" dirty="0"/>
              <a:t>Rotary Club of the Lowcountry</a:t>
            </a: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Email:  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KPBUNTON@Gmail.com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m: 843.521.3488</a:t>
            </a:r>
          </a:p>
          <a:p>
            <a:r>
              <a:rPr lang="en-US" dirty="0">
                <a:solidFill>
                  <a:schemeClr val="tx1"/>
                </a:solidFill>
              </a:rPr>
              <a:t>h: 843.524.4483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4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533400"/>
            <a:ext cx="6629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Rotary Foundation</a:t>
            </a:r>
          </a:p>
          <a:p>
            <a:pPr algn="ctr"/>
            <a:r>
              <a:rPr lang="en-US" sz="3600" dirty="0"/>
              <a:t>(TRF)</a:t>
            </a:r>
          </a:p>
          <a:p>
            <a:pPr algn="ctr"/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TRF Recognition Points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Paul Harris Fellow Recognition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Rotary Club Central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TRF Reports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Tips for Increasing Foundation Giving</a:t>
            </a:r>
          </a:p>
        </p:txBody>
      </p:sp>
    </p:spTree>
    <p:extLst>
      <p:ext uri="{BB962C8B-B14F-4D97-AF65-F5344CB8AC3E}">
        <p14:creationId xmlns:p14="http://schemas.microsoft.com/office/powerpoint/2010/main" val="25269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33400"/>
            <a:ext cx="685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Rotary Foundation (TRF) Recognition Points</a:t>
            </a:r>
          </a:p>
          <a:p>
            <a:pPr algn="ctr"/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$1 US gives you 1 TRF (Foundation) Recognition Point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Points can be used by the donor or transferred (minimum 100)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Points are NOT dollars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Questions?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067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400" y="533400"/>
            <a:ext cx="67056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Paul Harris Fellow (PHF)</a:t>
            </a:r>
          </a:p>
          <a:p>
            <a:pPr algn="ctr"/>
            <a:r>
              <a:rPr lang="en-US" sz="4800" dirty="0"/>
              <a:t>Recognition</a:t>
            </a:r>
          </a:p>
          <a:p>
            <a:pPr algn="ctr"/>
            <a:endParaRPr lang="en-US" sz="36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500" dirty="0"/>
              <a:t>1000 Recognition Points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500" dirty="0"/>
              <a:t>Paul Harris Fellow Designation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500" dirty="0"/>
              <a:t>Certificate, Lapel Pin, Medallion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500" dirty="0"/>
              <a:t>Make this a Big Deal at your club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500" dirty="0"/>
              <a:t>Multiple levels (1-9)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500" dirty="0"/>
              <a:t>Questions?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41570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533400"/>
            <a:ext cx="670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Paul Harris Fellow (PHF)</a:t>
            </a:r>
          </a:p>
          <a:p>
            <a:pPr algn="ctr"/>
            <a:r>
              <a:rPr lang="en-US" sz="4800" dirty="0"/>
              <a:t>Recognition</a:t>
            </a:r>
          </a:p>
          <a:p>
            <a:pPr algn="ctr"/>
            <a:endParaRPr lang="en-US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After PHF Level 9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Major Donor Level Recognition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Different Lapel Pin and Crystal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Consider finding someone from District Leadership to handle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408630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533400"/>
            <a:ext cx="6705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Rotary Foundation </a:t>
            </a:r>
          </a:p>
          <a:p>
            <a:pPr algn="ctr"/>
            <a:r>
              <a:rPr lang="en-US" sz="4800" dirty="0"/>
              <a:t>Rotary Club Central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Navigate on MyRotary.org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Input Foundation Goals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Annual Fund, PolioPlus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Benefactors, etc.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Deadline April 21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2540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72746" y="533400"/>
            <a:ext cx="6705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Rotary Foundation (TRF) Reports and Forms</a:t>
            </a:r>
          </a:p>
          <a:p>
            <a:pPr algn="ctr"/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Club Recognition Summary (CRS)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Monthly Contribution Report (MCR)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PolioPlus Report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Donor History Report</a:t>
            </a:r>
          </a:p>
        </p:txBody>
      </p:sp>
    </p:spTree>
    <p:extLst>
      <p:ext uri="{BB962C8B-B14F-4D97-AF65-F5344CB8AC3E}">
        <p14:creationId xmlns:p14="http://schemas.microsoft.com/office/powerpoint/2010/main" val="250480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10200"/>
            <a:ext cx="944273" cy="123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032" y="5714999"/>
            <a:ext cx="2384467" cy="928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07757" y="533400"/>
            <a:ext cx="6705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 Rotary Foundation (TRF)Reports and Forms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TRF Contribution Form (123-EN)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Multiple Donor Form (094-EN)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PHF Recognition Transfer Request Form (102-EN)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Available on MyRotary.org </a:t>
            </a:r>
          </a:p>
        </p:txBody>
      </p:sp>
    </p:spTree>
    <p:extLst>
      <p:ext uri="{BB962C8B-B14F-4D97-AF65-F5344CB8AC3E}">
        <p14:creationId xmlns:p14="http://schemas.microsoft.com/office/powerpoint/2010/main" val="82712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360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The Rotary Foundation Reports, Forms, Methods</vt:lpstr>
      <vt:lpstr>  Kerry Bunton Rotary Club of the Lowcountry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Rotary Foundation</dc:title>
  <dc:creator>Kerry Bunton</dc:creator>
  <cp:lastModifiedBy>Dorothy Jeger</cp:lastModifiedBy>
  <cp:revision>19</cp:revision>
  <dcterms:created xsi:type="dcterms:W3CDTF">2023-03-28T15:44:15Z</dcterms:created>
  <dcterms:modified xsi:type="dcterms:W3CDTF">2023-03-31T18:43:09Z</dcterms:modified>
</cp:coreProperties>
</file>