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6" r:id="rId8"/>
    <p:sldId id="262" r:id="rId9"/>
    <p:sldId id="263" r:id="rId10"/>
    <p:sldId id="268" r:id="rId11"/>
    <p:sldId id="264" r:id="rId12"/>
    <p:sldId id="269" r:id="rId13"/>
    <p:sldId id="265" r:id="rId14"/>
    <p:sldId id="267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288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9C91E-4F8D-4868-BB0A-8DAB2663C13A}" type="datetimeFigureOut">
              <a:rPr lang="en-US" smtClean="0"/>
              <a:t>3/31/2023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6B1A7-4D0B-4A22-96C5-2B4CB3DF7F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04841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9C91E-4F8D-4868-BB0A-8DAB2663C13A}" type="datetimeFigureOut">
              <a:rPr lang="en-US" smtClean="0"/>
              <a:t>3/31/2023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6B1A7-4D0B-4A22-96C5-2B4CB3DF7F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32062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9C91E-4F8D-4868-BB0A-8DAB2663C13A}" type="datetimeFigureOut">
              <a:rPr lang="en-US" smtClean="0"/>
              <a:t>3/31/2023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6B1A7-4D0B-4A22-96C5-2B4CB3DF7F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02772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9C91E-4F8D-4868-BB0A-8DAB2663C13A}" type="datetimeFigureOut">
              <a:rPr lang="en-US" smtClean="0"/>
              <a:t>3/31/2023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6B1A7-4D0B-4A22-96C5-2B4CB3DF7F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85286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9C91E-4F8D-4868-BB0A-8DAB2663C13A}" type="datetimeFigureOut">
              <a:rPr lang="en-US" smtClean="0"/>
              <a:t>3/31/2023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6B1A7-4D0B-4A22-96C5-2B4CB3DF7F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53010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9C91E-4F8D-4868-BB0A-8DAB2663C13A}" type="datetimeFigureOut">
              <a:rPr lang="en-US" smtClean="0"/>
              <a:t>3/31/2023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6B1A7-4D0B-4A22-96C5-2B4CB3DF7F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133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9C91E-4F8D-4868-BB0A-8DAB2663C13A}" type="datetimeFigureOut">
              <a:rPr lang="en-US" smtClean="0"/>
              <a:t>3/31/2023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6B1A7-4D0B-4A22-96C5-2B4CB3DF7F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24051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9C91E-4F8D-4868-BB0A-8DAB2663C13A}" type="datetimeFigureOut">
              <a:rPr lang="en-US" smtClean="0"/>
              <a:t>3/31/2023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6B1A7-4D0B-4A22-96C5-2B4CB3DF7F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6051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9C91E-4F8D-4868-BB0A-8DAB2663C13A}" type="datetimeFigureOut">
              <a:rPr lang="en-US" smtClean="0"/>
              <a:t>3/31/2023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6B1A7-4D0B-4A22-96C5-2B4CB3DF7F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12337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9C91E-4F8D-4868-BB0A-8DAB2663C13A}" type="datetimeFigureOut">
              <a:rPr lang="en-US" smtClean="0"/>
              <a:t>3/31/2023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6B1A7-4D0B-4A22-96C5-2B4CB3DF7F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63689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9C91E-4F8D-4868-BB0A-8DAB2663C13A}" type="datetimeFigureOut">
              <a:rPr lang="en-US" smtClean="0"/>
              <a:t>3/31/2023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6B1A7-4D0B-4A22-96C5-2B4CB3DF7F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60242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79C91E-4F8D-4868-BB0A-8DAB2663C13A}" type="datetimeFigureOut">
              <a:rPr lang="en-US" smtClean="0"/>
              <a:t>3/31/2023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36B1A7-4D0B-4A22-96C5-2B4CB3DF7F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41332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mailto:KPBUNTON@Gmail.com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4800" dirty="0"/>
              <a:t>The Rotary Foundation</a:t>
            </a:r>
            <a:br>
              <a:rPr lang="en-US" sz="4800" dirty="0"/>
            </a:br>
            <a:r>
              <a:rPr lang="en-US" sz="4800" dirty="0"/>
              <a:t>Reports, Forms, Methods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Spring Assembly, April 2023</a:t>
            </a:r>
          </a:p>
          <a:p>
            <a:r>
              <a:rPr lang="en-US" dirty="0">
                <a:solidFill>
                  <a:schemeClr val="tx1"/>
                </a:solidFill>
              </a:rPr>
              <a:t>District 7770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410200"/>
            <a:ext cx="944273" cy="123348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9032" y="5714999"/>
            <a:ext cx="2384467" cy="928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73185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410200"/>
            <a:ext cx="944273" cy="123348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9032" y="5714999"/>
            <a:ext cx="2384467" cy="928687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307757" y="533400"/>
            <a:ext cx="67056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/>
              <a:t>The Rotary Foundation (TRF)Reports and Forms</a:t>
            </a:r>
          </a:p>
          <a:p>
            <a:endParaRPr lang="en-US" sz="3600" dirty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/>
              <a:t>Also Available on District </a:t>
            </a:r>
            <a:r>
              <a:rPr lang="en-US" sz="3600" dirty="0" err="1"/>
              <a:t>DACdb</a:t>
            </a:r>
            <a:endParaRPr lang="en-US" sz="3600" dirty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/>
              <a:t>Donate Button at MyRotary.org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9250573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410200"/>
            <a:ext cx="944273" cy="123348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9032" y="5714999"/>
            <a:ext cx="2384467" cy="928687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295400" y="533400"/>
            <a:ext cx="670560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/>
              <a:t>The Rotary Foundation</a:t>
            </a:r>
          </a:p>
          <a:p>
            <a:pPr algn="ctr"/>
            <a:r>
              <a:rPr lang="en-US" sz="4800" dirty="0"/>
              <a:t>Tips to Increase Giving</a:t>
            </a:r>
          </a:p>
          <a:p>
            <a:pPr algn="ctr"/>
            <a:endParaRPr lang="en-US" sz="3600" dirty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/>
              <a:t>Club Giving—Do you allocate a percentage of Fundraising $$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/>
              <a:t>Individual Giving, Paul Harris Society, Rotary Direct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/>
              <a:t>Club Matching Points</a:t>
            </a:r>
          </a:p>
        </p:txBody>
      </p:sp>
    </p:spTree>
    <p:extLst>
      <p:ext uri="{BB962C8B-B14F-4D97-AF65-F5344CB8AC3E}">
        <p14:creationId xmlns:p14="http://schemas.microsoft.com/office/powerpoint/2010/main" val="4681952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410200"/>
            <a:ext cx="944273" cy="123348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9032" y="5714999"/>
            <a:ext cx="2384467" cy="928687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295400" y="533400"/>
            <a:ext cx="6705600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/>
              <a:t>The Rotary Foundation</a:t>
            </a:r>
          </a:p>
          <a:p>
            <a:pPr algn="ctr"/>
            <a:r>
              <a:rPr lang="en-US" sz="4800" dirty="0"/>
              <a:t>Tips to Increase Giving</a:t>
            </a:r>
          </a:p>
          <a:p>
            <a:pPr algn="ctr"/>
            <a:endParaRPr lang="en-US" sz="3600" dirty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/>
              <a:t>District Matching Points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/>
              <a:t>Club Meeting for Polio/Foundation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/>
              <a:t>What Does Your Club do?</a:t>
            </a:r>
          </a:p>
        </p:txBody>
      </p:sp>
    </p:spTree>
    <p:extLst>
      <p:ext uri="{BB962C8B-B14F-4D97-AF65-F5344CB8AC3E}">
        <p14:creationId xmlns:p14="http://schemas.microsoft.com/office/powerpoint/2010/main" val="25811833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410200"/>
            <a:ext cx="944273" cy="123348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9032" y="5714999"/>
            <a:ext cx="2384467" cy="928687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295400" y="533400"/>
            <a:ext cx="67056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/>
              <a:t>The Rotary Foundation</a:t>
            </a:r>
          </a:p>
          <a:p>
            <a:endParaRPr lang="en-US" sz="3600" dirty="0"/>
          </a:p>
          <a:p>
            <a:r>
              <a:rPr lang="en-US" sz="3600" dirty="0"/>
              <a:t>Contact me for help navigating these forms and reports:</a:t>
            </a:r>
          </a:p>
          <a:p>
            <a:endParaRPr lang="en-US" sz="3600" dirty="0"/>
          </a:p>
          <a:p>
            <a:r>
              <a:rPr lang="en-US" sz="3600" dirty="0"/>
              <a:t>Kerry Bunton</a:t>
            </a:r>
          </a:p>
          <a:p>
            <a:r>
              <a:rPr lang="en-US" sz="3600" dirty="0"/>
              <a:t>kpbunton61@gmail.com </a:t>
            </a:r>
          </a:p>
          <a:p>
            <a:r>
              <a:rPr lang="en-US" sz="3600" dirty="0"/>
              <a:t>m:  843.521.3488</a:t>
            </a:r>
          </a:p>
          <a:p>
            <a:r>
              <a:rPr lang="en-US" sz="3600" dirty="0"/>
              <a:t>h:   843.524.4483</a:t>
            </a:r>
          </a:p>
        </p:txBody>
      </p:sp>
    </p:spTree>
    <p:extLst>
      <p:ext uri="{BB962C8B-B14F-4D97-AF65-F5344CB8AC3E}">
        <p14:creationId xmlns:p14="http://schemas.microsoft.com/office/powerpoint/2010/main" val="41077474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410200"/>
            <a:ext cx="944273" cy="123348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9032" y="5714999"/>
            <a:ext cx="2384467" cy="92868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219200" y="914400"/>
            <a:ext cx="6705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4800" dirty="0"/>
              <a:t>Final Thoughts or Questions?</a:t>
            </a:r>
          </a:p>
        </p:txBody>
      </p:sp>
    </p:spTree>
    <p:extLst>
      <p:ext uri="{BB962C8B-B14F-4D97-AF65-F5344CB8AC3E}">
        <p14:creationId xmlns:p14="http://schemas.microsoft.com/office/powerpoint/2010/main" val="23762165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772400" cy="2228851"/>
          </a:xfrm>
        </p:spPr>
        <p:txBody>
          <a:bodyPr>
            <a:normAutofit fontScale="90000"/>
          </a:bodyPr>
          <a:lstStyle/>
          <a:p>
            <a:br>
              <a:rPr lang="en-US" sz="5300" dirty="0"/>
            </a:br>
            <a:br>
              <a:rPr lang="en-US" sz="5300" dirty="0"/>
            </a:br>
            <a:r>
              <a:rPr lang="en-US" sz="5300" dirty="0"/>
              <a:t>Kerry Bunton</a:t>
            </a:r>
            <a:br>
              <a:rPr lang="en-US" sz="5300" dirty="0"/>
            </a:br>
            <a:r>
              <a:rPr lang="en-US" sz="5300" dirty="0"/>
              <a:t>Rotary Club of the Lowcountry</a:t>
            </a:r>
            <a:br>
              <a:rPr lang="en-US" sz="4800" dirty="0"/>
            </a:br>
            <a:br>
              <a:rPr lang="en-US" sz="4800" dirty="0"/>
            </a:b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ln>
            <a:solidFill>
              <a:schemeClr val="accent1"/>
            </a:solidFill>
          </a:ln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Email:  </a:t>
            </a:r>
            <a:r>
              <a:rPr lang="en-US" dirty="0">
                <a:solidFill>
                  <a:srgbClr val="000000"/>
                </a:solidFill>
                <a:hlinkClick r:id="rId2"/>
              </a:rPr>
              <a:t>KPBUNTON@Gmail.com</a:t>
            </a:r>
            <a:endParaRPr lang="en-US" dirty="0">
              <a:solidFill>
                <a:srgbClr val="000000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m: 843.521.3488</a:t>
            </a:r>
          </a:p>
          <a:p>
            <a:r>
              <a:rPr lang="en-US" dirty="0">
                <a:solidFill>
                  <a:schemeClr val="tx1"/>
                </a:solidFill>
              </a:rPr>
              <a:t>h: 843.524.4483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410200"/>
            <a:ext cx="944273" cy="123348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9032" y="5714999"/>
            <a:ext cx="2384467" cy="928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31429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410200"/>
            <a:ext cx="944273" cy="123348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9032" y="5714999"/>
            <a:ext cx="2384467" cy="928687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371600" y="533400"/>
            <a:ext cx="66294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/>
              <a:t>The Rotary Foundation</a:t>
            </a:r>
          </a:p>
          <a:p>
            <a:pPr algn="ctr"/>
            <a:r>
              <a:rPr lang="en-US" sz="3600" dirty="0"/>
              <a:t>(TRF)</a:t>
            </a:r>
          </a:p>
          <a:p>
            <a:pPr algn="ctr"/>
            <a:endParaRPr lang="en-US" sz="3600" dirty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/>
              <a:t>TRF Recognition Points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/>
              <a:t>Paul Harris Fellow Recognition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/>
              <a:t>Rotary Club Central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/>
              <a:t>TRF Reports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/>
              <a:t>Tips for Increasing Foundation Giving</a:t>
            </a:r>
          </a:p>
        </p:txBody>
      </p:sp>
    </p:spTree>
    <p:extLst>
      <p:ext uri="{BB962C8B-B14F-4D97-AF65-F5344CB8AC3E}">
        <p14:creationId xmlns:p14="http://schemas.microsoft.com/office/powerpoint/2010/main" val="2526965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410200"/>
            <a:ext cx="944273" cy="123348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9032" y="5714999"/>
            <a:ext cx="2384467" cy="92868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143000" y="533400"/>
            <a:ext cx="685800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/>
              <a:t>The Rotary Foundation (TRF) Recognition Points</a:t>
            </a:r>
          </a:p>
          <a:p>
            <a:pPr algn="ctr"/>
            <a:endParaRPr lang="en-US" sz="3600" dirty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/>
              <a:t>$1 US gives you 1 TRF (Foundation) Recognition Point</a:t>
            </a:r>
          </a:p>
          <a:p>
            <a:pPr marL="571500" indent="-571500" algn="ctr">
              <a:buFont typeface="Arial" panose="020B0604020202020204" pitchFamily="34" charset="0"/>
              <a:buChar char="•"/>
            </a:pPr>
            <a:r>
              <a:rPr lang="en-US" sz="3600" dirty="0"/>
              <a:t>Points can be used by the donor or transferred (minimum 100)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/>
              <a:t>Points are NOT dollars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/>
              <a:t>Questions?</a:t>
            </a:r>
          </a:p>
          <a:p>
            <a:pPr marL="571500" indent="-571500" algn="ctr">
              <a:buFont typeface="Arial" panose="020B0604020202020204" pitchFamily="34" charset="0"/>
              <a:buChar char="•"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9006716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410200"/>
            <a:ext cx="944273" cy="123348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9032" y="5714999"/>
            <a:ext cx="2384467" cy="928687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295400" y="533400"/>
            <a:ext cx="6705600" cy="6432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/>
              <a:t>Paul Harris Fellow (PHF)</a:t>
            </a:r>
          </a:p>
          <a:p>
            <a:pPr algn="ctr"/>
            <a:r>
              <a:rPr lang="en-US" sz="4800" dirty="0"/>
              <a:t>Recognition</a:t>
            </a:r>
          </a:p>
          <a:p>
            <a:pPr algn="ctr"/>
            <a:endParaRPr lang="en-US" sz="3600" dirty="0"/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3500" dirty="0"/>
              <a:t>1000 Recognition Points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3500" dirty="0"/>
              <a:t>Paul Harris Fellow Designation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3500" dirty="0"/>
              <a:t>Certificate, Lapel Pin, Medallion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3500" dirty="0"/>
              <a:t>Make this a Big Deal at your club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3500" dirty="0"/>
              <a:t>Multiple levels (1-9)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3500" dirty="0"/>
              <a:t>Questions?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34157099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410200"/>
            <a:ext cx="944273" cy="123348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9032" y="5714999"/>
            <a:ext cx="2384467" cy="92868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295400" y="533400"/>
            <a:ext cx="67056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/>
              <a:t>Paul Harris Fellow (PHF)</a:t>
            </a:r>
          </a:p>
          <a:p>
            <a:pPr algn="ctr"/>
            <a:r>
              <a:rPr lang="en-US" sz="4800" dirty="0"/>
              <a:t>Recognition</a:t>
            </a:r>
          </a:p>
          <a:p>
            <a:pPr algn="ctr"/>
            <a:endParaRPr lang="en-US" sz="4800" dirty="0"/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3600" dirty="0"/>
              <a:t>After PHF Level 9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3600" dirty="0"/>
              <a:t>Major Donor Level Recognition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3600" dirty="0"/>
              <a:t>Different Lapel Pin and Crystal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3600" dirty="0"/>
              <a:t>Consider finding someone from District Leadership to handle the Presentation</a:t>
            </a:r>
          </a:p>
        </p:txBody>
      </p:sp>
    </p:spTree>
    <p:extLst>
      <p:ext uri="{BB962C8B-B14F-4D97-AF65-F5344CB8AC3E}">
        <p14:creationId xmlns:p14="http://schemas.microsoft.com/office/powerpoint/2010/main" val="40863085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410200"/>
            <a:ext cx="944273" cy="123348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9032" y="5714999"/>
            <a:ext cx="2384467" cy="928687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295400" y="533400"/>
            <a:ext cx="6705600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/>
              <a:t>The Rotary Foundation </a:t>
            </a:r>
          </a:p>
          <a:p>
            <a:pPr algn="ctr"/>
            <a:r>
              <a:rPr lang="en-US" sz="4800" dirty="0"/>
              <a:t>Rotary Club Central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endParaRPr lang="en-US" sz="3600" dirty="0"/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3600" dirty="0"/>
              <a:t>Navigate on MyRotary.org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3600" dirty="0"/>
              <a:t>Input Foundation Goals 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3600" dirty="0"/>
              <a:t>Annual Fund, PolioPlus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3600" dirty="0"/>
              <a:t>Benefactors, etc.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3600" dirty="0"/>
              <a:t>Deadline April 21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3600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37254011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410200"/>
            <a:ext cx="944273" cy="123348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9032" y="5714999"/>
            <a:ext cx="2384467" cy="928687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272746" y="533400"/>
            <a:ext cx="6705600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/>
              <a:t>The Rotary Foundation (TRF) Reports and Forms</a:t>
            </a:r>
          </a:p>
          <a:p>
            <a:pPr algn="ctr"/>
            <a:endParaRPr lang="en-US" sz="3600" dirty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/>
              <a:t>Club Recognition Summary (CRS)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/>
              <a:t>Monthly Contribution Report (MCR)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/>
              <a:t>PolioPlus Report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/>
              <a:t>Donor History Report</a:t>
            </a:r>
          </a:p>
        </p:txBody>
      </p:sp>
    </p:spTree>
    <p:extLst>
      <p:ext uri="{BB962C8B-B14F-4D97-AF65-F5344CB8AC3E}">
        <p14:creationId xmlns:p14="http://schemas.microsoft.com/office/powerpoint/2010/main" val="25048023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410200"/>
            <a:ext cx="944273" cy="123348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9032" y="5714999"/>
            <a:ext cx="2384467" cy="928687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307757" y="533400"/>
            <a:ext cx="670560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/>
              <a:t>The Rotary Foundation (TRF)Reports and Forms</a:t>
            </a:r>
          </a:p>
          <a:p>
            <a:endParaRPr lang="en-US" sz="3600" dirty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/>
              <a:t>TRF Contribution Form (123-EN)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/>
              <a:t>Multiple Donor Form (094-EN)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/>
              <a:t>PHF Recognition Transfer Request Form (102-EN)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/>
              <a:t>Available on MyRotary.org </a:t>
            </a:r>
          </a:p>
        </p:txBody>
      </p:sp>
    </p:spTree>
    <p:extLst>
      <p:ext uri="{BB962C8B-B14F-4D97-AF65-F5344CB8AC3E}">
        <p14:creationId xmlns:p14="http://schemas.microsoft.com/office/powerpoint/2010/main" val="8271268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294</TotalTime>
  <Words>360</Words>
  <Application>Microsoft Office PowerPoint</Application>
  <PresentationFormat>On-screen Show (4:3)</PresentationFormat>
  <Paragraphs>84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Arial</vt:lpstr>
      <vt:lpstr>Calibri</vt:lpstr>
      <vt:lpstr>Office Theme</vt:lpstr>
      <vt:lpstr>The Rotary Foundation Reports, Forms, Methods</vt:lpstr>
      <vt:lpstr>  Kerry Bunton Rotary Club of the Lowcountry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Rotary Foundation</dc:title>
  <dc:creator>Kerry Bunton</dc:creator>
  <cp:lastModifiedBy>Dorothy Jeger</cp:lastModifiedBy>
  <cp:revision>19</cp:revision>
  <dcterms:created xsi:type="dcterms:W3CDTF">2023-03-28T15:44:15Z</dcterms:created>
  <dcterms:modified xsi:type="dcterms:W3CDTF">2023-03-31T18:43:09Z</dcterms:modified>
</cp:coreProperties>
</file>