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825500" rtl="0" fontAlgn="auto" latinLnBrk="0" hangingPunct="0">
      <a:lnSpc>
        <a:spcPct val="100000"/>
      </a:lnSpc>
      <a:spcBef>
        <a:spcPts val="3400"/>
      </a:spcBef>
      <a:spcAft>
        <a:spcPts val="0"/>
      </a:spcAft>
      <a:buClrTx/>
      <a:buSzTx/>
      <a:buFontTx/>
      <a:buNone/>
      <a:tabLst/>
      <a:defRPr kumimoji="0" sz="3000" b="0" i="0" u="none" strike="noStrike" cap="none" spc="0" normalizeH="0" baseline="0">
        <a:ln>
          <a:noFill/>
        </a:ln>
        <a:solidFill>
          <a:srgbClr val="838787"/>
        </a:solidFill>
        <a:effectLst/>
        <a:uFillTx/>
        <a:latin typeface="Avenir Next Medium"/>
        <a:ea typeface="Avenir Next Medium"/>
        <a:cs typeface="Avenir Next Medium"/>
        <a:sym typeface="Avenir Next Medium"/>
      </a:defRPr>
    </a:lvl1pPr>
    <a:lvl2pPr marL="0" marR="0" indent="0" algn="l" defTabSz="825500" rtl="0" fontAlgn="auto" latinLnBrk="0" hangingPunct="0">
      <a:lnSpc>
        <a:spcPct val="100000"/>
      </a:lnSpc>
      <a:spcBef>
        <a:spcPts val="3400"/>
      </a:spcBef>
      <a:spcAft>
        <a:spcPts val="0"/>
      </a:spcAft>
      <a:buClrTx/>
      <a:buSzTx/>
      <a:buFontTx/>
      <a:buNone/>
      <a:tabLst/>
      <a:defRPr kumimoji="0" sz="3000" b="0" i="0" u="none" strike="noStrike" cap="none" spc="0" normalizeH="0" baseline="0">
        <a:ln>
          <a:noFill/>
        </a:ln>
        <a:solidFill>
          <a:srgbClr val="838787"/>
        </a:solidFill>
        <a:effectLst/>
        <a:uFillTx/>
        <a:latin typeface="Avenir Next Medium"/>
        <a:ea typeface="Avenir Next Medium"/>
        <a:cs typeface="Avenir Next Medium"/>
        <a:sym typeface="Avenir Next Medium"/>
      </a:defRPr>
    </a:lvl2pPr>
    <a:lvl3pPr marL="0" marR="0" indent="0" algn="l" defTabSz="825500" rtl="0" fontAlgn="auto" latinLnBrk="0" hangingPunct="0">
      <a:lnSpc>
        <a:spcPct val="100000"/>
      </a:lnSpc>
      <a:spcBef>
        <a:spcPts val="3400"/>
      </a:spcBef>
      <a:spcAft>
        <a:spcPts val="0"/>
      </a:spcAft>
      <a:buClrTx/>
      <a:buSzTx/>
      <a:buFontTx/>
      <a:buNone/>
      <a:tabLst/>
      <a:defRPr kumimoji="0" sz="3000" b="0" i="0" u="none" strike="noStrike" cap="none" spc="0" normalizeH="0" baseline="0">
        <a:ln>
          <a:noFill/>
        </a:ln>
        <a:solidFill>
          <a:srgbClr val="838787"/>
        </a:solidFill>
        <a:effectLst/>
        <a:uFillTx/>
        <a:latin typeface="Avenir Next Medium"/>
        <a:ea typeface="Avenir Next Medium"/>
        <a:cs typeface="Avenir Next Medium"/>
        <a:sym typeface="Avenir Next Medium"/>
      </a:defRPr>
    </a:lvl3pPr>
    <a:lvl4pPr marL="0" marR="0" indent="0" algn="l" defTabSz="825500" rtl="0" fontAlgn="auto" latinLnBrk="0" hangingPunct="0">
      <a:lnSpc>
        <a:spcPct val="100000"/>
      </a:lnSpc>
      <a:spcBef>
        <a:spcPts val="3400"/>
      </a:spcBef>
      <a:spcAft>
        <a:spcPts val="0"/>
      </a:spcAft>
      <a:buClrTx/>
      <a:buSzTx/>
      <a:buFontTx/>
      <a:buNone/>
      <a:tabLst/>
      <a:defRPr kumimoji="0" sz="3000" b="0" i="0" u="none" strike="noStrike" cap="none" spc="0" normalizeH="0" baseline="0">
        <a:ln>
          <a:noFill/>
        </a:ln>
        <a:solidFill>
          <a:srgbClr val="838787"/>
        </a:solidFill>
        <a:effectLst/>
        <a:uFillTx/>
        <a:latin typeface="Avenir Next Medium"/>
        <a:ea typeface="Avenir Next Medium"/>
        <a:cs typeface="Avenir Next Medium"/>
        <a:sym typeface="Avenir Next Medium"/>
      </a:defRPr>
    </a:lvl4pPr>
    <a:lvl5pPr marL="0" marR="0" indent="0" algn="l" defTabSz="825500" rtl="0" fontAlgn="auto" latinLnBrk="0" hangingPunct="0">
      <a:lnSpc>
        <a:spcPct val="100000"/>
      </a:lnSpc>
      <a:spcBef>
        <a:spcPts val="3400"/>
      </a:spcBef>
      <a:spcAft>
        <a:spcPts val="0"/>
      </a:spcAft>
      <a:buClrTx/>
      <a:buSzTx/>
      <a:buFontTx/>
      <a:buNone/>
      <a:tabLst/>
      <a:defRPr kumimoji="0" sz="3000" b="0" i="0" u="none" strike="noStrike" cap="none" spc="0" normalizeH="0" baseline="0">
        <a:ln>
          <a:noFill/>
        </a:ln>
        <a:solidFill>
          <a:srgbClr val="838787"/>
        </a:solidFill>
        <a:effectLst/>
        <a:uFillTx/>
        <a:latin typeface="Avenir Next Medium"/>
        <a:ea typeface="Avenir Next Medium"/>
        <a:cs typeface="Avenir Next Medium"/>
        <a:sym typeface="Avenir Next Medium"/>
      </a:defRPr>
    </a:lvl5pPr>
    <a:lvl6pPr marL="0" marR="0" indent="0" algn="l" defTabSz="825500" rtl="0" fontAlgn="auto" latinLnBrk="0" hangingPunct="0">
      <a:lnSpc>
        <a:spcPct val="100000"/>
      </a:lnSpc>
      <a:spcBef>
        <a:spcPts val="3400"/>
      </a:spcBef>
      <a:spcAft>
        <a:spcPts val="0"/>
      </a:spcAft>
      <a:buClrTx/>
      <a:buSzTx/>
      <a:buFontTx/>
      <a:buNone/>
      <a:tabLst/>
      <a:defRPr kumimoji="0" sz="3000" b="0" i="0" u="none" strike="noStrike" cap="none" spc="0" normalizeH="0" baseline="0">
        <a:ln>
          <a:noFill/>
        </a:ln>
        <a:solidFill>
          <a:srgbClr val="838787"/>
        </a:solidFill>
        <a:effectLst/>
        <a:uFillTx/>
        <a:latin typeface="Avenir Next Medium"/>
        <a:ea typeface="Avenir Next Medium"/>
        <a:cs typeface="Avenir Next Medium"/>
        <a:sym typeface="Avenir Next Medium"/>
      </a:defRPr>
    </a:lvl6pPr>
    <a:lvl7pPr marL="0" marR="0" indent="0" algn="l" defTabSz="825500" rtl="0" fontAlgn="auto" latinLnBrk="0" hangingPunct="0">
      <a:lnSpc>
        <a:spcPct val="100000"/>
      </a:lnSpc>
      <a:spcBef>
        <a:spcPts val="3400"/>
      </a:spcBef>
      <a:spcAft>
        <a:spcPts val="0"/>
      </a:spcAft>
      <a:buClrTx/>
      <a:buSzTx/>
      <a:buFontTx/>
      <a:buNone/>
      <a:tabLst/>
      <a:defRPr kumimoji="0" sz="3000" b="0" i="0" u="none" strike="noStrike" cap="none" spc="0" normalizeH="0" baseline="0">
        <a:ln>
          <a:noFill/>
        </a:ln>
        <a:solidFill>
          <a:srgbClr val="838787"/>
        </a:solidFill>
        <a:effectLst/>
        <a:uFillTx/>
        <a:latin typeface="Avenir Next Medium"/>
        <a:ea typeface="Avenir Next Medium"/>
        <a:cs typeface="Avenir Next Medium"/>
        <a:sym typeface="Avenir Next Medium"/>
      </a:defRPr>
    </a:lvl7pPr>
    <a:lvl8pPr marL="0" marR="0" indent="0" algn="l" defTabSz="825500" rtl="0" fontAlgn="auto" latinLnBrk="0" hangingPunct="0">
      <a:lnSpc>
        <a:spcPct val="100000"/>
      </a:lnSpc>
      <a:spcBef>
        <a:spcPts val="3400"/>
      </a:spcBef>
      <a:spcAft>
        <a:spcPts val="0"/>
      </a:spcAft>
      <a:buClrTx/>
      <a:buSzTx/>
      <a:buFontTx/>
      <a:buNone/>
      <a:tabLst/>
      <a:defRPr kumimoji="0" sz="3000" b="0" i="0" u="none" strike="noStrike" cap="none" spc="0" normalizeH="0" baseline="0">
        <a:ln>
          <a:noFill/>
        </a:ln>
        <a:solidFill>
          <a:srgbClr val="838787"/>
        </a:solidFill>
        <a:effectLst/>
        <a:uFillTx/>
        <a:latin typeface="Avenir Next Medium"/>
        <a:ea typeface="Avenir Next Medium"/>
        <a:cs typeface="Avenir Next Medium"/>
        <a:sym typeface="Avenir Next Medium"/>
      </a:defRPr>
    </a:lvl8pPr>
    <a:lvl9pPr marL="0" marR="0" indent="0" algn="l" defTabSz="825500" rtl="0" fontAlgn="auto" latinLnBrk="0" hangingPunct="0">
      <a:lnSpc>
        <a:spcPct val="100000"/>
      </a:lnSpc>
      <a:spcBef>
        <a:spcPts val="3400"/>
      </a:spcBef>
      <a:spcAft>
        <a:spcPts val="0"/>
      </a:spcAft>
      <a:buClrTx/>
      <a:buSzTx/>
      <a:buFontTx/>
      <a:buNone/>
      <a:tabLst/>
      <a:defRPr kumimoji="0" sz="3000" b="0" i="0" u="none" strike="noStrike" cap="none" spc="0" normalizeH="0" baseline="0">
        <a:ln>
          <a:noFill/>
        </a:ln>
        <a:solidFill>
          <a:srgbClr val="838787"/>
        </a:solidFill>
        <a:effectLst/>
        <a:uFillTx/>
        <a:latin typeface="Avenir Next Medium"/>
        <a:ea typeface="Avenir Next Medium"/>
        <a:cs typeface="Avenir Next Medium"/>
        <a:sym typeface="Avenir Next Medium"/>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Avenir Next Medium"/>
          <a:ea typeface="Avenir Next Medium"/>
          <a:cs typeface="Avenir Next Medium"/>
        </a:font>
        <a:schemeClr val="accent1"/>
      </a:tcTxStyle>
      <a:tcStyle>
        <a:tcBdr>
          <a:left>
            <a:ln w="12700" cap="flat">
              <a:noFill/>
              <a:miter lim="400000"/>
            </a:ln>
          </a:left>
          <a:right>
            <a:ln w="12700" cap="flat">
              <a:noFill/>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wholeTbl>
    <a:band2H>
      <a:tcTxStyle/>
      <a:tcStyle>
        <a:tcBdr/>
        <a:fill>
          <a:solidFill>
            <a:schemeClr val="accent1">
              <a:hueOff val="178262"/>
              <a:satOff val="-8651"/>
              <a:lumOff val="-7254"/>
              <a:alpha val="29000"/>
            </a:schemeClr>
          </a:solidFill>
        </a:fill>
      </a:tcStyle>
    </a:band2H>
    <a:firstCol>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firstCol>
    <a:lastRow>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63500" cap="flat">
              <a:solidFill>
                <a:srgbClr val="5F6568"/>
              </a:solidFill>
              <a:prstDash val="solid"/>
              <a:miter lim="400000"/>
            </a:ln>
          </a:top>
          <a:bottom>
            <a:ln w="12700" cap="flat">
              <a:noFill/>
              <a:miter lim="400000"/>
            </a:ln>
          </a:bottom>
          <a:insideH>
            <a:ln w="25400" cap="flat">
              <a:solidFill>
                <a:srgbClr val="5F6568"/>
              </a:solidFill>
              <a:prstDash val="solid"/>
              <a:miter lim="400000"/>
            </a:ln>
          </a:insideH>
          <a:insideV>
            <a:ln w="12700" cap="flat">
              <a:noFill/>
              <a:miter lim="400000"/>
            </a:ln>
          </a:insideV>
        </a:tcBdr>
        <a:fill>
          <a:noFill/>
        </a:fill>
      </a:tcStyle>
    </a:lastRow>
    <a:firstRow>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12700" cap="flat">
              <a:noFill/>
              <a:miter lim="400000"/>
            </a:ln>
          </a:top>
          <a:bottom>
            <a:ln w="635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firstRow>
  </a:tblStyle>
  <a:tblStyle styleId="{C7B018BB-80A7-4F77-B60F-C8B233D01FF8}" styleName="">
    <a:tblBg/>
    <a:wholeTbl>
      <a:tcTxStyle b="off" i="off">
        <a:font>
          <a:latin typeface="Avenir Next Medium"/>
          <a:ea typeface="Avenir Next Medium"/>
          <a:cs typeface="Avenir Next Medium"/>
        </a:font>
        <a:srgbClr val="838787"/>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wholeTbl>
    <a:band2H>
      <a:tcTxStyle/>
      <a:tcStyle>
        <a:tcBdr/>
        <a:fill>
          <a:solidFill>
            <a:schemeClr val="accent6">
              <a:alpha val="25000"/>
            </a:schemeClr>
          </a:solidFill>
        </a:fill>
      </a:tcStyle>
    </a:band2H>
    <a:firstCol>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A01D73"/>
          </a:solidFill>
        </a:fill>
      </a:tcStyle>
    </a:firstCol>
    <a:lastRow>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781873"/>
          </a:solidFill>
        </a:fill>
      </a:tcStyle>
    </a:lastRow>
    <a:firstRow>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781873"/>
          </a:solidFill>
        </a:fill>
      </a:tcStyle>
    </a:firstRow>
  </a:tblStyle>
  <a:tblStyle styleId="{EEE7283C-3CF3-47DC-8721-378D4A62B228}" styleName="">
    <a:tblBg/>
    <a:wholeTbl>
      <a:tcTxStyle b="off" i="off">
        <a:font>
          <a:latin typeface="Avenir Next Medium"/>
          <a:ea typeface="Avenir Next Medium"/>
          <a:cs typeface="Avenir Next Medium"/>
        </a:font>
        <a:srgbClr val="838787"/>
      </a:tcTxStyle>
      <a:tcStyle>
        <a:tcBdr>
          <a:left>
            <a:ln w="12700" cap="flat">
              <a:noFill/>
              <a:miter lim="400000"/>
            </a:ln>
          </a:left>
          <a:right>
            <a:ln w="12700" cap="flat">
              <a:noFill/>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wholeTbl>
    <a:band2H>
      <a:tcTxStyle/>
      <a:tcStyle>
        <a:tcBdr/>
        <a:fill>
          <a:solidFill>
            <a:srgbClr val="DCDEE0">
              <a:alpha val="18000"/>
            </a:srgbClr>
          </a:solidFill>
        </a:fill>
      </a:tcStyle>
    </a:band2H>
    <a:firstCol>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firstCol>
    <a:lastRow>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5F6568"/>
              </a:solidFill>
              <a:prstDash val="solid"/>
              <a:miter lim="400000"/>
            </a:ln>
          </a:insideH>
          <a:insideV>
            <a:ln w="12700" cap="flat">
              <a:noFill/>
              <a:miter lim="400000"/>
            </a:ln>
          </a:insideV>
        </a:tcBdr>
        <a:fill>
          <a:solidFill>
            <a:srgbClr val="838787"/>
          </a:solidFill>
        </a:fill>
      </a:tcStyle>
    </a:lastRow>
    <a:firstRow>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25400" cap="flat">
              <a:solidFill>
                <a:srgbClr val="5F6568"/>
              </a:solidFill>
              <a:prstDash val="solid"/>
              <a:miter lim="400000"/>
            </a:ln>
          </a:insideH>
          <a:insideV>
            <a:ln w="12700" cap="flat">
              <a:noFill/>
              <a:miter lim="400000"/>
            </a:ln>
          </a:insideV>
        </a:tcBdr>
        <a:fill>
          <a:solidFill>
            <a:schemeClr val="accent5">
              <a:hueOff val="-239254"/>
              <a:lumOff val="-1399"/>
            </a:schemeClr>
          </a:solidFill>
        </a:fill>
      </a:tcStyle>
    </a:firstRow>
  </a:tblStyle>
  <a:tblStyle styleId="{CF821DB8-F4EB-4A41-A1BA-3FCAFE7338EE}" styleName="">
    <a:tblBg/>
    <a:wholeTbl>
      <a:tcTxStyle b="off" i="off">
        <a:font>
          <a:latin typeface="Avenir Next Medium"/>
          <a:ea typeface="Avenir Next Medium"/>
          <a:cs typeface="Avenir Next Medium"/>
        </a:font>
        <a:srgbClr val="838787"/>
      </a:tcTxStyle>
      <a:tcStyle>
        <a:tcBdr>
          <a:left>
            <a:ln w="12700" cap="flat">
              <a:noFill/>
              <a:miter lim="400000"/>
            </a:ln>
          </a:left>
          <a:right>
            <a:ln w="12700" cap="flat">
              <a:noFill/>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wholeTbl>
    <a:band2H>
      <a:tcTxStyle/>
      <a:tcStyle>
        <a:tcBdr/>
        <a:fill>
          <a:solidFill>
            <a:srgbClr val="D4EB9B">
              <a:alpha val="26000"/>
            </a:srgbClr>
          </a:solidFill>
        </a:fill>
      </a:tcStyle>
    </a:band2H>
    <a:firstCol>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12700" cap="flat">
              <a:noFill/>
              <a:miter lim="400000"/>
            </a:ln>
          </a:insideV>
        </a:tcBdr>
        <a:fill>
          <a:noFill/>
        </a:fill>
      </a:tcStyle>
    </a:firstCol>
    <a:lastRow>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88900" cap="flat">
              <a:solidFill>
                <a:srgbClr val="5F6568"/>
              </a:solidFill>
              <a:prstDash val="solid"/>
              <a:miter lim="400000"/>
            </a:ln>
          </a:top>
          <a:bottom>
            <a:ln w="12700" cap="flat">
              <a:noFill/>
              <a:miter lim="400000"/>
            </a:ln>
          </a:bottom>
          <a:insideH>
            <a:ln w="25400" cap="flat">
              <a:solidFill>
                <a:srgbClr val="D4EB9B">
                  <a:alpha val="26000"/>
                </a:srgbClr>
              </a:solidFill>
              <a:prstDash val="solid"/>
              <a:miter lim="400000"/>
            </a:ln>
          </a:insideH>
          <a:insideV>
            <a:ln w="12700" cap="flat">
              <a:noFill/>
              <a:miter lim="400000"/>
            </a:ln>
          </a:insideV>
        </a:tcBdr>
        <a:fill>
          <a:noFill/>
        </a:fill>
      </a:tcStyle>
    </a:lastRow>
    <a:firstRow>
      <a:tcTxStyle b="on" i="off">
        <a:font>
          <a:latin typeface="Avenir Next Demi Bold"/>
          <a:ea typeface="Avenir Next Demi Bold"/>
          <a:cs typeface="Avenir Next Demi Bold"/>
        </a:font>
        <a:srgbClr val="FFFFFF"/>
      </a:tcTxStyle>
      <a:tcStyle>
        <a:tcBdr>
          <a:left>
            <a:ln w="12700" cap="flat">
              <a:noFill/>
              <a:miter lim="400000"/>
            </a:ln>
          </a:left>
          <a:right>
            <a:ln w="12700" cap="flat">
              <a:noFill/>
              <a:miter lim="400000"/>
            </a:ln>
          </a:right>
          <a:top>
            <a:ln w="12700" cap="flat">
              <a:noFill/>
              <a:miter lim="400000"/>
            </a:ln>
          </a:top>
          <a:bottom>
            <a:ln w="63500" cap="flat">
              <a:solidFill>
                <a:srgbClr val="5F6568"/>
              </a:solidFill>
              <a:prstDash val="solid"/>
              <a:miter lim="400000"/>
            </a:ln>
          </a:bottom>
          <a:insideH>
            <a:ln w="25400" cap="flat">
              <a:solidFill>
                <a:srgbClr val="D4EB9B">
                  <a:alpha val="26000"/>
                </a:srgbClr>
              </a:solidFill>
              <a:prstDash val="solid"/>
              <a:miter lim="400000"/>
            </a:ln>
          </a:insideH>
          <a:insideV>
            <a:ln w="12700" cap="flat">
              <a:noFill/>
              <a:miter lim="400000"/>
            </a:ln>
          </a:insideV>
        </a:tcBdr>
        <a:fill>
          <a:solidFill>
            <a:srgbClr val="147882"/>
          </a:solidFill>
        </a:fill>
      </a:tcStyle>
    </a:firstRow>
  </a:tblStyle>
  <a:tblStyle styleId="{33BA23B1-9221-436E-865A-0063620EA4FD}" styleName="">
    <a:tblBg/>
    <a:wholeTbl>
      <a:tcTxStyle b="off" i="off">
        <a:font>
          <a:latin typeface="Avenir Next Medium"/>
          <a:ea typeface="Avenir Next Medium"/>
          <a:cs typeface="Avenir Next Medium"/>
        </a:font>
        <a:srgbClr val="FFFFFF"/>
      </a:tcTxStyle>
      <a:tcStyle>
        <a:tcBdr>
          <a:left>
            <a:ln w="12700" cap="flat">
              <a:noFill/>
              <a:miter lim="400000"/>
            </a:ln>
          </a:left>
          <a:right>
            <a:ln w="12700" cap="flat">
              <a:noFill/>
              <a:miter lim="400000"/>
            </a:ln>
          </a:right>
          <a:top>
            <a:ln w="25400" cap="flat">
              <a:solidFill>
                <a:srgbClr val="222222"/>
              </a:solidFill>
              <a:prstDash val="solid"/>
              <a:miter lim="400000"/>
            </a:ln>
          </a:top>
          <a:bottom>
            <a:ln w="25400" cap="flat">
              <a:solidFill>
                <a:srgbClr val="222222"/>
              </a:solidFill>
              <a:prstDash val="solid"/>
              <a:miter lim="400000"/>
            </a:ln>
          </a:bottom>
          <a:insideH>
            <a:ln w="25400" cap="flat">
              <a:solidFill>
                <a:srgbClr val="222222"/>
              </a:solidFill>
              <a:prstDash val="solid"/>
              <a:miter lim="400000"/>
            </a:ln>
          </a:insideH>
          <a:insideV>
            <a:ln w="12700" cap="flat">
              <a:noFill/>
              <a:miter lim="400000"/>
            </a:ln>
          </a:insideV>
        </a:tcBdr>
        <a:fill>
          <a:solidFill>
            <a:srgbClr val="838787">
              <a:alpha val="75000"/>
            </a:srgbClr>
          </a:solidFill>
        </a:fill>
      </a:tcStyle>
    </a:wholeTbl>
    <a:band2H>
      <a:tcTxStyle/>
      <a:tcStyle>
        <a:tcBdr/>
        <a:fill>
          <a:solidFill>
            <a:srgbClr val="686A6A">
              <a:alpha val="85000"/>
            </a:srgbClr>
          </a:solidFill>
        </a:fill>
      </a:tcStyle>
    </a:band2H>
    <a:firstCol>
      <a:tcTxStyle b="on" i="off">
        <a:font>
          <a:latin typeface="Avenir Next Demi Bold"/>
          <a:ea typeface="Avenir Next Demi Bold"/>
          <a:cs typeface="Avenir Next Demi Bold"/>
        </a:font>
        <a:srgbClr val="222222"/>
      </a:tcTxStyle>
      <a:tcStyle>
        <a:tcBdr>
          <a:left>
            <a:ln w="12700" cap="flat">
              <a:noFill/>
              <a:miter lim="400000"/>
            </a:ln>
          </a:left>
          <a:right>
            <a:ln w="63500" cap="flat">
              <a:solidFill>
                <a:srgbClr val="222222"/>
              </a:solidFill>
              <a:prstDash val="solid"/>
              <a:miter lim="400000"/>
            </a:ln>
          </a:right>
          <a:top>
            <a:ln w="25400" cap="flat">
              <a:solidFill>
                <a:srgbClr val="222222"/>
              </a:solidFill>
              <a:prstDash val="solid"/>
              <a:miter lim="400000"/>
            </a:ln>
          </a:top>
          <a:bottom>
            <a:ln w="25400" cap="flat">
              <a:solidFill>
                <a:srgbClr val="222222"/>
              </a:solidFill>
              <a:prstDash val="solid"/>
              <a:miter lim="400000"/>
            </a:ln>
          </a:bottom>
          <a:insideH>
            <a:ln w="25400" cap="flat">
              <a:solidFill>
                <a:srgbClr val="222222"/>
              </a:solidFill>
              <a:prstDash val="solid"/>
              <a:miter lim="400000"/>
            </a:ln>
          </a:insideH>
          <a:insideV>
            <a:ln w="12700" cap="flat">
              <a:noFill/>
              <a:miter lim="400000"/>
            </a:ln>
          </a:insideV>
        </a:tcBdr>
        <a:fill>
          <a:solidFill>
            <a:srgbClr val="686A6A">
              <a:alpha val="85000"/>
            </a:srgbClr>
          </a:solidFill>
        </a:fill>
      </a:tcStyle>
    </a:firstCol>
    <a:lastRow>
      <a:tcTxStyle b="on" i="off">
        <a:font>
          <a:latin typeface="Avenir Next Demi Bold"/>
          <a:ea typeface="Avenir Next Demi Bold"/>
          <a:cs typeface="Avenir Next Demi Bold"/>
        </a:font>
        <a:srgbClr val="3D3D3D"/>
      </a:tcTxStyle>
      <a:tcStyle>
        <a:tcBdr>
          <a:left>
            <a:ln w="12700" cap="flat">
              <a:noFill/>
              <a:miter lim="400000"/>
            </a:ln>
          </a:left>
          <a:right>
            <a:ln w="12700" cap="flat">
              <a:noFill/>
              <a:miter lim="400000"/>
            </a:ln>
          </a:right>
          <a:top>
            <a:ln w="63500" cap="flat">
              <a:solidFill>
                <a:srgbClr val="222222"/>
              </a:solidFill>
              <a:prstDash val="solid"/>
              <a:miter lim="400000"/>
            </a:ln>
          </a:top>
          <a:bottom>
            <a:ln w="12700" cap="flat">
              <a:noFill/>
              <a:miter lim="400000"/>
            </a:ln>
          </a:bottom>
          <a:insideH>
            <a:ln w="25400" cap="flat">
              <a:solidFill>
                <a:srgbClr val="222222"/>
              </a:solidFill>
              <a:prstDash val="solid"/>
              <a:miter lim="400000"/>
            </a:ln>
          </a:insideH>
          <a:insideV>
            <a:ln w="12700" cap="flat">
              <a:noFill/>
              <a:miter lim="400000"/>
            </a:ln>
          </a:insideV>
        </a:tcBdr>
        <a:fill>
          <a:solidFill>
            <a:srgbClr val="838787"/>
          </a:solidFill>
        </a:fill>
      </a:tcStyle>
    </a:lastRow>
    <a:firstRow>
      <a:tcTxStyle b="on" i="off">
        <a:font>
          <a:latin typeface="Avenir Next Demi Bold"/>
          <a:ea typeface="Avenir Next Demi Bold"/>
          <a:cs typeface="Avenir Next Demi Bold"/>
        </a:font>
        <a:srgbClr val="3D3D3D"/>
      </a:tcTxStyle>
      <a:tcStyle>
        <a:tcBdr>
          <a:left>
            <a:ln w="12700" cap="flat">
              <a:noFill/>
              <a:miter lim="400000"/>
            </a:ln>
          </a:left>
          <a:right>
            <a:ln w="12700" cap="flat">
              <a:noFill/>
              <a:miter lim="400000"/>
            </a:ln>
          </a:right>
          <a:top>
            <a:ln w="12700" cap="flat">
              <a:noFill/>
              <a:miter lim="400000"/>
            </a:ln>
          </a:top>
          <a:bottom>
            <a:ln w="63500" cap="flat">
              <a:solidFill>
                <a:srgbClr val="222222"/>
              </a:solidFill>
              <a:prstDash val="solid"/>
              <a:miter lim="400000"/>
            </a:ln>
          </a:bottom>
          <a:insideH>
            <a:ln w="25400" cap="flat">
              <a:solidFill>
                <a:srgbClr val="222222"/>
              </a:solidFill>
              <a:prstDash val="solid"/>
              <a:miter lim="400000"/>
            </a:ln>
          </a:insideH>
          <a:insideV>
            <a:ln w="12700" cap="flat">
              <a:noFill/>
              <a:miter lim="400000"/>
            </a:ln>
          </a:insideV>
        </a:tcBdr>
        <a:fill>
          <a:solidFill>
            <a:srgbClr val="838787"/>
          </a:solidFill>
        </a:fill>
      </a:tcStyle>
    </a:firstRow>
  </a:tblStyle>
  <a:tblStyle styleId="{2708684C-4D16-4618-839F-0558EEFCDFE6}" styleName="">
    <a:tblBg/>
    <a:wholeTbl>
      <a:tcTxStyle b="off" i="off">
        <a:font>
          <a:latin typeface="Avenir Next Medium"/>
          <a:ea typeface="Avenir Next Medium"/>
          <a:cs typeface="Avenir Next Medium"/>
        </a:font>
        <a:srgbClr val="838787"/>
      </a:tcTxStyle>
      <a:tcStyle>
        <a:tcBdr>
          <a:left>
            <a:ln w="25400" cap="flat">
              <a:solidFill>
                <a:srgbClr val="5F6568"/>
              </a:solidFill>
              <a:prstDash val="solid"/>
              <a:miter lim="400000"/>
            </a:ln>
          </a:left>
          <a:right>
            <a:ln w="25400" cap="flat">
              <a:solidFill>
                <a:srgbClr val="5F6568"/>
              </a:solidFill>
              <a:prstDash val="solid"/>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25400" cap="flat">
              <a:solidFill>
                <a:srgbClr val="5F6568"/>
              </a:solidFill>
              <a:prstDash val="solid"/>
              <a:miter lim="400000"/>
            </a:ln>
          </a:insideV>
        </a:tcBdr>
        <a:fill>
          <a:noFill/>
        </a:fill>
      </a:tcStyle>
    </a:wholeTbl>
    <a:band2H>
      <a:tcTxStyle/>
      <a:tcStyle>
        <a:tcBdr/>
        <a:fill>
          <a:solidFill>
            <a:srgbClr val="DCDEE0">
              <a:alpha val="18000"/>
            </a:srgbClr>
          </a:solidFill>
        </a:fill>
      </a:tcStyle>
    </a:band2H>
    <a:firstCol>
      <a:tcTxStyle b="on" i="off">
        <a:font>
          <a:latin typeface="Avenir Next Demi Bold"/>
          <a:ea typeface="Avenir Next Demi Bold"/>
          <a:cs typeface="Avenir Next Demi Bold"/>
        </a:font>
        <a:srgbClr val="A6AAA9"/>
      </a:tcTxStyle>
      <a:tcStyle>
        <a:tcBdr>
          <a:left>
            <a:ln w="12700" cap="flat">
              <a:noFill/>
              <a:miter lim="400000"/>
            </a:ln>
          </a:left>
          <a:right>
            <a:ln w="63500" cap="flat">
              <a:solidFill>
                <a:srgbClr val="5F6568"/>
              </a:solidFill>
              <a:prstDash val="solid"/>
              <a:miter lim="400000"/>
            </a:ln>
          </a:right>
          <a:top>
            <a:ln w="25400" cap="flat">
              <a:solidFill>
                <a:srgbClr val="5F6568"/>
              </a:solidFill>
              <a:prstDash val="solid"/>
              <a:miter lim="400000"/>
            </a:ln>
          </a:top>
          <a:bottom>
            <a:ln w="25400" cap="flat">
              <a:solidFill>
                <a:srgbClr val="5F6568"/>
              </a:solidFill>
              <a:prstDash val="solid"/>
              <a:miter lim="400000"/>
            </a:ln>
          </a:bottom>
          <a:insideH>
            <a:ln w="25400" cap="flat">
              <a:solidFill>
                <a:srgbClr val="5F6568"/>
              </a:solidFill>
              <a:prstDash val="solid"/>
              <a:miter lim="400000"/>
            </a:ln>
          </a:insideH>
          <a:insideV>
            <a:ln w="25400" cap="flat">
              <a:solidFill>
                <a:srgbClr val="5F6568"/>
              </a:solidFill>
              <a:prstDash val="solid"/>
              <a:miter lim="400000"/>
            </a:ln>
          </a:insideV>
        </a:tcBdr>
        <a:fill>
          <a:noFill/>
        </a:fill>
      </a:tcStyle>
    </a:firstCol>
    <a:lastRow>
      <a:tcTxStyle b="on" i="off">
        <a:font>
          <a:latin typeface="Avenir Next Demi Bold"/>
          <a:ea typeface="Avenir Next Demi Bold"/>
          <a:cs typeface="Avenir Next Demi Bold"/>
        </a:font>
        <a:srgbClr val="A6AAA9"/>
      </a:tcTxStyle>
      <a:tcStyle>
        <a:tcBdr>
          <a:left>
            <a:ln w="12700" cap="flat">
              <a:noFill/>
              <a:miter lim="400000"/>
            </a:ln>
          </a:left>
          <a:right>
            <a:ln w="12700" cap="flat">
              <a:noFill/>
              <a:miter lim="400000"/>
            </a:ln>
          </a:right>
          <a:top>
            <a:ln w="63500" cap="flat">
              <a:solidFill>
                <a:srgbClr val="5F6568"/>
              </a:solidFill>
              <a:prstDash val="solid"/>
              <a:miter lim="400000"/>
            </a:ln>
          </a:top>
          <a:bottom>
            <a:ln w="12700" cap="flat">
              <a:noFill/>
              <a:miter lim="400000"/>
            </a:ln>
          </a:bottom>
          <a:insideH>
            <a:ln w="25400" cap="flat">
              <a:solidFill>
                <a:srgbClr val="5F6568"/>
              </a:solidFill>
              <a:prstDash val="solid"/>
              <a:miter lim="400000"/>
            </a:ln>
          </a:insideH>
          <a:insideV>
            <a:ln w="12700" cap="flat">
              <a:noFill/>
              <a:miter lim="400000"/>
            </a:ln>
          </a:insideV>
        </a:tcBdr>
        <a:fill>
          <a:noFill/>
        </a:fill>
      </a:tcStyle>
    </a:lastRow>
    <a:firstRow>
      <a:tcTxStyle b="on" i="off">
        <a:font>
          <a:latin typeface="Avenir Next Demi Bold"/>
          <a:ea typeface="Avenir Next Demi Bold"/>
          <a:cs typeface="Avenir Next Demi Bold"/>
        </a:font>
        <a:srgbClr val="A6AAA9"/>
      </a:tcTxStyle>
      <a:tcStyle>
        <a:tcBdr>
          <a:left>
            <a:ln w="25400" cap="flat">
              <a:solidFill>
                <a:srgbClr val="5F6568"/>
              </a:solidFill>
              <a:prstDash val="solid"/>
              <a:miter lim="400000"/>
            </a:ln>
          </a:left>
          <a:right>
            <a:ln w="25400" cap="flat">
              <a:solidFill>
                <a:srgbClr val="5F6568"/>
              </a:solidFill>
              <a:prstDash val="solid"/>
              <a:miter lim="400000"/>
            </a:ln>
          </a:right>
          <a:top>
            <a:ln w="12700" cap="flat">
              <a:noFill/>
              <a:miter lim="400000"/>
            </a:ln>
          </a:top>
          <a:bottom>
            <a:ln w="63500" cap="flat">
              <a:solidFill>
                <a:srgbClr val="5F6568"/>
              </a:solidFill>
              <a:prstDash val="solid"/>
              <a:miter lim="400000"/>
            </a:ln>
          </a:bottom>
          <a:insideH>
            <a:ln w="25400" cap="flat">
              <a:solidFill>
                <a:srgbClr val="5F6568"/>
              </a:solidFill>
              <a:prstDash val="solid"/>
              <a:miter lim="400000"/>
            </a:ln>
          </a:insideH>
          <a:insideV>
            <a:ln w="25400" cap="flat">
              <a:solidFill>
                <a:srgbClr val="5F6568"/>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0" d="100"/>
          <a:sy n="40" d="100"/>
        </p:scale>
        <p:origin x="132" y="5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3" name="Shape 163"/>
          <p:cNvSpPr>
            <a:spLocks noGrp="1" noRot="1" noChangeAspect="1"/>
          </p:cNvSpPr>
          <p:nvPr>
            <p:ph type="sldImg"/>
          </p:nvPr>
        </p:nvSpPr>
        <p:spPr>
          <a:xfrm>
            <a:off x="1143000" y="685800"/>
            <a:ext cx="4572000" cy="3429000"/>
          </a:xfrm>
          <a:prstGeom prst="rect">
            <a:avLst/>
          </a:prstGeom>
        </p:spPr>
        <p:txBody>
          <a:bodyPr/>
          <a:lstStyle/>
          <a:p>
            <a:endParaRPr/>
          </a:p>
        </p:txBody>
      </p:sp>
      <p:sp>
        <p:nvSpPr>
          <p:cNvPr id="164" name="Shape 164"/>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amp; Subtitle">
    <p:bg>
      <p:bgPr>
        <a:solidFill>
          <a:srgbClr val="222222"/>
        </a:solidFill>
        <a:effectLst/>
      </p:bgPr>
    </p:bg>
    <p:spTree>
      <p:nvGrpSpPr>
        <p:cNvPr id="1" name=""/>
        <p:cNvGrpSpPr/>
        <p:nvPr/>
      </p:nvGrpSpPr>
      <p:grpSpPr>
        <a:xfrm>
          <a:off x="0" y="0"/>
          <a:ext cx="0" cy="0"/>
          <a:chOff x="0" y="0"/>
          <a:chExt cx="0" cy="0"/>
        </a:xfrm>
      </p:grpSpPr>
      <p:sp>
        <p:nvSpPr>
          <p:cNvPr id="12" name="Line"/>
          <p:cNvSpPr/>
          <p:nvPr/>
        </p:nvSpPr>
        <p:spPr>
          <a:xfrm flipV="1">
            <a:off x="762000" y="8635632"/>
            <a:ext cx="22859999" cy="369"/>
          </a:xfrm>
          <a:prstGeom prst="line">
            <a:avLst/>
          </a:prstGeom>
          <a:ln w="50800">
            <a:solidFill>
              <a:srgbClr val="A6AAA9"/>
            </a:solidFill>
            <a:miter lim="400000"/>
          </a:ln>
        </p:spPr>
        <p:txBody>
          <a:bodyPr lIns="50800" tIns="50800" rIns="50800" bIns="50800" anchor="ctr"/>
          <a:lstStyle/>
          <a:p>
            <a:pPr defTabSz="457200">
              <a:spcBef>
                <a:spcPts val="0"/>
              </a:spcBef>
              <a:defRPr sz="1200">
                <a:solidFill>
                  <a:srgbClr val="000000"/>
                </a:solidFill>
                <a:latin typeface="Helvetica"/>
                <a:ea typeface="Helvetica"/>
                <a:cs typeface="Helvetica"/>
                <a:sym typeface="Helvetica"/>
              </a:defRPr>
            </a:pPr>
            <a:endParaRPr/>
          </a:p>
        </p:txBody>
      </p:sp>
      <p:sp>
        <p:nvSpPr>
          <p:cNvPr id="13" name="Title Text"/>
          <p:cNvSpPr txBox="1">
            <a:spLocks noGrp="1"/>
          </p:cNvSpPr>
          <p:nvPr>
            <p:ph type="title"/>
          </p:nvPr>
        </p:nvSpPr>
        <p:spPr>
          <a:xfrm>
            <a:off x="762000" y="9042400"/>
            <a:ext cx="22860000" cy="3810000"/>
          </a:xfrm>
          <a:prstGeom prst="rect">
            <a:avLst/>
          </a:prstGeom>
        </p:spPr>
        <p:txBody>
          <a:bodyPr/>
          <a:lstStyle>
            <a:lvl1pPr>
              <a:spcBef>
                <a:spcPts val="0"/>
              </a:spcBef>
              <a:defRPr sz="30300"/>
            </a:lvl1pPr>
          </a:lstStyle>
          <a:p>
            <a:r>
              <a:t>Title Text</a:t>
            </a:r>
          </a:p>
        </p:txBody>
      </p:sp>
      <p:sp>
        <p:nvSpPr>
          <p:cNvPr id="14" name="Body Level One…"/>
          <p:cNvSpPr txBox="1">
            <a:spLocks noGrp="1"/>
          </p:cNvSpPr>
          <p:nvPr>
            <p:ph type="body" sz="quarter" idx="1"/>
          </p:nvPr>
        </p:nvSpPr>
        <p:spPr>
          <a:xfrm>
            <a:off x="762000" y="5994400"/>
            <a:ext cx="22860000" cy="2540000"/>
          </a:xfrm>
          <a:prstGeom prst="rect">
            <a:avLst/>
          </a:prstGeom>
        </p:spPr>
        <p:txBody>
          <a:bodyPr anchor="b"/>
          <a:lstStyle>
            <a:lvl1pPr marL="0" indent="0">
              <a:lnSpc>
                <a:spcPct val="80000"/>
              </a:lnSpc>
              <a:spcBef>
                <a:spcPts val="3200"/>
              </a:spcBef>
              <a:buClrTx/>
              <a:buSzTx/>
              <a:buFontTx/>
              <a:buNone/>
              <a:defRPr sz="7700" cap="all">
                <a:solidFill>
                  <a:srgbClr val="A6AAA9"/>
                </a:solidFill>
                <a:latin typeface="DIN Alternate Bold"/>
                <a:ea typeface="DIN Alternate Bold"/>
                <a:cs typeface="DIN Alternate Bold"/>
                <a:sym typeface="DIN Alternate Bold"/>
              </a:defRPr>
            </a:lvl1pPr>
            <a:lvl2pPr marL="0" indent="0">
              <a:lnSpc>
                <a:spcPct val="80000"/>
              </a:lnSpc>
              <a:spcBef>
                <a:spcPts val="3200"/>
              </a:spcBef>
              <a:buClrTx/>
              <a:buSzTx/>
              <a:buFontTx/>
              <a:buNone/>
              <a:defRPr sz="7700" cap="all">
                <a:solidFill>
                  <a:srgbClr val="A6AAA9"/>
                </a:solidFill>
                <a:latin typeface="DIN Alternate Bold"/>
                <a:ea typeface="DIN Alternate Bold"/>
                <a:cs typeface="DIN Alternate Bold"/>
                <a:sym typeface="DIN Alternate Bold"/>
              </a:defRPr>
            </a:lvl2pPr>
            <a:lvl3pPr marL="0" indent="0">
              <a:lnSpc>
                <a:spcPct val="80000"/>
              </a:lnSpc>
              <a:spcBef>
                <a:spcPts val="3200"/>
              </a:spcBef>
              <a:buClrTx/>
              <a:buSzTx/>
              <a:buFontTx/>
              <a:buNone/>
              <a:defRPr sz="7700" cap="all">
                <a:solidFill>
                  <a:srgbClr val="A6AAA9"/>
                </a:solidFill>
                <a:latin typeface="DIN Alternate Bold"/>
                <a:ea typeface="DIN Alternate Bold"/>
                <a:cs typeface="DIN Alternate Bold"/>
                <a:sym typeface="DIN Alternate Bold"/>
              </a:defRPr>
            </a:lvl3pPr>
            <a:lvl4pPr marL="0" indent="0">
              <a:lnSpc>
                <a:spcPct val="80000"/>
              </a:lnSpc>
              <a:spcBef>
                <a:spcPts val="3200"/>
              </a:spcBef>
              <a:buClrTx/>
              <a:buSzTx/>
              <a:buFontTx/>
              <a:buNone/>
              <a:defRPr sz="7700" cap="all">
                <a:solidFill>
                  <a:srgbClr val="A6AAA9"/>
                </a:solidFill>
                <a:latin typeface="DIN Alternate Bold"/>
                <a:ea typeface="DIN Alternate Bold"/>
                <a:cs typeface="DIN Alternate Bold"/>
                <a:sym typeface="DIN Alternate Bold"/>
              </a:defRPr>
            </a:lvl4pPr>
            <a:lvl5pPr marL="0" indent="0">
              <a:lnSpc>
                <a:spcPct val="80000"/>
              </a:lnSpc>
              <a:spcBef>
                <a:spcPts val="3200"/>
              </a:spcBef>
              <a:buClrTx/>
              <a:buSzTx/>
              <a:buFontTx/>
              <a:buNone/>
              <a:defRPr sz="7700" cap="all">
                <a:solidFill>
                  <a:srgbClr val="A6AAA9"/>
                </a:solidFill>
                <a:latin typeface="DIN Alternate Bold"/>
                <a:ea typeface="DIN Alternate Bold"/>
                <a:cs typeface="DIN Alternate Bold"/>
                <a:sym typeface="DIN Alternate Bold"/>
              </a:defRPr>
            </a:lvl5pPr>
          </a:lstStyle>
          <a:p>
            <a:r>
              <a:t>Body Level One</a:t>
            </a:r>
          </a:p>
          <a:p>
            <a:pPr lvl="1"/>
            <a:r>
              <a:t>Body Level Two</a:t>
            </a:r>
          </a:p>
          <a:p>
            <a:pPr lvl="2"/>
            <a:r>
              <a:t>Body Level Three</a:t>
            </a:r>
          </a:p>
          <a:p>
            <a:pPr lvl="3"/>
            <a:r>
              <a:t>Body Level Four</a:t>
            </a:r>
          </a:p>
          <a:p>
            <a:pPr lvl="4"/>
            <a:r>
              <a:t>Body Level Five</a:t>
            </a:r>
          </a:p>
        </p:txBody>
      </p:sp>
      <p:sp>
        <p:nvSpPr>
          <p:cNvPr id="15" name="Slide Number"/>
          <p:cNvSpPr txBox="1">
            <a:spLocks noGrp="1"/>
          </p:cNvSpPr>
          <p:nvPr>
            <p:ph type="sldNum" sz="quarter" idx="2"/>
          </p:nvPr>
        </p:nvSpPr>
        <p:spPr>
          <a:xfrm>
            <a:off x="23063200" y="609600"/>
            <a:ext cx="553195" cy="6350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Bullets">
    <p:bg>
      <p:bgPr>
        <a:solidFill>
          <a:srgbClr val="222222"/>
        </a:solidFill>
        <a:effectLst/>
      </p:bgPr>
    </p:bg>
    <p:spTree>
      <p:nvGrpSpPr>
        <p:cNvPr id="1" name=""/>
        <p:cNvGrpSpPr/>
        <p:nvPr/>
      </p:nvGrpSpPr>
      <p:grpSpPr>
        <a:xfrm>
          <a:off x="0" y="0"/>
          <a:ext cx="0" cy="0"/>
          <a:chOff x="0" y="0"/>
          <a:chExt cx="0" cy="0"/>
        </a:xfrm>
      </p:grpSpPr>
      <p:sp>
        <p:nvSpPr>
          <p:cNvPr id="102" name="Text"/>
          <p:cNvSpPr txBox="1">
            <a:spLocks noGrp="1"/>
          </p:cNvSpPr>
          <p:nvPr>
            <p:ph type="body" sz="quarter" idx="21"/>
          </p:nvPr>
        </p:nvSpPr>
        <p:spPr>
          <a:xfrm>
            <a:off x="762000" y="635000"/>
            <a:ext cx="20955000" cy="635000"/>
          </a:xfrm>
          <a:prstGeom prst="rect">
            <a:avLst/>
          </a:prstGeom>
        </p:spPr>
        <p:txBody>
          <a:bodyPr anchor="b">
            <a:spAutoFit/>
          </a:bodyPr>
          <a:lstStyle>
            <a:lvl1pPr marL="0" indent="0" defTabSz="647700">
              <a:lnSpc>
                <a:spcPct val="80000"/>
              </a:lnSpc>
              <a:spcBef>
                <a:spcPts val="0"/>
              </a:spcBef>
              <a:buClrTx/>
              <a:buSzTx/>
              <a:buFontTx/>
              <a:buNone/>
              <a:defRPr sz="3600" cap="all" spc="180">
                <a:latin typeface="DIN Alternate Bold"/>
                <a:ea typeface="DIN Alternate Bold"/>
                <a:cs typeface="DIN Alternate Bold"/>
                <a:sym typeface="DIN Alternate Bold"/>
              </a:defRPr>
            </a:lvl1pPr>
          </a:lstStyle>
          <a:p>
            <a:r>
              <a:t>Text</a:t>
            </a:r>
          </a:p>
        </p:txBody>
      </p:sp>
      <p:sp>
        <p:nvSpPr>
          <p:cNvPr id="103" name="Body Level One…"/>
          <p:cNvSpPr txBox="1">
            <a:spLocks noGrp="1"/>
          </p:cNvSpPr>
          <p:nvPr>
            <p:ph type="body" idx="1"/>
          </p:nvPr>
        </p:nvSpPr>
        <p:spPr>
          <a:prstGeom prst="rect">
            <a:avLst/>
          </a:prstGeom>
        </p:spPr>
        <p:txBody>
          <a:bodyPr/>
          <a:lstStyle>
            <a:lvl1pPr>
              <a:buClr>
                <a:schemeClr val="accent1"/>
              </a:buClr>
              <a:buSzPct val="125000"/>
              <a:buChar char="▸"/>
            </a:lvl1pPr>
            <a:lvl2pPr>
              <a:buClr>
                <a:schemeClr val="accent1"/>
              </a:buClr>
              <a:buSzPct val="125000"/>
              <a:buChar char="▸"/>
            </a:lvl2pPr>
            <a:lvl3pPr>
              <a:buClr>
                <a:schemeClr val="accent1"/>
              </a:buClr>
              <a:buSzPct val="125000"/>
              <a:buChar char="▸"/>
            </a:lvl3pPr>
            <a:lvl4pPr>
              <a:buClr>
                <a:schemeClr val="accent1"/>
              </a:buClr>
              <a:buSzPct val="125000"/>
              <a:buChar char="▸"/>
            </a:lvl4pPr>
            <a:lvl5pPr>
              <a:buClr>
                <a:schemeClr val="accent1"/>
              </a:buClr>
              <a:buSzPct val="125000"/>
              <a:buChar char="▸"/>
            </a:lvl5pPr>
          </a:lstStyle>
          <a:p>
            <a:r>
              <a:t>Body Level One</a:t>
            </a:r>
          </a:p>
          <a:p>
            <a:pPr lvl="1"/>
            <a:r>
              <a:t>Body Level Two</a:t>
            </a:r>
          </a:p>
          <a:p>
            <a:pPr lvl="2"/>
            <a:r>
              <a:t>Body Level Three</a:t>
            </a:r>
          </a:p>
          <a:p>
            <a:pPr lvl="3"/>
            <a:r>
              <a:t>Body Level Four</a:t>
            </a:r>
          </a:p>
          <a:p>
            <a:pPr lvl="4"/>
            <a:r>
              <a:t>Body Level Five</a:t>
            </a:r>
          </a:p>
        </p:txBody>
      </p:sp>
      <p:sp>
        <p:nvSpPr>
          <p:cNvPr id="10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Photo - 3 Up">
    <p:bg>
      <p:bgPr>
        <a:solidFill>
          <a:srgbClr val="222222"/>
        </a:solidFill>
        <a:effectLst/>
      </p:bgPr>
    </p:bg>
    <p:spTree>
      <p:nvGrpSpPr>
        <p:cNvPr id="1" name=""/>
        <p:cNvGrpSpPr/>
        <p:nvPr/>
      </p:nvGrpSpPr>
      <p:grpSpPr>
        <a:xfrm>
          <a:off x="0" y="0"/>
          <a:ext cx="0" cy="0"/>
          <a:chOff x="0" y="0"/>
          <a:chExt cx="0" cy="0"/>
        </a:xfrm>
      </p:grpSpPr>
      <p:sp>
        <p:nvSpPr>
          <p:cNvPr id="111" name="Image"/>
          <p:cNvSpPr>
            <a:spLocks noGrp="1"/>
          </p:cNvSpPr>
          <p:nvPr>
            <p:ph type="pic" sz="half" idx="21"/>
          </p:nvPr>
        </p:nvSpPr>
        <p:spPr>
          <a:xfrm>
            <a:off x="12192000" y="-177800"/>
            <a:ext cx="12192000" cy="7162800"/>
          </a:xfrm>
          <a:prstGeom prst="rect">
            <a:avLst/>
          </a:prstGeom>
        </p:spPr>
        <p:txBody>
          <a:bodyPr lIns="91439" tIns="45719" rIns="91439" bIns="45719">
            <a:noAutofit/>
          </a:bodyPr>
          <a:lstStyle/>
          <a:p>
            <a:endParaRPr/>
          </a:p>
        </p:txBody>
      </p:sp>
      <p:sp>
        <p:nvSpPr>
          <p:cNvPr id="112" name="Image"/>
          <p:cNvSpPr>
            <a:spLocks noGrp="1"/>
          </p:cNvSpPr>
          <p:nvPr>
            <p:ph type="pic" sz="half" idx="22"/>
          </p:nvPr>
        </p:nvSpPr>
        <p:spPr>
          <a:xfrm>
            <a:off x="12192000" y="6451600"/>
            <a:ext cx="12192000" cy="8297334"/>
          </a:xfrm>
          <a:prstGeom prst="rect">
            <a:avLst/>
          </a:prstGeom>
        </p:spPr>
        <p:txBody>
          <a:bodyPr lIns="91439" tIns="45719" rIns="91439" bIns="45719">
            <a:noAutofit/>
          </a:bodyPr>
          <a:lstStyle/>
          <a:p>
            <a:endParaRPr/>
          </a:p>
        </p:txBody>
      </p:sp>
      <p:sp>
        <p:nvSpPr>
          <p:cNvPr id="113" name="Image"/>
          <p:cNvSpPr>
            <a:spLocks noGrp="1"/>
          </p:cNvSpPr>
          <p:nvPr>
            <p:ph type="pic" idx="23"/>
          </p:nvPr>
        </p:nvSpPr>
        <p:spPr>
          <a:xfrm>
            <a:off x="-190500" y="0"/>
            <a:ext cx="12428272" cy="13716000"/>
          </a:xfrm>
          <a:prstGeom prst="rect">
            <a:avLst/>
          </a:prstGeom>
        </p:spPr>
        <p:txBody>
          <a:bodyPr lIns="91439" tIns="45719" rIns="91439" bIns="45719">
            <a:noAutofit/>
          </a:bodyPr>
          <a:lstStyle/>
          <a:p>
            <a:endParaRPr/>
          </a:p>
        </p:txBody>
      </p:sp>
      <p:sp>
        <p:nvSpPr>
          <p:cNvPr id="1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Quote">
    <p:bg>
      <p:bgPr>
        <a:solidFill>
          <a:srgbClr val="222222"/>
        </a:solidFill>
        <a:effectLst/>
      </p:bgPr>
    </p:bg>
    <p:spTree>
      <p:nvGrpSpPr>
        <p:cNvPr id="1" name=""/>
        <p:cNvGrpSpPr/>
        <p:nvPr/>
      </p:nvGrpSpPr>
      <p:grpSpPr>
        <a:xfrm>
          <a:off x="0" y="0"/>
          <a:ext cx="0" cy="0"/>
          <a:chOff x="0" y="0"/>
          <a:chExt cx="0" cy="0"/>
        </a:xfrm>
      </p:grpSpPr>
      <p:sp>
        <p:nvSpPr>
          <p:cNvPr id="121" name="Callout"/>
          <p:cNvSpPr/>
          <p:nvPr/>
        </p:nvSpPr>
        <p:spPr>
          <a:xfrm>
            <a:off x="876300" y="3314700"/>
            <a:ext cx="22631400" cy="7317185"/>
          </a:xfrm>
          <a:custGeom>
            <a:avLst/>
            <a:gdLst/>
            <a:ahLst/>
            <a:cxnLst>
              <a:cxn ang="0">
                <a:pos x="wd2" y="hd2"/>
              </a:cxn>
              <a:cxn ang="5400000">
                <a:pos x="wd2" y="hd2"/>
              </a:cxn>
              <a:cxn ang="10800000">
                <a:pos x="wd2" y="hd2"/>
              </a:cxn>
              <a:cxn ang="16200000">
                <a:pos x="wd2" y="hd2"/>
              </a:cxn>
            </a:cxnLst>
            <a:rect l="0" t="0" r="r" b="b"/>
            <a:pathLst>
              <a:path w="21600" h="21600" extrusionOk="0">
                <a:moveTo>
                  <a:pt x="119" y="0"/>
                </a:moveTo>
                <a:cubicBezTo>
                  <a:pt x="54" y="0"/>
                  <a:pt x="0" y="165"/>
                  <a:pt x="0" y="369"/>
                </a:cubicBezTo>
                <a:lnTo>
                  <a:pt x="0" y="19013"/>
                </a:lnTo>
                <a:cubicBezTo>
                  <a:pt x="0" y="19217"/>
                  <a:pt x="54" y="19382"/>
                  <a:pt x="119" y="19382"/>
                </a:cubicBezTo>
                <a:lnTo>
                  <a:pt x="18186" y="19382"/>
                </a:lnTo>
                <a:lnTo>
                  <a:pt x="18717" y="21600"/>
                </a:lnTo>
                <a:lnTo>
                  <a:pt x="19247" y="19382"/>
                </a:lnTo>
                <a:lnTo>
                  <a:pt x="21481" y="19382"/>
                </a:lnTo>
                <a:cubicBezTo>
                  <a:pt x="21546" y="19382"/>
                  <a:pt x="21600" y="19217"/>
                  <a:pt x="21600" y="19013"/>
                </a:cubicBezTo>
                <a:lnTo>
                  <a:pt x="21600" y="369"/>
                </a:lnTo>
                <a:cubicBezTo>
                  <a:pt x="21600" y="165"/>
                  <a:pt x="21546" y="0"/>
                  <a:pt x="21481" y="0"/>
                </a:cubicBezTo>
                <a:lnTo>
                  <a:pt x="119" y="0"/>
                </a:lnTo>
                <a:close/>
              </a:path>
            </a:pathLst>
          </a:custGeom>
          <a:solidFill>
            <a:schemeClr val="accent1"/>
          </a:solidFill>
          <a:ln w="12700">
            <a:miter lim="400000"/>
          </a:ln>
        </p:spPr>
        <p:txBody>
          <a:bodyPr lIns="50800" tIns="50800" rIns="50800" bIns="50800" anchor="ctr"/>
          <a:lstStyle/>
          <a:p>
            <a:pPr algn="ctr">
              <a:lnSpc>
                <a:spcPct val="80000"/>
              </a:lnSpc>
              <a:spcBef>
                <a:spcPts val="0"/>
              </a:spcBef>
              <a:defRPr sz="4000" cap="all">
                <a:solidFill>
                  <a:srgbClr val="FFFFFF"/>
                </a:solidFill>
                <a:latin typeface="+mn-lt"/>
                <a:ea typeface="+mn-ea"/>
                <a:cs typeface="+mn-cs"/>
                <a:sym typeface="DIN Condensed Bold"/>
              </a:defRPr>
            </a:pPr>
            <a:endParaRPr/>
          </a:p>
        </p:txBody>
      </p:sp>
      <p:sp>
        <p:nvSpPr>
          <p:cNvPr id="122" name="Type a quote here."/>
          <p:cNvSpPr txBox="1">
            <a:spLocks noGrp="1"/>
          </p:cNvSpPr>
          <p:nvPr>
            <p:ph type="body" sz="quarter" idx="21"/>
          </p:nvPr>
        </p:nvSpPr>
        <p:spPr>
          <a:xfrm>
            <a:off x="1676400" y="4089400"/>
            <a:ext cx="21056600" cy="1805946"/>
          </a:xfrm>
          <a:prstGeom prst="rect">
            <a:avLst/>
          </a:prstGeom>
        </p:spPr>
        <p:txBody>
          <a:bodyPr>
            <a:spAutoFit/>
          </a:bodyPr>
          <a:lstStyle>
            <a:lvl1pPr marL="0" indent="0">
              <a:lnSpc>
                <a:spcPct val="80000"/>
              </a:lnSpc>
              <a:spcBef>
                <a:spcPts val="0"/>
              </a:spcBef>
              <a:buClrTx/>
              <a:buSzTx/>
              <a:buFontTx/>
              <a:buNone/>
              <a:defRPr sz="13400" cap="all">
                <a:solidFill>
                  <a:srgbClr val="FFFFFF"/>
                </a:solidFill>
                <a:latin typeface="+mn-lt"/>
                <a:ea typeface="+mn-ea"/>
                <a:cs typeface="+mn-cs"/>
                <a:sym typeface="DIN Condensed Bold"/>
              </a:defRPr>
            </a:lvl1pPr>
          </a:lstStyle>
          <a:p>
            <a:r>
              <a:t>Type a quote here.</a:t>
            </a:r>
          </a:p>
        </p:txBody>
      </p:sp>
      <p:sp>
        <p:nvSpPr>
          <p:cNvPr id="123" name="Johnny Appleseed"/>
          <p:cNvSpPr txBox="1">
            <a:spLocks noGrp="1"/>
          </p:cNvSpPr>
          <p:nvPr>
            <p:ph type="body" sz="quarter" idx="22"/>
          </p:nvPr>
        </p:nvSpPr>
        <p:spPr>
          <a:xfrm>
            <a:off x="762000" y="10953750"/>
            <a:ext cx="22860000" cy="1206500"/>
          </a:xfrm>
          <a:prstGeom prst="rect">
            <a:avLst/>
          </a:prstGeom>
        </p:spPr>
        <p:txBody>
          <a:bodyPr anchor="ctr">
            <a:spAutoFit/>
          </a:bodyPr>
          <a:lstStyle>
            <a:lvl1pPr marL="0" indent="0" algn="r">
              <a:lnSpc>
                <a:spcPct val="80000"/>
              </a:lnSpc>
              <a:spcBef>
                <a:spcPts val="0"/>
              </a:spcBef>
              <a:buClrTx/>
              <a:buSzTx/>
              <a:buFontTx/>
              <a:buNone/>
              <a:defRPr sz="8700">
                <a:latin typeface="+mn-lt"/>
                <a:ea typeface="+mn-ea"/>
                <a:cs typeface="+mn-cs"/>
                <a:sym typeface="DIN Condensed Bold"/>
              </a:defRPr>
            </a:lvl1pPr>
          </a:lstStyle>
          <a:p>
            <a:r>
              <a:t>Johnny Appleseed</a:t>
            </a:r>
          </a:p>
        </p:txBody>
      </p:sp>
      <p:sp>
        <p:nvSpPr>
          <p:cNvPr id="124" name="Text"/>
          <p:cNvSpPr txBox="1">
            <a:spLocks noGrp="1"/>
          </p:cNvSpPr>
          <p:nvPr>
            <p:ph type="body" sz="quarter" idx="23"/>
          </p:nvPr>
        </p:nvSpPr>
        <p:spPr>
          <a:xfrm>
            <a:off x="762000" y="635000"/>
            <a:ext cx="20955000" cy="635000"/>
          </a:xfrm>
          <a:prstGeom prst="rect">
            <a:avLst/>
          </a:prstGeom>
        </p:spPr>
        <p:txBody>
          <a:bodyPr anchor="b">
            <a:spAutoFit/>
          </a:bodyPr>
          <a:lstStyle>
            <a:lvl1pPr marL="0" indent="0" defTabSz="647700">
              <a:lnSpc>
                <a:spcPct val="80000"/>
              </a:lnSpc>
              <a:spcBef>
                <a:spcPts val="0"/>
              </a:spcBef>
              <a:buClrTx/>
              <a:buSzTx/>
              <a:buFontTx/>
              <a:buNone/>
              <a:defRPr sz="3600" cap="all" spc="180">
                <a:latin typeface="DIN Alternate Bold"/>
                <a:ea typeface="DIN Alternate Bold"/>
                <a:cs typeface="DIN Alternate Bold"/>
                <a:sym typeface="DIN Alternate Bold"/>
              </a:defRPr>
            </a:lvl1pPr>
          </a:lstStyle>
          <a:p>
            <a:r>
              <a:t>Text</a:t>
            </a:r>
          </a:p>
        </p:txBody>
      </p:sp>
      <p:sp>
        <p:nvSpPr>
          <p:cNvPr id="12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Quote Alt">
    <p:bg>
      <p:bgPr>
        <a:solidFill>
          <a:schemeClr val="accent1"/>
        </a:solidFill>
        <a:effectLst/>
      </p:bgPr>
    </p:bg>
    <p:spTree>
      <p:nvGrpSpPr>
        <p:cNvPr id="1" name=""/>
        <p:cNvGrpSpPr/>
        <p:nvPr/>
      </p:nvGrpSpPr>
      <p:grpSpPr>
        <a:xfrm>
          <a:off x="0" y="0"/>
          <a:ext cx="0" cy="0"/>
          <a:chOff x="0" y="0"/>
          <a:chExt cx="0" cy="0"/>
        </a:xfrm>
      </p:grpSpPr>
      <p:sp>
        <p:nvSpPr>
          <p:cNvPr id="132" name="Type a quote here."/>
          <p:cNvSpPr txBox="1">
            <a:spLocks noGrp="1"/>
          </p:cNvSpPr>
          <p:nvPr>
            <p:ph type="body" sz="quarter" idx="21"/>
          </p:nvPr>
        </p:nvSpPr>
        <p:spPr>
          <a:xfrm>
            <a:off x="11049000" y="3721100"/>
            <a:ext cx="12573000" cy="1805946"/>
          </a:xfrm>
          <a:prstGeom prst="rect">
            <a:avLst/>
          </a:prstGeom>
        </p:spPr>
        <p:txBody>
          <a:bodyPr>
            <a:spAutoFit/>
          </a:bodyPr>
          <a:lstStyle>
            <a:lvl1pPr marL="0" indent="0">
              <a:lnSpc>
                <a:spcPct val="80000"/>
              </a:lnSpc>
              <a:spcBef>
                <a:spcPts val="0"/>
              </a:spcBef>
              <a:buClrTx/>
              <a:buSzTx/>
              <a:buFontTx/>
              <a:buNone/>
              <a:defRPr sz="13400" cap="all">
                <a:solidFill>
                  <a:srgbClr val="FFFFFF"/>
                </a:solidFill>
                <a:latin typeface="+mn-lt"/>
                <a:ea typeface="+mn-ea"/>
                <a:cs typeface="+mn-cs"/>
                <a:sym typeface="DIN Condensed Bold"/>
              </a:defRPr>
            </a:lvl1pPr>
          </a:lstStyle>
          <a:p>
            <a:r>
              <a:t>Type a quote here.</a:t>
            </a:r>
          </a:p>
        </p:txBody>
      </p:sp>
      <p:sp>
        <p:nvSpPr>
          <p:cNvPr id="133" name="Image"/>
          <p:cNvSpPr>
            <a:spLocks noGrp="1"/>
          </p:cNvSpPr>
          <p:nvPr>
            <p:ph type="pic" idx="22"/>
          </p:nvPr>
        </p:nvSpPr>
        <p:spPr>
          <a:xfrm>
            <a:off x="-190500" y="0"/>
            <a:ext cx="12428272" cy="13716000"/>
          </a:xfrm>
          <a:prstGeom prst="rect">
            <a:avLst/>
          </a:prstGeom>
        </p:spPr>
        <p:txBody>
          <a:bodyPr lIns="91439" tIns="45719" rIns="91439" bIns="45719">
            <a:noAutofit/>
          </a:bodyPr>
          <a:lstStyle/>
          <a:p>
            <a:endParaRPr/>
          </a:p>
        </p:txBody>
      </p:sp>
      <p:sp>
        <p:nvSpPr>
          <p:cNvPr id="134" name="Johnny Appleseed"/>
          <p:cNvSpPr txBox="1">
            <a:spLocks noGrp="1"/>
          </p:cNvSpPr>
          <p:nvPr>
            <p:ph type="body" sz="quarter" idx="23"/>
          </p:nvPr>
        </p:nvSpPr>
        <p:spPr>
          <a:xfrm>
            <a:off x="11049000" y="10953750"/>
            <a:ext cx="12573000" cy="1206500"/>
          </a:xfrm>
          <a:prstGeom prst="rect">
            <a:avLst/>
          </a:prstGeom>
        </p:spPr>
        <p:txBody>
          <a:bodyPr anchor="ctr">
            <a:spAutoFit/>
          </a:bodyPr>
          <a:lstStyle>
            <a:lvl1pPr marL="0" indent="0" defTabSz="647700">
              <a:spcBef>
                <a:spcPts val="0"/>
              </a:spcBef>
              <a:buClrTx/>
              <a:buSzTx/>
              <a:buFontTx/>
              <a:buNone/>
              <a:defRPr sz="8700">
                <a:solidFill>
                  <a:srgbClr val="232323"/>
                </a:solidFill>
                <a:latin typeface="+mn-lt"/>
                <a:ea typeface="+mn-ea"/>
                <a:cs typeface="+mn-cs"/>
                <a:sym typeface="DIN Condensed Bold"/>
              </a:defRPr>
            </a:lvl1pPr>
          </a:lstStyle>
          <a:p>
            <a:r>
              <a:t>Johnny Appleseed</a:t>
            </a:r>
          </a:p>
        </p:txBody>
      </p:sp>
      <p:sp>
        <p:nvSpPr>
          <p:cNvPr id="1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Photo">
    <p:bg>
      <p:bgPr>
        <a:solidFill>
          <a:srgbClr val="222222"/>
        </a:solidFill>
        <a:effectLst/>
      </p:bgPr>
    </p:bg>
    <p:spTree>
      <p:nvGrpSpPr>
        <p:cNvPr id="1" name=""/>
        <p:cNvGrpSpPr/>
        <p:nvPr/>
      </p:nvGrpSpPr>
      <p:grpSpPr>
        <a:xfrm>
          <a:off x="0" y="0"/>
          <a:ext cx="0" cy="0"/>
          <a:chOff x="0" y="0"/>
          <a:chExt cx="0" cy="0"/>
        </a:xfrm>
      </p:grpSpPr>
      <p:sp>
        <p:nvSpPr>
          <p:cNvPr id="142" name="Image"/>
          <p:cNvSpPr>
            <a:spLocks noGrp="1"/>
          </p:cNvSpPr>
          <p:nvPr>
            <p:ph type="pic" idx="21"/>
          </p:nvPr>
        </p:nvSpPr>
        <p:spPr>
          <a:xfrm>
            <a:off x="-38100" y="-1219200"/>
            <a:ext cx="24460200" cy="16145934"/>
          </a:xfrm>
          <a:prstGeom prst="rect">
            <a:avLst/>
          </a:prstGeom>
        </p:spPr>
        <p:txBody>
          <a:bodyPr lIns="91439" tIns="45719" rIns="91439" bIns="45719">
            <a:noAutofit/>
          </a:bodyPr>
          <a:lstStyle/>
          <a:p>
            <a:endParaRPr/>
          </a:p>
        </p:txBody>
      </p:sp>
      <p:sp>
        <p:nvSpPr>
          <p:cNvPr id="14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Blank">
    <p:bg>
      <p:bgPr>
        <a:solidFill>
          <a:srgbClr val="222222"/>
        </a:solidFill>
        <a:effectLst/>
      </p:bgPr>
    </p:bg>
    <p:spTree>
      <p:nvGrpSpPr>
        <p:cNvPr id="1" name=""/>
        <p:cNvGrpSpPr/>
        <p:nvPr/>
      </p:nvGrpSpPr>
      <p:grpSpPr>
        <a:xfrm>
          <a:off x="0" y="0"/>
          <a:ext cx="0" cy="0"/>
          <a:chOff x="0" y="0"/>
          <a:chExt cx="0" cy="0"/>
        </a:xfrm>
      </p:grpSpPr>
      <p:sp>
        <p:nvSpPr>
          <p:cNvPr id="1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
  <p:cSld name="Blank Alt">
    <p:spTree>
      <p:nvGrpSpPr>
        <p:cNvPr id="1" name=""/>
        <p:cNvGrpSpPr/>
        <p:nvPr/>
      </p:nvGrpSpPr>
      <p:grpSpPr>
        <a:xfrm>
          <a:off x="0" y="0"/>
          <a:ext cx="0" cy="0"/>
          <a:chOff x="0" y="0"/>
          <a:chExt cx="0" cy="0"/>
        </a:xfrm>
      </p:grpSpPr>
      <p:sp>
        <p:nvSpPr>
          <p:cNvPr id="15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Photo - Horizontal">
    <p:bg>
      <p:bgPr>
        <a:solidFill>
          <a:srgbClr val="222222"/>
        </a:solidFill>
        <a:effectLst/>
      </p:bgPr>
    </p:bg>
    <p:spTree>
      <p:nvGrpSpPr>
        <p:cNvPr id="1" name=""/>
        <p:cNvGrpSpPr/>
        <p:nvPr/>
      </p:nvGrpSpPr>
      <p:grpSpPr>
        <a:xfrm>
          <a:off x="0" y="0"/>
          <a:ext cx="0" cy="0"/>
          <a:chOff x="0" y="0"/>
          <a:chExt cx="0" cy="0"/>
        </a:xfrm>
      </p:grpSpPr>
      <p:sp>
        <p:nvSpPr>
          <p:cNvPr id="22" name="Image"/>
          <p:cNvSpPr>
            <a:spLocks noGrp="1"/>
          </p:cNvSpPr>
          <p:nvPr>
            <p:ph type="pic" idx="21"/>
          </p:nvPr>
        </p:nvSpPr>
        <p:spPr>
          <a:xfrm>
            <a:off x="-38100" y="-1219200"/>
            <a:ext cx="24460200" cy="16145934"/>
          </a:xfrm>
          <a:prstGeom prst="rect">
            <a:avLst/>
          </a:prstGeom>
        </p:spPr>
        <p:txBody>
          <a:bodyPr lIns="91439" tIns="45719" rIns="91439" bIns="45719">
            <a:noAutofit/>
          </a:bodyPr>
          <a:lstStyle/>
          <a:p>
            <a:endParaRPr/>
          </a:p>
        </p:txBody>
      </p:sp>
      <p:sp>
        <p:nvSpPr>
          <p:cNvPr id="23" name="Line"/>
          <p:cNvSpPr/>
          <p:nvPr/>
        </p:nvSpPr>
        <p:spPr>
          <a:xfrm flipV="1">
            <a:off x="762000" y="8635632"/>
            <a:ext cx="22859999" cy="369"/>
          </a:xfrm>
          <a:prstGeom prst="line">
            <a:avLst/>
          </a:prstGeom>
          <a:ln w="50800">
            <a:solidFill>
              <a:srgbClr val="A6AAA9"/>
            </a:solidFill>
            <a:miter lim="400000"/>
          </a:ln>
        </p:spPr>
        <p:txBody>
          <a:bodyPr lIns="50800" tIns="50800" rIns="50800" bIns="50800" anchor="ctr"/>
          <a:lstStyle/>
          <a:p>
            <a:pPr defTabSz="457200">
              <a:spcBef>
                <a:spcPts val="0"/>
              </a:spcBef>
              <a:defRPr sz="1200">
                <a:solidFill>
                  <a:srgbClr val="000000"/>
                </a:solidFill>
                <a:latin typeface="Helvetica"/>
                <a:ea typeface="Helvetica"/>
                <a:cs typeface="Helvetica"/>
                <a:sym typeface="Helvetica"/>
              </a:defRPr>
            </a:pPr>
            <a:endParaRPr/>
          </a:p>
        </p:txBody>
      </p:sp>
      <p:sp>
        <p:nvSpPr>
          <p:cNvPr id="24" name="Title Text"/>
          <p:cNvSpPr txBox="1">
            <a:spLocks noGrp="1"/>
          </p:cNvSpPr>
          <p:nvPr>
            <p:ph type="title"/>
          </p:nvPr>
        </p:nvSpPr>
        <p:spPr>
          <a:xfrm>
            <a:off x="762000" y="9042400"/>
            <a:ext cx="22860000" cy="3810000"/>
          </a:xfrm>
          <a:prstGeom prst="rect">
            <a:avLst/>
          </a:prstGeom>
        </p:spPr>
        <p:txBody>
          <a:bodyPr/>
          <a:lstStyle>
            <a:lvl1pPr>
              <a:spcBef>
                <a:spcPts val="0"/>
              </a:spcBef>
              <a:defRPr sz="30300"/>
            </a:lvl1pPr>
          </a:lstStyle>
          <a:p>
            <a:r>
              <a:t>Title Text</a:t>
            </a:r>
          </a:p>
        </p:txBody>
      </p:sp>
      <p:sp>
        <p:nvSpPr>
          <p:cNvPr id="25" name="Body Level One…"/>
          <p:cNvSpPr txBox="1">
            <a:spLocks noGrp="1"/>
          </p:cNvSpPr>
          <p:nvPr>
            <p:ph type="body" sz="quarter" idx="1"/>
          </p:nvPr>
        </p:nvSpPr>
        <p:spPr>
          <a:xfrm>
            <a:off x="762000" y="5994400"/>
            <a:ext cx="22860000" cy="2540000"/>
          </a:xfrm>
          <a:prstGeom prst="rect">
            <a:avLst/>
          </a:prstGeom>
        </p:spPr>
        <p:txBody>
          <a:bodyPr anchor="b"/>
          <a:lstStyle>
            <a:lvl1pPr marL="0" indent="0">
              <a:lnSpc>
                <a:spcPct val="80000"/>
              </a:lnSpc>
              <a:spcBef>
                <a:spcPts val="3200"/>
              </a:spcBef>
              <a:buClrTx/>
              <a:buSzTx/>
              <a:buFontTx/>
              <a:buNone/>
              <a:defRPr sz="7700" cap="all">
                <a:solidFill>
                  <a:srgbClr val="A6AAA9"/>
                </a:solidFill>
                <a:latin typeface="DIN Alternate Bold"/>
                <a:ea typeface="DIN Alternate Bold"/>
                <a:cs typeface="DIN Alternate Bold"/>
                <a:sym typeface="DIN Alternate Bold"/>
              </a:defRPr>
            </a:lvl1pPr>
            <a:lvl2pPr marL="0" indent="0">
              <a:lnSpc>
                <a:spcPct val="80000"/>
              </a:lnSpc>
              <a:spcBef>
                <a:spcPts val="3200"/>
              </a:spcBef>
              <a:buClrTx/>
              <a:buSzTx/>
              <a:buFontTx/>
              <a:buNone/>
              <a:defRPr sz="7700" cap="all">
                <a:solidFill>
                  <a:srgbClr val="A6AAA9"/>
                </a:solidFill>
                <a:latin typeface="DIN Alternate Bold"/>
                <a:ea typeface="DIN Alternate Bold"/>
                <a:cs typeface="DIN Alternate Bold"/>
                <a:sym typeface="DIN Alternate Bold"/>
              </a:defRPr>
            </a:lvl2pPr>
            <a:lvl3pPr marL="0" indent="0">
              <a:lnSpc>
                <a:spcPct val="80000"/>
              </a:lnSpc>
              <a:spcBef>
                <a:spcPts val="3200"/>
              </a:spcBef>
              <a:buClrTx/>
              <a:buSzTx/>
              <a:buFontTx/>
              <a:buNone/>
              <a:defRPr sz="7700" cap="all">
                <a:solidFill>
                  <a:srgbClr val="A6AAA9"/>
                </a:solidFill>
                <a:latin typeface="DIN Alternate Bold"/>
                <a:ea typeface="DIN Alternate Bold"/>
                <a:cs typeface="DIN Alternate Bold"/>
                <a:sym typeface="DIN Alternate Bold"/>
              </a:defRPr>
            </a:lvl3pPr>
            <a:lvl4pPr marL="0" indent="0">
              <a:lnSpc>
                <a:spcPct val="80000"/>
              </a:lnSpc>
              <a:spcBef>
                <a:spcPts val="3200"/>
              </a:spcBef>
              <a:buClrTx/>
              <a:buSzTx/>
              <a:buFontTx/>
              <a:buNone/>
              <a:defRPr sz="7700" cap="all">
                <a:solidFill>
                  <a:srgbClr val="A6AAA9"/>
                </a:solidFill>
                <a:latin typeface="DIN Alternate Bold"/>
                <a:ea typeface="DIN Alternate Bold"/>
                <a:cs typeface="DIN Alternate Bold"/>
                <a:sym typeface="DIN Alternate Bold"/>
              </a:defRPr>
            </a:lvl4pPr>
            <a:lvl5pPr marL="0" indent="0">
              <a:lnSpc>
                <a:spcPct val="80000"/>
              </a:lnSpc>
              <a:spcBef>
                <a:spcPts val="3200"/>
              </a:spcBef>
              <a:buClrTx/>
              <a:buSzTx/>
              <a:buFontTx/>
              <a:buNone/>
              <a:defRPr sz="7700" cap="all">
                <a:solidFill>
                  <a:srgbClr val="A6AAA9"/>
                </a:solidFill>
                <a:latin typeface="DIN Alternate Bold"/>
                <a:ea typeface="DIN Alternate Bold"/>
                <a:cs typeface="DIN Alternate Bold"/>
                <a:sym typeface="DIN Alternate Bold"/>
              </a:defRPr>
            </a:lvl5p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23063200" y="609600"/>
            <a:ext cx="553195" cy="6350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Title &amp; Subtitle Alt">
    <p:spTree>
      <p:nvGrpSpPr>
        <p:cNvPr id="1" name=""/>
        <p:cNvGrpSpPr/>
        <p:nvPr/>
      </p:nvGrpSpPr>
      <p:grpSpPr>
        <a:xfrm>
          <a:off x="0" y="0"/>
          <a:ext cx="0" cy="0"/>
          <a:chOff x="0" y="0"/>
          <a:chExt cx="0" cy="0"/>
        </a:xfrm>
      </p:grpSpPr>
      <p:sp>
        <p:nvSpPr>
          <p:cNvPr id="33" name="Line"/>
          <p:cNvSpPr/>
          <p:nvPr/>
        </p:nvSpPr>
        <p:spPr>
          <a:xfrm flipV="1">
            <a:off x="762000" y="8635632"/>
            <a:ext cx="22859999" cy="369"/>
          </a:xfrm>
          <a:prstGeom prst="line">
            <a:avLst/>
          </a:prstGeom>
          <a:ln w="50800">
            <a:solidFill>
              <a:srgbClr val="A6AAA9"/>
            </a:solidFill>
            <a:miter lim="400000"/>
          </a:ln>
        </p:spPr>
        <p:txBody>
          <a:bodyPr lIns="50800" tIns="50800" rIns="50800" bIns="50800" anchor="ctr"/>
          <a:lstStyle/>
          <a:p>
            <a:pPr defTabSz="457200">
              <a:spcBef>
                <a:spcPts val="0"/>
              </a:spcBef>
              <a:defRPr sz="1200">
                <a:solidFill>
                  <a:srgbClr val="000000"/>
                </a:solidFill>
                <a:latin typeface="Helvetica"/>
                <a:ea typeface="Helvetica"/>
                <a:cs typeface="Helvetica"/>
                <a:sym typeface="Helvetica"/>
              </a:defRPr>
            </a:pPr>
            <a:endParaRPr/>
          </a:p>
        </p:txBody>
      </p:sp>
      <p:sp>
        <p:nvSpPr>
          <p:cNvPr id="34" name="Title Text"/>
          <p:cNvSpPr txBox="1">
            <a:spLocks noGrp="1"/>
          </p:cNvSpPr>
          <p:nvPr>
            <p:ph type="title"/>
          </p:nvPr>
        </p:nvSpPr>
        <p:spPr>
          <a:xfrm>
            <a:off x="762000" y="9042400"/>
            <a:ext cx="22860000" cy="3810000"/>
          </a:xfrm>
          <a:prstGeom prst="rect">
            <a:avLst/>
          </a:prstGeom>
        </p:spPr>
        <p:txBody>
          <a:bodyPr/>
          <a:lstStyle>
            <a:lvl1pPr>
              <a:spcBef>
                <a:spcPts val="0"/>
              </a:spcBef>
              <a:defRPr sz="30300"/>
            </a:lvl1pPr>
          </a:lstStyle>
          <a:p>
            <a:r>
              <a:t>Title Text</a:t>
            </a:r>
          </a:p>
        </p:txBody>
      </p:sp>
      <p:sp>
        <p:nvSpPr>
          <p:cNvPr id="35" name="Body Level One…"/>
          <p:cNvSpPr txBox="1">
            <a:spLocks noGrp="1"/>
          </p:cNvSpPr>
          <p:nvPr>
            <p:ph type="body" sz="quarter" idx="1"/>
          </p:nvPr>
        </p:nvSpPr>
        <p:spPr>
          <a:xfrm>
            <a:off x="762000" y="5994400"/>
            <a:ext cx="22860000" cy="2540000"/>
          </a:xfrm>
          <a:prstGeom prst="rect">
            <a:avLst/>
          </a:prstGeom>
        </p:spPr>
        <p:txBody>
          <a:bodyPr anchor="b"/>
          <a:lstStyle>
            <a:lvl1pPr marL="0" indent="0">
              <a:lnSpc>
                <a:spcPct val="80000"/>
              </a:lnSpc>
              <a:spcBef>
                <a:spcPts val="3200"/>
              </a:spcBef>
              <a:buClrTx/>
              <a:buSzTx/>
              <a:buFontTx/>
              <a:buNone/>
              <a:defRPr sz="7700" cap="all">
                <a:solidFill>
                  <a:srgbClr val="A6AAA9"/>
                </a:solidFill>
                <a:latin typeface="DIN Alternate Bold"/>
                <a:ea typeface="DIN Alternate Bold"/>
                <a:cs typeface="DIN Alternate Bold"/>
                <a:sym typeface="DIN Alternate Bold"/>
              </a:defRPr>
            </a:lvl1pPr>
            <a:lvl2pPr marL="0" indent="0">
              <a:lnSpc>
                <a:spcPct val="80000"/>
              </a:lnSpc>
              <a:spcBef>
                <a:spcPts val="3200"/>
              </a:spcBef>
              <a:buClrTx/>
              <a:buSzTx/>
              <a:buFontTx/>
              <a:buNone/>
              <a:defRPr sz="7700" cap="all">
                <a:solidFill>
                  <a:srgbClr val="A6AAA9"/>
                </a:solidFill>
                <a:latin typeface="DIN Alternate Bold"/>
                <a:ea typeface="DIN Alternate Bold"/>
                <a:cs typeface="DIN Alternate Bold"/>
                <a:sym typeface="DIN Alternate Bold"/>
              </a:defRPr>
            </a:lvl2pPr>
            <a:lvl3pPr marL="0" indent="0">
              <a:lnSpc>
                <a:spcPct val="80000"/>
              </a:lnSpc>
              <a:spcBef>
                <a:spcPts val="3200"/>
              </a:spcBef>
              <a:buClrTx/>
              <a:buSzTx/>
              <a:buFontTx/>
              <a:buNone/>
              <a:defRPr sz="7700" cap="all">
                <a:solidFill>
                  <a:srgbClr val="A6AAA9"/>
                </a:solidFill>
                <a:latin typeface="DIN Alternate Bold"/>
                <a:ea typeface="DIN Alternate Bold"/>
                <a:cs typeface="DIN Alternate Bold"/>
                <a:sym typeface="DIN Alternate Bold"/>
              </a:defRPr>
            </a:lvl3pPr>
            <a:lvl4pPr marL="0" indent="0">
              <a:lnSpc>
                <a:spcPct val="80000"/>
              </a:lnSpc>
              <a:spcBef>
                <a:spcPts val="3200"/>
              </a:spcBef>
              <a:buClrTx/>
              <a:buSzTx/>
              <a:buFontTx/>
              <a:buNone/>
              <a:defRPr sz="7700" cap="all">
                <a:solidFill>
                  <a:srgbClr val="A6AAA9"/>
                </a:solidFill>
                <a:latin typeface="DIN Alternate Bold"/>
                <a:ea typeface="DIN Alternate Bold"/>
                <a:cs typeface="DIN Alternate Bold"/>
                <a:sym typeface="DIN Alternate Bold"/>
              </a:defRPr>
            </a:lvl4pPr>
            <a:lvl5pPr marL="0" indent="0">
              <a:lnSpc>
                <a:spcPct val="80000"/>
              </a:lnSpc>
              <a:spcBef>
                <a:spcPts val="3200"/>
              </a:spcBef>
              <a:buClrTx/>
              <a:buSzTx/>
              <a:buFontTx/>
              <a:buNone/>
              <a:defRPr sz="7700" cap="all">
                <a:solidFill>
                  <a:srgbClr val="A6AAA9"/>
                </a:solidFill>
                <a:latin typeface="DIN Alternate Bold"/>
                <a:ea typeface="DIN Alternate Bold"/>
                <a:cs typeface="DIN Alternate Bold"/>
                <a:sym typeface="DIN Alternate Bold"/>
              </a:defRPr>
            </a:lvl5pPr>
          </a:lstStyle>
          <a:p>
            <a:r>
              <a:t>Body Level One</a:t>
            </a:r>
          </a:p>
          <a:p>
            <a:pPr lvl="1"/>
            <a:r>
              <a:t>Body Level Two</a:t>
            </a:r>
          </a:p>
          <a:p>
            <a:pPr lvl="2"/>
            <a:r>
              <a:t>Body Level Three</a:t>
            </a:r>
          </a:p>
          <a:p>
            <a:pPr lvl="3"/>
            <a:r>
              <a:t>Body Level Four</a:t>
            </a:r>
          </a:p>
          <a:p>
            <a:pPr lvl="4"/>
            <a:r>
              <a:t>Body Level Five</a:t>
            </a:r>
          </a:p>
        </p:txBody>
      </p:sp>
      <p:sp>
        <p:nvSpPr>
          <p:cNvPr id="36" name="Slide Number"/>
          <p:cNvSpPr txBox="1">
            <a:spLocks noGrp="1"/>
          </p:cNvSpPr>
          <p:nvPr>
            <p:ph type="sldNum" sz="quarter" idx="2"/>
          </p:nvPr>
        </p:nvSpPr>
        <p:spPr>
          <a:xfrm>
            <a:off x="23013221" y="584200"/>
            <a:ext cx="553195" cy="6350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Title - Center">
    <p:bg>
      <p:bgPr>
        <a:solidFill>
          <a:srgbClr val="222222"/>
        </a:solidFill>
        <a:effectLst/>
      </p:bgPr>
    </p:bg>
    <p:spTree>
      <p:nvGrpSpPr>
        <p:cNvPr id="1" name=""/>
        <p:cNvGrpSpPr/>
        <p:nvPr/>
      </p:nvGrpSpPr>
      <p:grpSpPr>
        <a:xfrm>
          <a:off x="0" y="0"/>
          <a:ext cx="0" cy="0"/>
          <a:chOff x="0" y="0"/>
          <a:chExt cx="0" cy="0"/>
        </a:xfrm>
      </p:grpSpPr>
      <p:sp>
        <p:nvSpPr>
          <p:cNvPr id="43" name="Title Text"/>
          <p:cNvSpPr txBox="1">
            <a:spLocks noGrp="1"/>
          </p:cNvSpPr>
          <p:nvPr>
            <p:ph type="title"/>
          </p:nvPr>
        </p:nvSpPr>
        <p:spPr>
          <a:xfrm>
            <a:off x="762000" y="5676900"/>
            <a:ext cx="22860000" cy="6350000"/>
          </a:xfrm>
          <a:prstGeom prst="rect">
            <a:avLst/>
          </a:prstGeom>
        </p:spPr>
        <p:txBody>
          <a:bodyPr/>
          <a:lstStyle>
            <a:lvl1pPr>
              <a:spcBef>
                <a:spcPts val="0"/>
              </a:spcBef>
              <a:defRPr sz="30300"/>
            </a:lvl1pPr>
          </a:lstStyle>
          <a:p>
            <a:r>
              <a:t>Title Text</a:t>
            </a:r>
          </a:p>
        </p:txBody>
      </p:sp>
      <p:sp>
        <p:nvSpPr>
          <p:cNvPr id="44" name="Slide Number"/>
          <p:cNvSpPr txBox="1">
            <a:spLocks noGrp="1"/>
          </p:cNvSpPr>
          <p:nvPr>
            <p:ph type="sldNum" sz="quarter" idx="2"/>
          </p:nvPr>
        </p:nvSpPr>
        <p:spPr>
          <a:xfrm>
            <a:off x="23063200" y="609600"/>
            <a:ext cx="553195" cy="6350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Photo - Vertical">
    <p:bg>
      <p:bgPr>
        <a:solidFill>
          <a:srgbClr val="222222"/>
        </a:solidFill>
        <a:effectLst/>
      </p:bgPr>
    </p:bg>
    <p:spTree>
      <p:nvGrpSpPr>
        <p:cNvPr id="1" name=""/>
        <p:cNvGrpSpPr/>
        <p:nvPr/>
      </p:nvGrpSpPr>
      <p:grpSpPr>
        <a:xfrm>
          <a:off x="0" y="0"/>
          <a:ext cx="0" cy="0"/>
          <a:chOff x="0" y="0"/>
          <a:chExt cx="0" cy="0"/>
        </a:xfrm>
      </p:grpSpPr>
      <p:sp>
        <p:nvSpPr>
          <p:cNvPr id="51" name="Line"/>
          <p:cNvSpPr/>
          <p:nvPr/>
        </p:nvSpPr>
        <p:spPr>
          <a:xfrm flipV="1">
            <a:off x="11049000" y="8635798"/>
            <a:ext cx="12572997" cy="203"/>
          </a:xfrm>
          <a:prstGeom prst="line">
            <a:avLst/>
          </a:prstGeom>
          <a:ln w="50800">
            <a:solidFill>
              <a:srgbClr val="A6AAA9"/>
            </a:solidFill>
            <a:miter lim="400000"/>
          </a:ln>
        </p:spPr>
        <p:txBody>
          <a:bodyPr lIns="50800" tIns="50800" rIns="50800" bIns="50800" anchor="ctr"/>
          <a:lstStyle/>
          <a:p>
            <a:pPr defTabSz="457200">
              <a:spcBef>
                <a:spcPts val="0"/>
              </a:spcBef>
              <a:defRPr sz="1200">
                <a:solidFill>
                  <a:srgbClr val="000000"/>
                </a:solidFill>
                <a:latin typeface="Helvetica"/>
                <a:ea typeface="Helvetica"/>
                <a:cs typeface="Helvetica"/>
                <a:sym typeface="Helvetica"/>
              </a:defRPr>
            </a:pPr>
            <a:endParaRPr/>
          </a:p>
        </p:txBody>
      </p:sp>
      <p:sp>
        <p:nvSpPr>
          <p:cNvPr id="52" name="Image"/>
          <p:cNvSpPr>
            <a:spLocks noGrp="1"/>
          </p:cNvSpPr>
          <p:nvPr>
            <p:ph type="pic" idx="21"/>
          </p:nvPr>
        </p:nvSpPr>
        <p:spPr>
          <a:xfrm>
            <a:off x="-190500" y="0"/>
            <a:ext cx="12428272" cy="13716000"/>
          </a:xfrm>
          <a:prstGeom prst="rect">
            <a:avLst/>
          </a:prstGeom>
        </p:spPr>
        <p:txBody>
          <a:bodyPr lIns="91439" tIns="45719" rIns="91439" bIns="45719">
            <a:noAutofit/>
          </a:bodyPr>
          <a:lstStyle/>
          <a:p>
            <a:endParaRPr/>
          </a:p>
        </p:txBody>
      </p:sp>
      <p:sp>
        <p:nvSpPr>
          <p:cNvPr id="53" name="Title Text"/>
          <p:cNvSpPr txBox="1">
            <a:spLocks noGrp="1"/>
          </p:cNvSpPr>
          <p:nvPr>
            <p:ph type="title"/>
          </p:nvPr>
        </p:nvSpPr>
        <p:spPr>
          <a:xfrm>
            <a:off x="11049000" y="9042400"/>
            <a:ext cx="12573000" cy="3810000"/>
          </a:xfrm>
          <a:prstGeom prst="rect">
            <a:avLst/>
          </a:prstGeom>
        </p:spPr>
        <p:txBody>
          <a:bodyPr/>
          <a:lstStyle>
            <a:lvl1pPr>
              <a:spcBef>
                <a:spcPts val="0"/>
              </a:spcBef>
              <a:defRPr sz="30300"/>
            </a:lvl1pPr>
          </a:lstStyle>
          <a:p>
            <a:r>
              <a:t>Title Text</a:t>
            </a:r>
          </a:p>
        </p:txBody>
      </p:sp>
      <p:sp>
        <p:nvSpPr>
          <p:cNvPr id="54" name="Body Level One…"/>
          <p:cNvSpPr txBox="1">
            <a:spLocks noGrp="1"/>
          </p:cNvSpPr>
          <p:nvPr>
            <p:ph type="body" sz="quarter" idx="1"/>
          </p:nvPr>
        </p:nvSpPr>
        <p:spPr>
          <a:xfrm>
            <a:off x="11049000" y="5994400"/>
            <a:ext cx="12573000" cy="2540000"/>
          </a:xfrm>
          <a:prstGeom prst="rect">
            <a:avLst/>
          </a:prstGeom>
        </p:spPr>
        <p:txBody>
          <a:bodyPr anchor="b"/>
          <a:lstStyle>
            <a:lvl1pPr marL="0" indent="0">
              <a:lnSpc>
                <a:spcPct val="80000"/>
              </a:lnSpc>
              <a:spcBef>
                <a:spcPts val="3200"/>
              </a:spcBef>
              <a:buClrTx/>
              <a:buSzTx/>
              <a:buFontTx/>
              <a:buNone/>
              <a:defRPr sz="7700" cap="all">
                <a:solidFill>
                  <a:srgbClr val="A6AAA9"/>
                </a:solidFill>
                <a:latin typeface="DIN Alternate Bold"/>
                <a:ea typeface="DIN Alternate Bold"/>
                <a:cs typeface="DIN Alternate Bold"/>
                <a:sym typeface="DIN Alternate Bold"/>
              </a:defRPr>
            </a:lvl1pPr>
            <a:lvl2pPr marL="0" indent="0">
              <a:lnSpc>
                <a:spcPct val="80000"/>
              </a:lnSpc>
              <a:spcBef>
                <a:spcPts val="3200"/>
              </a:spcBef>
              <a:buClrTx/>
              <a:buSzTx/>
              <a:buFontTx/>
              <a:buNone/>
              <a:defRPr sz="7700" cap="all">
                <a:solidFill>
                  <a:srgbClr val="A6AAA9"/>
                </a:solidFill>
                <a:latin typeface="DIN Alternate Bold"/>
                <a:ea typeface="DIN Alternate Bold"/>
                <a:cs typeface="DIN Alternate Bold"/>
                <a:sym typeface="DIN Alternate Bold"/>
              </a:defRPr>
            </a:lvl2pPr>
            <a:lvl3pPr marL="0" indent="0">
              <a:lnSpc>
                <a:spcPct val="80000"/>
              </a:lnSpc>
              <a:spcBef>
                <a:spcPts val="3200"/>
              </a:spcBef>
              <a:buClrTx/>
              <a:buSzTx/>
              <a:buFontTx/>
              <a:buNone/>
              <a:defRPr sz="7700" cap="all">
                <a:solidFill>
                  <a:srgbClr val="A6AAA9"/>
                </a:solidFill>
                <a:latin typeface="DIN Alternate Bold"/>
                <a:ea typeface="DIN Alternate Bold"/>
                <a:cs typeface="DIN Alternate Bold"/>
                <a:sym typeface="DIN Alternate Bold"/>
              </a:defRPr>
            </a:lvl3pPr>
            <a:lvl4pPr marL="0" indent="0">
              <a:lnSpc>
                <a:spcPct val="80000"/>
              </a:lnSpc>
              <a:spcBef>
                <a:spcPts val="3200"/>
              </a:spcBef>
              <a:buClrTx/>
              <a:buSzTx/>
              <a:buFontTx/>
              <a:buNone/>
              <a:defRPr sz="7700" cap="all">
                <a:solidFill>
                  <a:srgbClr val="A6AAA9"/>
                </a:solidFill>
                <a:latin typeface="DIN Alternate Bold"/>
                <a:ea typeface="DIN Alternate Bold"/>
                <a:cs typeface="DIN Alternate Bold"/>
                <a:sym typeface="DIN Alternate Bold"/>
              </a:defRPr>
            </a:lvl4pPr>
            <a:lvl5pPr marL="0" indent="0">
              <a:lnSpc>
                <a:spcPct val="80000"/>
              </a:lnSpc>
              <a:spcBef>
                <a:spcPts val="3200"/>
              </a:spcBef>
              <a:buClrTx/>
              <a:buSzTx/>
              <a:buFontTx/>
              <a:buNone/>
              <a:defRPr sz="7700" cap="all">
                <a:solidFill>
                  <a:srgbClr val="A6AAA9"/>
                </a:solidFill>
                <a:latin typeface="DIN Alternate Bold"/>
                <a:ea typeface="DIN Alternate Bold"/>
                <a:cs typeface="DIN Alternate Bold"/>
                <a:sym typeface="DIN Alternate Bold"/>
              </a:defRPr>
            </a:lvl5pPr>
          </a:lstStyle>
          <a:p>
            <a:r>
              <a:t>Body Level One</a:t>
            </a:r>
          </a:p>
          <a:p>
            <a:pPr lvl="1"/>
            <a:r>
              <a:t>Body Level Two</a:t>
            </a:r>
          </a:p>
          <a:p>
            <a:pPr lvl="2"/>
            <a:r>
              <a:t>Body Level Three</a:t>
            </a:r>
          </a:p>
          <a:p>
            <a:pPr lvl="3"/>
            <a:r>
              <a:t>Body Level Four</a:t>
            </a:r>
          </a:p>
          <a:p>
            <a:pPr lvl="4"/>
            <a:r>
              <a:t>Body Level Five</a:t>
            </a:r>
          </a:p>
        </p:txBody>
      </p:sp>
      <p:sp>
        <p:nvSpPr>
          <p:cNvPr id="55" name="Slide Number"/>
          <p:cNvSpPr txBox="1">
            <a:spLocks noGrp="1"/>
          </p:cNvSpPr>
          <p:nvPr>
            <p:ph type="sldNum" sz="quarter" idx="2"/>
          </p:nvPr>
        </p:nvSpPr>
        <p:spPr>
          <a:xfrm>
            <a:off x="23063200" y="609600"/>
            <a:ext cx="553195" cy="6350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62" name="Text"/>
          <p:cNvSpPr txBox="1">
            <a:spLocks noGrp="1"/>
          </p:cNvSpPr>
          <p:nvPr>
            <p:ph type="body" sz="quarter" idx="21"/>
          </p:nvPr>
        </p:nvSpPr>
        <p:spPr>
          <a:xfrm>
            <a:off x="762000" y="635000"/>
            <a:ext cx="20955000" cy="635000"/>
          </a:xfrm>
          <a:prstGeom prst="rect">
            <a:avLst/>
          </a:prstGeom>
        </p:spPr>
        <p:txBody>
          <a:bodyPr anchor="b">
            <a:spAutoFit/>
          </a:bodyPr>
          <a:lstStyle>
            <a:lvl1pPr marL="0" indent="0" defTabSz="647700">
              <a:lnSpc>
                <a:spcPct val="80000"/>
              </a:lnSpc>
              <a:spcBef>
                <a:spcPts val="0"/>
              </a:spcBef>
              <a:buClrTx/>
              <a:buSzTx/>
              <a:buFontTx/>
              <a:buNone/>
              <a:defRPr sz="3600" cap="all" spc="180">
                <a:latin typeface="DIN Alternate Bold"/>
                <a:ea typeface="DIN Alternate Bold"/>
                <a:cs typeface="DIN Alternate Bold"/>
                <a:sym typeface="DIN Alternate Bold"/>
              </a:defRPr>
            </a:lvl1pPr>
          </a:lstStyle>
          <a:p>
            <a:r>
              <a:t>Text</a:t>
            </a:r>
          </a:p>
        </p:txBody>
      </p:sp>
      <p:sp>
        <p:nvSpPr>
          <p:cNvPr id="63" name="Title Text"/>
          <p:cNvSpPr txBox="1">
            <a:spLocks noGrp="1"/>
          </p:cNvSpPr>
          <p:nvPr>
            <p:ph type="title"/>
          </p:nvPr>
        </p:nvSpPr>
        <p:spPr>
          <a:prstGeom prst="rect">
            <a:avLst/>
          </a:prstGeom>
        </p:spPr>
        <p:txBody>
          <a:bodyPr/>
          <a:lstStyle/>
          <a:p>
            <a:r>
              <a:t>Title Text</a:t>
            </a:r>
          </a:p>
        </p:txBody>
      </p:sp>
      <p:sp>
        <p:nvSpPr>
          <p:cNvPr id="6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amp; Bullets">
    <p:bg>
      <p:bgPr>
        <a:solidFill>
          <a:srgbClr val="222222"/>
        </a:solidFill>
        <a:effectLst/>
      </p:bgPr>
    </p:bg>
    <p:spTree>
      <p:nvGrpSpPr>
        <p:cNvPr id="1" name=""/>
        <p:cNvGrpSpPr/>
        <p:nvPr/>
      </p:nvGrpSpPr>
      <p:grpSpPr>
        <a:xfrm>
          <a:off x="0" y="0"/>
          <a:ext cx="0" cy="0"/>
          <a:chOff x="0" y="0"/>
          <a:chExt cx="0" cy="0"/>
        </a:xfrm>
      </p:grpSpPr>
      <p:sp>
        <p:nvSpPr>
          <p:cNvPr id="71" name="Text"/>
          <p:cNvSpPr txBox="1">
            <a:spLocks noGrp="1"/>
          </p:cNvSpPr>
          <p:nvPr>
            <p:ph type="body" sz="quarter" idx="21"/>
          </p:nvPr>
        </p:nvSpPr>
        <p:spPr>
          <a:xfrm>
            <a:off x="762000" y="635000"/>
            <a:ext cx="20955000" cy="635000"/>
          </a:xfrm>
          <a:prstGeom prst="rect">
            <a:avLst/>
          </a:prstGeom>
        </p:spPr>
        <p:txBody>
          <a:bodyPr anchor="b">
            <a:spAutoFit/>
          </a:bodyPr>
          <a:lstStyle>
            <a:lvl1pPr marL="0" indent="0" defTabSz="647700">
              <a:lnSpc>
                <a:spcPct val="80000"/>
              </a:lnSpc>
              <a:spcBef>
                <a:spcPts val="0"/>
              </a:spcBef>
              <a:buClrTx/>
              <a:buSzTx/>
              <a:buFontTx/>
              <a:buNone/>
              <a:defRPr sz="3600" cap="all" spc="180">
                <a:latin typeface="DIN Alternate Bold"/>
                <a:ea typeface="DIN Alternate Bold"/>
                <a:cs typeface="DIN Alternate Bold"/>
                <a:sym typeface="DIN Alternate Bold"/>
              </a:defRPr>
            </a:lvl1pPr>
          </a:lstStyle>
          <a:p>
            <a:r>
              <a:t>Text</a:t>
            </a:r>
          </a:p>
        </p:txBody>
      </p:sp>
      <p:sp>
        <p:nvSpPr>
          <p:cNvPr id="72" name="Title Text"/>
          <p:cNvSpPr txBox="1">
            <a:spLocks noGrp="1"/>
          </p:cNvSpPr>
          <p:nvPr>
            <p:ph type="title"/>
          </p:nvPr>
        </p:nvSpPr>
        <p:spPr>
          <a:prstGeom prst="rect">
            <a:avLst/>
          </a:prstGeom>
        </p:spPr>
        <p:txBody>
          <a:bodyPr/>
          <a:lstStyle/>
          <a:p>
            <a:r>
              <a:t>Title Text</a:t>
            </a:r>
          </a:p>
        </p:txBody>
      </p:sp>
      <p:sp>
        <p:nvSpPr>
          <p:cNvPr id="73" name="Body Level One…"/>
          <p:cNvSpPr txBox="1">
            <a:spLocks noGrp="1"/>
          </p:cNvSpPr>
          <p:nvPr>
            <p:ph type="body" idx="1"/>
          </p:nvPr>
        </p:nvSpPr>
        <p:spPr>
          <a:prstGeom prst="rect">
            <a:avLst/>
          </a:prstGeom>
        </p:spPr>
        <p:txBody>
          <a:bodyPr/>
          <a:lstStyle>
            <a:lvl1pPr>
              <a:buClr>
                <a:schemeClr val="accent1"/>
              </a:buClr>
              <a:buChar char="▸"/>
            </a:lvl1pPr>
            <a:lvl2pPr>
              <a:buClr>
                <a:schemeClr val="accent1"/>
              </a:buClr>
              <a:buChar char="▸"/>
            </a:lvl2pPr>
            <a:lvl3pPr>
              <a:buClr>
                <a:schemeClr val="accent1"/>
              </a:buClr>
              <a:buChar char="▸"/>
            </a:lvl3pPr>
            <a:lvl4pPr>
              <a:buClr>
                <a:schemeClr val="accent1"/>
              </a:buClr>
              <a:buChar char="▸"/>
            </a:lvl4pPr>
            <a:lvl5pPr>
              <a:buClr>
                <a:schemeClr val="accent1"/>
              </a:buClr>
              <a:buChar char="▸"/>
            </a:lvl5pPr>
          </a:lstStyle>
          <a:p>
            <a:r>
              <a:t>Body Level One</a:t>
            </a:r>
          </a:p>
          <a:p>
            <a:pPr lvl="1"/>
            <a:r>
              <a:t>Body Level Two</a:t>
            </a:r>
          </a:p>
          <a:p>
            <a:pPr lvl="2"/>
            <a:r>
              <a:t>Body Level Three</a:t>
            </a:r>
          </a:p>
          <a:p>
            <a:pPr lvl="3"/>
            <a:r>
              <a:t>Body Level Four</a:t>
            </a:r>
          </a:p>
          <a:p>
            <a:pPr lvl="4"/>
            <a:r>
              <a:t>Body Level Five</a:t>
            </a:r>
          </a:p>
        </p:txBody>
      </p:sp>
      <p:sp>
        <p:nvSpPr>
          <p:cNvPr id="7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amp; Bullets Alt">
    <p:spTree>
      <p:nvGrpSpPr>
        <p:cNvPr id="1" name=""/>
        <p:cNvGrpSpPr/>
        <p:nvPr/>
      </p:nvGrpSpPr>
      <p:grpSpPr>
        <a:xfrm>
          <a:off x="0" y="0"/>
          <a:ext cx="0" cy="0"/>
          <a:chOff x="0" y="0"/>
          <a:chExt cx="0" cy="0"/>
        </a:xfrm>
      </p:grpSpPr>
      <p:sp>
        <p:nvSpPr>
          <p:cNvPr id="81" name="Text"/>
          <p:cNvSpPr txBox="1">
            <a:spLocks noGrp="1"/>
          </p:cNvSpPr>
          <p:nvPr>
            <p:ph type="body" sz="quarter" idx="21"/>
          </p:nvPr>
        </p:nvSpPr>
        <p:spPr>
          <a:xfrm>
            <a:off x="762000" y="635000"/>
            <a:ext cx="20955000" cy="635000"/>
          </a:xfrm>
          <a:prstGeom prst="rect">
            <a:avLst/>
          </a:prstGeom>
        </p:spPr>
        <p:txBody>
          <a:bodyPr anchor="b">
            <a:spAutoFit/>
          </a:bodyPr>
          <a:lstStyle>
            <a:lvl1pPr marL="0" indent="0" defTabSz="647700">
              <a:lnSpc>
                <a:spcPct val="80000"/>
              </a:lnSpc>
              <a:spcBef>
                <a:spcPts val="0"/>
              </a:spcBef>
              <a:buClrTx/>
              <a:buSzTx/>
              <a:buFontTx/>
              <a:buNone/>
              <a:defRPr sz="3600" cap="all" spc="180">
                <a:latin typeface="DIN Alternate Bold"/>
                <a:ea typeface="DIN Alternate Bold"/>
                <a:cs typeface="DIN Alternate Bold"/>
                <a:sym typeface="DIN Alternate Bold"/>
              </a:defRPr>
            </a:lvl1pPr>
          </a:lstStyle>
          <a:p>
            <a:r>
              <a:t>Text</a:t>
            </a:r>
          </a:p>
        </p:txBody>
      </p:sp>
      <p:sp>
        <p:nvSpPr>
          <p:cNvPr id="82" name="Title Text"/>
          <p:cNvSpPr txBox="1">
            <a:spLocks noGrp="1"/>
          </p:cNvSpPr>
          <p:nvPr>
            <p:ph type="title"/>
          </p:nvPr>
        </p:nvSpPr>
        <p:spPr>
          <a:prstGeom prst="rect">
            <a:avLst/>
          </a:prstGeom>
        </p:spPr>
        <p:txBody>
          <a:bodyPr/>
          <a:lstStyle/>
          <a:p>
            <a:r>
              <a:t>Title Text</a:t>
            </a:r>
          </a:p>
        </p:txBody>
      </p:sp>
      <p:sp>
        <p:nvSpPr>
          <p:cNvPr id="83" name="Body Level One…"/>
          <p:cNvSpPr txBox="1">
            <a:spLocks noGrp="1"/>
          </p:cNvSpPr>
          <p:nvPr>
            <p:ph type="body" idx="1"/>
          </p:nvPr>
        </p:nvSpPr>
        <p:spPr>
          <a:prstGeom prst="rect">
            <a:avLst/>
          </a:prstGeom>
        </p:spPr>
        <p:txBody>
          <a:bodyPr/>
          <a:lstStyle>
            <a:lvl1pPr>
              <a:buClr>
                <a:schemeClr val="accent1"/>
              </a:buClr>
              <a:buChar char="▸"/>
            </a:lvl1pPr>
            <a:lvl2pPr>
              <a:buClr>
                <a:schemeClr val="accent1"/>
              </a:buClr>
              <a:buChar char="▸"/>
            </a:lvl2pPr>
            <a:lvl3pPr>
              <a:buClr>
                <a:schemeClr val="accent1"/>
              </a:buClr>
              <a:buChar char="▸"/>
            </a:lvl3pPr>
            <a:lvl4pPr>
              <a:buClr>
                <a:schemeClr val="accent1"/>
              </a:buClr>
              <a:buChar char="▸"/>
            </a:lvl4pPr>
            <a:lvl5pPr>
              <a:buClr>
                <a:schemeClr val="accent1"/>
              </a:buClr>
              <a:buChar char="▸"/>
            </a:lvl5pPr>
          </a:lstStyle>
          <a:p>
            <a:r>
              <a:t>Body Level One</a:t>
            </a:r>
          </a:p>
          <a:p>
            <a:pPr lvl="1"/>
            <a:r>
              <a:t>Body Level Two</a:t>
            </a:r>
          </a:p>
          <a:p>
            <a:pPr lvl="2"/>
            <a:r>
              <a:t>Body Level Three</a:t>
            </a:r>
          </a:p>
          <a:p>
            <a:pPr lvl="3"/>
            <a:r>
              <a:t>Body Level Four</a:t>
            </a:r>
          </a:p>
          <a:p>
            <a:pPr lvl="4"/>
            <a:r>
              <a:t>Body Level Five</a:t>
            </a:r>
          </a:p>
        </p:txBody>
      </p:sp>
      <p:sp>
        <p:nvSpPr>
          <p:cNvPr id="8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Title, Bullets &amp; Photo">
    <p:bg>
      <p:bgPr>
        <a:solidFill>
          <a:srgbClr val="222222"/>
        </a:solidFill>
        <a:effectLst/>
      </p:bgPr>
    </p:bg>
    <p:spTree>
      <p:nvGrpSpPr>
        <p:cNvPr id="1" name=""/>
        <p:cNvGrpSpPr/>
        <p:nvPr/>
      </p:nvGrpSpPr>
      <p:grpSpPr>
        <a:xfrm>
          <a:off x="0" y="0"/>
          <a:ext cx="0" cy="0"/>
          <a:chOff x="0" y="0"/>
          <a:chExt cx="0" cy="0"/>
        </a:xfrm>
      </p:grpSpPr>
      <p:sp>
        <p:nvSpPr>
          <p:cNvPr id="91" name="Text"/>
          <p:cNvSpPr txBox="1">
            <a:spLocks noGrp="1"/>
          </p:cNvSpPr>
          <p:nvPr>
            <p:ph type="body" sz="quarter" idx="21"/>
          </p:nvPr>
        </p:nvSpPr>
        <p:spPr>
          <a:xfrm>
            <a:off x="762000" y="635000"/>
            <a:ext cx="20955000" cy="635000"/>
          </a:xfrm>
          <a:prstGeom prst="rect">
            <a:avLst/>
          </a:prstGeom>
        </p:spPr>
        <p:txBody>
          <a:bodyPr anchor="b">
            <a:spAutoFit/>
          </a:bodyPr>
          <a:lstStyle>
            <a:lvl1pPr marL="0" indent="0" defTabSz="647700">
              <a:lnSpc>
                <a:spcPct val="80000"/>
              </a:lnSpc>
              <a:spcBef>
                <a:spcPts val="0"/>
              </a:spcBef>
              <a:buClrTx/>
              <a:buSzTx/>
              <a:buFontTx/>
              <a:buNone/>
              <a:defRPr sz="3600" cap="all" spc="180">
                <a:latin typeface="DIN Alternate Bold"/>
                <a:ea typeface="DIN Alternate Bold"/>
                <a:cs typeface="DIN Alternate Bold"/>
                <a:sym typeface="DIN Alternate Bold"/>
              </a:defRPr>
            </a:lvl1pPr>
          </a:lstStyle>
          <a:p>
            <a:r>
              <a:t>Text</a:t>
            </a:r>
          </a:p>
        </p:txBody>
      </p:sp>
      <p:sp>
        <p:nvSpPr>
          <p:cNvPr id="92" name="Image"/>
          <p:cNvSpPr>
            <a:spLocks noGrp="1"/>
          </p:cNvSpPr>
          <p:nvPr>
            <p:ph type="pic" idx="22"/>
          </p:nvPr>
        </p:nvSpPr>
        <p:spPr>
          <a:xfrm>
            <a:off x="13258800" y="0"/>
            <a:ext cx="12428272" cy="13716000"/>
          </a:xfrm>
          <a:prstGeom prst="rect">
            <a:avLst/>
          </a:prstGeom>
        </p:spPr>
        <p:txBody>
          <a:bodyPr lIns="91439" tIns="45719" rIns="91439" bIns="45719">
            <a:noAutofit/>
          </a:bodyPr>
          <a:lstStyle/>
          <a:p>
            <a:endParaRPr/>
          </a:p>
        </p:txBody>
      </p:sp>
      <p:sp>
        <p:nvSpPr>
          <p:cNvPr id="93" name="Title Text"/>
          <p:cNvSpPr txBox="1">
            <a:spLocks noGrp="1"/>
          </p:cNvSpPr>
          <p:nvPr>
            <p:ph type="title"/>
          </p:nvPr>
        </p:nvSpPr>
        <p:spPr>
          <a:xfrm>
            <a:off x="762000" y="2159000"/>
            <a:ext cx="11811000" cy="1016000"/>
          </a:xfrm>
          <a:prstGeom prst="rect">
            <a:avLst/>
          </a:prstGeom>
        </p:spPr>
        <p:txBody>
          <a:bodyPr/>
          <a:lstStyle/>
          <a:p>
            <a:r>
              <a:t>Title Text</a:t>
            </a:r>
          </a:p>
        </p:txBody>
      </p:sp>
      <p:sp>
        <p:nvSpPr>
          <p:cNvPr id="94" name="Body Level One…"/>
          <p:cNvSpPr txBox="1">
            <a:spLocks noGrp="1"/>
          </p:cNvSpPr>
          <p:nvPr>
            <p:ph type="body" sz="half" idx="1"/>
          </p:nvPr>
        </p:nvSpPr>
        <p:spPr>
          <a:xfrm>
            <a:off x="762000" y="3860800"/>
            <a:ext cx="11811000" cy="8585200"/>
          </a:xfrm>
          <a:prstGeom prst="rect">
            <a:avLst/>
          </a:prstGeom>
        </p:spPr>
        <p:txBody>
          <a:bodyPr/>
          <a:lstStyle>
            <a:lvl1pPr>
              <a:buClr>
                <a:schemeClr val="accent1"/>
              </a:buClr>
              <a:buChar char="▸"/>
              <a:defRPr sz="4000"/>
            </a:lvl1pPr>
            <a:lvl2pPr>
              <a:buClr>
                <a:schemeClr val="accent1"/>
              </a:buClr>
              <a:buChar char="▸"/>
              <a:defRPr sz="4000"/>
            </a:lvl2pPr>
            <a:lvl3pPr>
              <a:buClr>
                <a:schemeClr val="accent1"/>
              </a:buClr>
              <a:buChar char="▸"/>
              <a:defRPr sz="4000"/>
            </a:lvl3pPr>
            <a:lvl4pPr>
              <a:buClr>
                <a:schemeClr val="accent1"/>
              </a:buClr>
              <a:buChar char="▸"/>
              <a:defRPr sz="4000"/>
            </a:lvl4pPr>
            <a:lvl5pPr>
              <a:buClr>
                <a:schemeClr val="accent1"/>
              </a:buClr>
              <a:buChar char="▸"/>
              <a:defRPr sz="4000"/>
            </a:lvl5pPr>
          </a:lstStyle>
          <a:p>
            <a:r>
              <a:t>Body Level One</a:t>
            </a:r>
          </a:p>
          <a:p>
            <a:pPr lvl="1"/>
            <a:r>
              <a:t>Body Level Two</a:t>
            </a:r>
          </a:p>
          <a:p>
            <a:pPr lvl="2"/>
            <a:r>
              <a:t>Body Level Three</a:t>
            </a:r>
          </a:p>
          <a:p>
            <a:pPr lvl="3"/>
            <a:r>
              <a:t>Body Level Four</a:t>
            </a:r>
          </a:p>
          <a:p>
            <a:pPr lvl="4"/>
            <a:r>
              <a:t>Body Level Five</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Line"/>
          <p:cNvSpPr/>
          <p:nvPr/>
        </p:nvSpPr>
        <p:spPr>
          <a:xfrm flipV="1">
            <a:off x="762000" y="1396632"/>
            <a:ext cx="22859999" cy="369"/>
          </a:xfrm>
          <a:prstGeom prst="line">
            <a:avLst/>
          </a:prstGeom>
          <a:ln w="25400">
            <a:solidFill>
              <a:srgbClr val="A6AAA9"/>
            </a:solidFill>
            <a:miter lim="400000"/>
          </a:ln>
        </p:spPr>
        <p:txBody>
          <a:bodyPr lIns="50800" tIns="50800" rIns="50800" bIns="50800" anchor="ctr"/>
          <a:lstStyle/>
          <a:p>
            <a:pPr defTabSz="457200">
              <a:spcBef>
                <a:spcPts val="0"/>
              </a:spcBef>
              <a:defRPr sz="1200">
                <a:solidFill>
                  <a:srgbClr val="000000"/>
                </a:solidFill>
                <a:latin typeface="Helvetica"/>
                <a:ea typeface="Helvetica"/>
                <a:cs typeface="Helvetica"/>
                <a:sym typeface="Helvetica"/>
              </a:defRPr>
            </a:pPr>
            <a:endParaRPr/>
          </a:p>
        </p:txBody>
      </p:sp>
      <p:sp>
        <p:nvSpPr>
          <p:cNvPr id="3" name="Title Text"/>
          <p:cNvSpPr txBox="1">
            <a:spLocks noGrp="1"/>
          </p:cNvSpPr>
          <p:nvPr>
            <p:ph type="title"/>
          </p:nvPr>
        </p:nvSpPr>
        <p:spPr>
          <a:xfrm>
            <a:off x="762000" y="2159000"/>
            <a:ext cx="22860000" cy="1016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r>
              <a:t>Title Text</a:t>
            </a:r>
          </a:p>
        </p:txBody>
      </p:sp>
      <p:sp>
        <p:nvSpPr>
          <p:cNvPr id="4" name="Body Level One…"/>
          <p:cNvSpPr txBox="1">
            <a:spLocks noGrp="1"/>
          </p:cNvSpPr>
          <p:nvPr>
            <p:ph type="body" idx="1"/>
          </p:nvPr>
        </p:nvSpPr>
        <p:spPr>
          <a:xfrm>
            <a:off x="762000" y="3860800"/>
            <a:ext cx="22860000" cy="85852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r>
              <a:t>Body Level One</a:t>
            </a:r>
          </a:p>
          <a:p>
            <a:pPr lvl="1"/>
            <a:r>
              <a:t>Body Level Two</a:t>
            </a:r>
          </a:p>
          <a:p>
            <a:pPr lvl="2"/>
            <a:r>
              <a:t>Body Level Three</a:t>
            </a:r>
          </a:p>
          <a:p>
            <a:pPr lvl="3"/>
            <a:r>
              <a:t>Body Level Four</a:t>
            </a:r>
          </a:p>
          <a:p>
            <a:pPr lvl="4"/>
            <a:r>
              <a:t>Body Level Five</a:t>
            </a:r>
          </a:p>
        </p:txBody>
      </p:sp>
      <p:sp>
        <p:nvSpPr>
          <p:cNvPr id="5" name="Slide Number"/>
          <p:cNvSpPr txBox="1">
            <a:spLocks noGrp="1"/>
          </p:cNvSpPr>
          <p:nvPr>
            <p:ph type="sldNum" sz="quarter" idx="2"/>
          </p:nvPr>
        </p:nvSpPr>
        <p:spPr>
          <a:xfrm>
            <a:off x="23059652" y="609600"/>
            <a:ext cx="553196" cy="635000"/>
          </a:xfrm>
          <a:prstGeom prst="rect">
            <a:avLst/>
          </a:prstGeom>
          <a:ln w="12700">
            <a:miter lim="400000"/>
          </a:ln>
        </p:spPr>
        <p:txBody>
          <a:bodyPr wrap="none" lIns="50800" tIns="50800" rIns="50800" bIns="50800">
            <a:spAutoFit/>
          </a:bodyPr>
          <a:lstStyle>
            <a:lvl1pPr algn="r">
              <a:lnSpc>
                <a:spcPct val="80000"/>
              </a:lnSpc>
              <a:spcBef>
                <a:spcPts val="0"/>
              </a:spcBef>
              <a:defRPr sz="3600">
                <a:latin typeface="DIN Alternate Bold"/>
                <a:ea typeface="DIN Alternate Bold"/>
                <a:cs typeface="DIN Alternate Bold"/>
                <a:sym typeface="DIN Alternate Bold"/>
              </a:defRPr>
            </a:lvl1pPr>
          </a:lstStyle>
          <a:p>
            <a:fld id="{86CB4B4D-7CA3-9044-876B-883B54F8677D}" type="slidenum">
              <a:t>‹#›</a:t>
            </a:fld>
            <a:endParaRP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ransition spd="med"/>
  <p:txStyles>
    <p:titleStyle>
      <a:lvl1pPr marL="0" marR="0" indent="0" algn="l" defTabSz="825500" rtl="0" latinLnBrk="0">
        <a:lnSpc>
          <a:spcPct val="80000"/>
        </a:lnSpc>
        <a:spcBef>
          <a:spcPts val="3900"/>
        </a:spcBef>
        <a:spcAft>
          <a:spcPts val="0"/>
        </a:spcAft>
        <a:buClrTx/>
        <a:buSzTx/>
        <a:buFontTx/>
        <a:buNone/>
        <a:tabLst/>
        <a:defRPr sz="8700" b="0" i="0" u="none" strike="noStrike" cap="all" spc="0" baseline="0">
          <a:solidFill>
            <a:schemeClr val="accent1"/>
          </a:solidFill>
          <a:uFillTx/>
          <a:latin typeface="+mn-lt"/>
          <a:ea typeface="+mn-ea"/>
          <a:cs typeface="+mn-cs"/>
          <a:sym typeface="DIN Condensed Bold"/>
        </a:defRPr>
      </a:lvl1pPr>
      <a:lvl2pPr marL="0" marR="0" indent="0" algn="l" defTabSz="825500" rtl="0" latinLnBrk="0">
        <a:lnSpc>
          <a:spcPct val="80000"/>
        </a:lnSpc>
        <a:spcBef>
          <a:spcPts val="3900"/>
        </a:spcBef>
        <a:spcAft>
          <a:spcPts val="0"/>
        </a:spcAft>
        <a:buClrTx/>
        <a:buSzTx/>
        <a:buFontTx/>
        <a:buNone/>
        <a:tabLst/>
        <a:defRPr sz="8700" b="0" i="0" u="none" strike="noStrike" cap="all" spc="0" baseline="0">
          <a:solidFill>
            <a:schemeClr val="accent1"/>
          </a:solidFill>
          <a:uFillTx/>
          <a:latin typeface="+mn-lt"/>
          <a:ea typeface="+mn-ea"/>
          <a:cs typeface="+mn-cs"/>
          <a:sym typeface="DIN Condensed Bold"/>
        </a:defRPr>
      </a:lvl2pPr>
      <a:lvl3pPr marL="0" marR="0" indent="0" algn="l" defTabSz="825500" rtl="0" latinLnBrk="0">
        <a:lnSpc>
          <a:spcPct val="80000"/>
        </a:lnSpc>
        <a:spcBef>
          <a:spcPts val="3900"/>
        </a:spcBef>
        <a:spcAft>
          <a:spcPts val="0"/>
        </a:spcAft>
        <a:buClrTx/>
        <a:buSzTx/>
        <a:buFontTx/>
        <a:buNone/>
        <a:tabLst/>
        <a:defRPr sz="8700" b="0" i="0" u="none" strike="noStrike" cap="all" spc="0" baseline="0">
          <a:solidFill>
            <a:schemeClr val="accent1"/>
          </a:solidFill>
          <a:uFillTx/>
          <a:latin typeface="+mn-lt"/>
          <a:ea typeface="+mn-ea"/>
          <a:cs typeface="+mn-cs"/>
          <a:sym typeface="DIN Condensed Bold"/>
        </a:defRPr>
      </a:lvl3pPr>
      <a:lvl4pPr marL="0" marR="0" indent="0" algn="l" defTabSz="825500" rtl="0" latinLnBrk="0">
        <a:lnSpc>
          <a:spcPct val="80000"/>
        </a:lnSpc>
        <a:spcBef>
          <a:spcPts val="3900"/>
        </a:spcBef>
        <a:spcAft>
          <a:spcPts val="0"/>
        </a:spcAft>
        <a:buClrTx/>
        <a:buSzTx/>
        <a:buFontTx/>
        <a:buNone/>
        <a:tabLst/>
        <a:defRPr sz="8700" b="0" i="0" u="none" strike="noStrike" cap="all" spc="0" baseline="0">
          <a:solidFill>
            <a:schemeClr val="accent1"/>
          </a:solidFill>
          <a:uFillTx/>
          <a:latin typeface="+mn-lt"/>
          <a:ea typeface="+mn-ea"/>
          <a:cs typeface="+mn-cs"/>
          <a:sym typeface="DIN Condensed Bold"/>
        </a:defRPr>
      </a:lvl4pPr>
      <a:lvl5pPr marL="0" marR="0" indent="0" algn="l" defTabSz="825500" rtl="0" latinLnBrk="0">
        <a:lnSpc>
          <a:spcPct val="80000"/>
        </a:lnSpc>
        <a:spcBef>
          <a:spcPts val="3900"/>
        </a:spcBef>
        <a:spcAft>
          <a:spcPts val="0"/>
        </a:spcAft>
        <a:buClrTx/>
        <a:buSzTx/>
        <a:buFontTx/>
        <a:buNone/>
        <a:tabLst/>
        <a:defRPr sz="8700" b="0" i="0" u="none" strike="noStrike" cap="all" spc="0" baseline="0">
          <a:solidFill>
            <a:schemeClr val="accent1"/>
          </a:solidFill>
          <a:uFillTx/>
          <a:latin typeface="+mn-lt"/>
          <a:ea typeface="+mn-ea"/>
          <a:cs typeface="+mn-cs"/>
          <a:sym typeface="DIN Condensed Bold"/>
        </a:defRPr>
      </a:lvl5pPr>
      <a:lvl6pPr marL="0" marR="0" indent="0" algn="l" defTabSz="825500" rtl="0" latinLnBrk="0">
        <a:lnSpc>
          <a:spcPct val="80000"/>
        </a:lnSpc>
        <a:spcBef>
          <a:spcPts val="3900"/>
        </a:spcBef>
        <a:spcAft>
          <a:spcPts val="0"/>
        </a:spcAft>
        <a:buClrTx/>
        <a:buSzTx/>
        <a:buFontTx/>
        <a:buNone/>
        <a:tabLst/>
        <a:defRPr sz="8700" b="0" i="0" u="none" strike="noStrike" cap="all" spc="0" baseline="0">
          <a:solidFill>
            <a:schemeClr val="accent1"/>
          </a:solidFill>
          <a:uFillTx/>
          <a:latin typeface="+mn-lt"/>
          <a:ea typeface="+mn-ea"/>
          <a:cs typeface="+mn-cs"/>
          <a:sym typeface="DIN Condensed Bold"/>
        </a:defRPr>
      </a:lvl6pPr>
      <a:lvl7pPr marL="0" marR="0" indent="0" algn="l" defTabSz="825500" rtl="0" latinLnBrk="0">
        <a:lnSpc>
          <a:spcPct val="80000"/>
        </a:lnSpc>
        <a:spcBef>
          <a:spcPts val="3900"/>
        </a:spcBef>
        <a:spcAft>
          <a:spcPts val="0"/>
        </a:spcAft>
        <a:buClrTx/>
        <a:buSzTx/>
        <a:buFontTx/>
        <a:buNone/>
        <a:tabLst/>
        <a:defRPr sz="8700" b="0" i="0" u="none" strike="noStrike" cap="all" spc="0" baseline="0">
          <a:solidFill>
            <a:schemeClr val="accent1"/>
          </a:solidFill>
          <a:uFillTx/>
          <a:latin typeface="+mn-lt"/>
          <a:ea typeface="+mn-ea"/>
          <a:cs typeface="+mn-cs"/>
          <a:sym typeface="DIN Condensed Bold"/>
        </a:defRPr>
      </a:lvl7pPr>
      <a:lvl8pPr marL="0" marR="0" indent="0" algn="l" defTabSz="825500" rtl="0" latinLnBrk="0">
        <a:lnSpc>
          <a:spcPct val="80000"/>
        </a:lnSpc>
        <a:spcBef>
          <a:spcPts val="3900"/>
        </a:spcBef>
        <a:spcAft>
          <a:spcPts val="0"/>
        </a:spcAft>
        <a:buClrTx/>
        <a:buSzTx/>
        <a:buFontTx/>
        <a:buNone/>
        <a:tabLst/>
        <a:defRPr sz="8700" b="0" i="0" u="none" strike="noStrike" cap="all" spc="0" baseline="0">
          <a:solidFill>
            <a:schemeClr val="accent1"/>
          </a:solidFill>
          <a:uFillTx/>
          <a:latin typeface="+mn-lt"/>
          <a:ea typeface="+mn-ea"/>
          <a:cs typeface="+mn-cs"/>
          <a:sym typeface="DIN Condensed Bold"/>
        </a:defRPr>
      </a:lvl8pPr>
      <a:lvl9pPr marL="0" marR="0" indent="0" algn="l" defTabSz="825500" rtl="0" latinLnBrk="0">
        <a:lnSpc>
          <a:spcPct val="80000"/>
        </a:lnSpc>
        <a:spcBef>
          <a:spcPts val="3900"/>
        </a:spcBef>
        <a:spcAft>
          <a:spcPts val="0"/>
        </a:spcAft>
        <a:buClrTx/>
        <a:buSzTx/>
        <a:buFontTx/>
        <a:buNone/>
        <a:tabLst/>
        <a:defRPr sz="8700" b="0" i="0" u="none" strike="noStrike" cap="all" spc="0" baseline="0">
          <a:solidFill>
            <a:schemeClr val="accent1"/>
          </a:solidFill>
          <a:uFillTx/>
          <a:latin typeface="+mn-lt"/>
          <a:ea typeface="+mn-ea"/>
          <a:cs typeface="+mn-cs"/>
          <a:sym typeface="DIN Condensed Bold"/>
        </a:defRPr>
      </a:lvl9pPr>
    </p:titleStyle>
    <p:bodyStyle>
      <a:lvl1pPr marL="635000" marR="0" indent="-635000" algn="l" defTabSz="825500" rtl="0" latinLnBrk="0">
        <a:lnSpc>
          <a:spcPct val="100000"/>
        </a:lnSpc>
        <a:spcBef>
          <a:spcPts val="3900"/>
        </a:spcBef>
        <a:spcAft>
          <a:spcPts val="0"/>
        </a:spcAft>
        <a:buClr>
          <a:schemeClr val="accent1">
            <a:satOff val="-4060"/>
          </a:schemeClr>
        </a:buClr>
        <a:buSzPct val="104999"/>
        <a:buFont typeface="Avenir Next Regular"/>
        <a:buChar char="‣"/>
        <a:tabLst/>
        <a:defRPr sz="4800" b="0" i="0" u="none" strike="noStrike" cap="none" spc="0" baseline="0">
          <a:solidFill>
            <a:srgbClr val="838787"/>
          </a:solidFill>
          <a:uFillTx/>
          <a:latin typeface="Avenir Next Medium"/>
          <a:ea typeface="Avenir Next Medium"/>
          <a:cs typeface="Avenir Next Medium"/>
          <a:sym typeface="Avenir Next Medium"/>
        </a:defRPr>
      </a:lvl1pPr>
      <a:lvl2pPr marL="1270000" marR="0" indent="-635000" algn="l" defTabSz="825500" rtl="0" latinLnBrk="0">
        <a:lnSpc>
          <a:spcPct val="100000"/>
        </a:lnSpc>
        <a:spcBef>
          <a:spcPts val="3900"/>
        </a:spcBef>
        <a:spcAft>
          <a:spcPts val="0"/>
        </a:spcAft>
        <a:buClr>
          <a:schemeClr val="accent1">
            <a:satOff val="-4060"/>
          </a:schemeClr>
        </a:buClr>
        <a:buSzPct val="104999"/>
        <a:buFont typeface="Avenir Next Regular"/>
        <a:buChar char="‣"/>
        <a:tabLst/>
        <a:defRPr sz="4800" b="0" i="0" u="none" strike="noStrike" cap="none" spc="0" baseline="0">
          <a:solidFill>
            <a:srgbClr val="838787"/>
          </a:solidFill>
          <a:uFillTx/>
          <a:latin typeface="Avenir Next Medium"/>
          <a:ea typeface="Avenir Next Medium"/>
          <a:cs typeface="Avenir Next Medium"/>
          <a:sym typeface="Avenir Next Medium"/>
        </a:defRPr>
      </a:lvl2pPr>
      <a:lvl3pPr marL="1905000" marR="0" indent="-635000" algn="l" defTabSz="825500" rtl="0" latinLnBrk="0">
        <a:lnSpc>
          <a:spcPct val="100000"/>
        </a:lnSpc>
        <a:spcBef>
          <a:spcPts val="3900"/>
        </a:spcBef>
        <a:spcAft>
          <a:spcPts val="0"/>
        </a:spcAft>
        <a:buClr>
          <a:schemeClr val="accent1">
            <a:satOff val="-4060"/>
          </a:schemeClr>
        </a:buClr>
        <a:buSzPct val="104999"/>
        <a:buFont typeface="Avenir Next Regular"/>
        <a:buChar char="‣"/>
        <a:tabLst/>
        <a:defRPr sz="4800" b="0" i="0" u="none" strike="noStrike" cap="none" spc="0" baseline="0">
          <a:solidFill>
            <a:srgbClr val="838787"/>
          </a:solidFill>
          <a:uFillTx/>
          <a:latin typeface="Avenir Next Medium"/>
          <a:ea typeface="Avenir Next Medium"/>
          <a:cs typeface="Avenir Next Medium"/>
          <a:sym typeface="Avenir Next Medium"/>
        </a:defRPr>
      </a:lvl3pPr>
      <a:lvl4pPr marL="2540000" marR="0" indent="-635000" algn="l" defTabSz="825500" rtl="0" latinLnBrk="0">
        <a:lnSpc>
          <a:spcPct val="100000"/>
        </a:lnSpc>
        <a:spcBef>
          <a:spcPts val="3900"/>
        </a:spcBef>
        <a:spcAft>
          <a:spcPts val="0"/>
        </a:spcAft>
        <a:buClr>
          <a:schemeClr val="accent1">
            <a:satOff val="-4060"/>
          </a:schemeClr>
        </a:buClr>
        <a:buSzPct val="104999"/>
        <a:buFont typeface="Avenir Next Regular"/>
        <a:buChar char="‣"/>
        <a:tabLst/>
        <a:defRPr sz="4800" b="0" i="0" u="none" strike="noStrike" cap="none" spc="0" baseline="0">
          <a:solidFill>
            <a:srgbClr val="838787"/>
          </a:solidFill>
          <a:uFillTx/>
          <a:latin typeface="Avenir Next Medium"/>
          <a:ea typeface="Avenir Next Medium"/>
          <a:cs typeface="Avenir Next Medium"/>
          <a:sym typeface="Avenir Next Medium"/>
        </a:defRPr>
      </a:lvl4pPr>
      <a:lvl5pPr marL="3175000" marR="0" indent="-635000" algn="l" defTabSz="825500" rtl="0" latinLnBrk="0">
        <a:lnSpc>
          <a:spcPct val="100000"/>
        </a:lnSpc>
        <a:spcBef>
          <a:spcPts val="3900"/>
        </a:spcBef>
        <a:spcAft>
          <a:spcPts val="0"/>
        </a:spcAft>
        <a:buClr>
          <a:schemeClr val="accent1">
            <a:satOff val="-4060"/>
          </a:schemeClr>
        </a:buClr>
        <a:buSzPct val="104999"/>
        <a:buFont typeface="Avenir Next Regular"/>
        <a:buChar char="‣"/>
        <a:tabLst/>
        <a:defRPr sz="4800" b="0" i="0" u="none" strike="noStrike" cap="none" spc="0" baseline="0">
          <a:solidFill>
            <a:srgbClr val="838787"/>
          </a:solidFill>
          <a:uFillTx/>
          <a:latin typeface="Avenir Next Medium"/>
          <a:ea typeface="Avenir Next Medium"/>
          <a:cs typeface="Avenir Next Medium"/>
          <a:sym typeface="Avenir Next Medium"/>
        </a:defRPr>
      </a:lvl5pPr>
      <a:lvl6pPr marL="3810000" marR="0" indent="-635000" algn="l" defTabSz="825500" rtl="0" latinLnBrk="0">
        <a:lnSpc>
          <a:spcPct val="100000"/>
        </a:lnSpc>
        <a:spcBef>
          <a:spcPts val="3900"/>
        </a:spcBef>
        <a:spcAft>
          <a:spcPts val="0"/>
        </a:spcAft>
        <a:buClr>
          <a:schemeClr val="accent1">
            <a:satOff val="-4060"/>
          </a:schemeClr>
        </a:buClr>
        <a:buSzPct val="104999"/>
        <a:buFont typeface="Avenir Next Regular"/>
        <a:buChar char="‣"/>
        <a:tabLst/>
        <a:defRPr sz="4800" b="0" i="0" u="none" strike="noStrike" cap="none" spc="0" baseline="0">
          <a:solidFill>
            <a:srgbClr val="838787"/>
          </a:solidFill>
          <a:uFillTx/>
          <a:latin typeface="Avenir Next Medium"/>
          <a:ea typeface="Avenir Next Medium"/>
          <a:cs typeface="Avenir Next Medium"/>
          <a:sym typeface="Avenir Next Medium"/>
        </a:defRPr>
      </a:lvl6pPr>
      <a:lvl7pPr marL="4445000" marR="0" indent="-635000" algn="l" defTabSz="825500" rtl="0" latinLnBrk="0">
        <a:lnSpc>
          <a:spcPct val="100000"/>
        </a:lnSpc>
        <a:spcBef>
          <a:spcPts val="3900"/>
        </a:spcBef>
        <a:spcAft>
          <a:spcPts val="0"/>
        </a:spcAft>
        <a:buClr>
          <a:schemeClr val="accent1">
            <a:satOff val="-4060"/>
          </a:schemeClr>
        </a:buClr>
        <a:buSzPct val="104999"/>
        <a:buFont typeface="Avenir Next Regular"/>
        <a:buChar char="‣"/>
        <a:tabLst/>
        <a:defRPr sz="4800" b="0" i="0" u="none" strike="noStrike" cap="none" spc="0" baseline="0">
          <a:solidFill>
            <a:srgbClr val="838787"/>
          </a:solidFill>
          <a:uFillTx/>
          <a:latin typeface="Avenir Next Medium"/>
          <a:ea typeface="Avenir Next Medium"/>
          <a:cs typeface="Avenir Next Medium"/>
          <a:sym typeface="Avenir Next Medium"/>
        </a:defRPr>
      </a:lvl7pPr>
      <a:lvl8pPr marL="5080000" marR="0" indent="-635000" algn="l" defTabSz="825500" rtl="0" latinLnBrk="0">
        <a:lnSpc>
          <a:spcPct val="100000"/>
        </a:lnSpc>
        <a:spcBef>
          <a:spcPts val="3900"/>
        </a:spcBef>
        <a:spcAft>
          <a:spcPts val="0"/>
        </a:spcAft>
        <a:buClr>
          <a:schemeClr val="accent1">
            <a:satOff val="-4060"/>
          </a:schemeClr>
        </a:buClr>
        <a:buSzPct val="104999"/>
        <a:buFont typeface="Avenir Next Regular"/>
        <a:buChar char="‣"/>
        <a:tabLst/>
        <a:defRPr sz="4800" b="0" i="0" u="none" strike="noStrike" cap="none" spc="0" baseline="0">
          <a:solidFill>
            <a:srgbClr val="838787"/>
          </a:solidFill>
          <a:uFillTx/>
          <a:latin typeface="Avenir Next Medium"/>
          <a:ea typeface="Avenir Next Medium"/>
          <a:cs typeface="Avenir Next Medium"/>
          <a:sym typeface="Avenir Next Medium"/>
        </a:defRPr>
      </a:lvl8pPr>
      <a:lvl9pPr marL="5715000" marR="0" indent="-635000" algn="l" defTabSz="825500" rtl="0" latinLnBrk="0">
        <a:lnSpc>
          <a:spcPct val="100000"/>
        </a:lnSpc>
        <a:spcBef>
          <a:spcPts val="3900"/>
        </a:spcBef>
        <a:spcAft>
          <a:spcPts val="0"/>
        </a:spcAft>
        <a:buClr>
          <a:schemeClr val="accent1">
            <a:satOff val="-4060"/>
          </a:schemeClr>
        </a:buClr>
        <a:buSzPct val="104999"/>
        <a:buFont typeface="Avenir Next Regular"/>
        <a:buChar char="‣"/>
        <a:tabLst/>
        <a:defRPr sz="4800" b="0" i="0" u="none" strike="noStrike" cap="none" spc="0" baseline="0">
          <a:solidFill>
            <a:srgbClr val="838787"/>
          </a:solidFill>
          <a:uFillTx/>
          <a:latin typeface="Avenir Next Medium"/>
          <a:ea typeface="Avenir Next Medium"/>
          <a:cs typeface="Avenir Next Medium"/>
          <a:sym typeface="Avenir Next Medium"/>
        </a:defRPr>
      </a:lvl9pPr>
    </p:bodyStyle>
    <p:otherStyle>
      <a:lvl1pPr marL="0" marR="0" indent="0" algn="r" defTabSz="825500" latinLnBrk="0">
        <a:lnSpc>
          <a:spcPct val="80000"/>
        </a:lnSpc>
        <a:spcBef>
          <a:spcPts val="0"/>
        </a:spcBef>
        <a:spcAft>
          <a:spcPts val="0"/>
        </a:spcAft>
        <a:buClrTx/>
        <a:buSzTx/>
        <a:buFontTx/>
        <a:buNone/>
        <a:tabLst/>
        <a:defRPr sz="3600" b="0" i="0" u="none" strike="noStrike" cap="none" spc="0" baseline="0">
          <a:solidFill>
            <a:schemeClr val="tx1"/>
          </a:solidFill>
          <a:uFillTx/>
          <a:latin typeface="+mn-lt"/>
          <a:ea typeface="+mn-ea"/>
          <a:cs typeface="+mn-cs"/>
          <a:sym typeface="DIN Alternate Bold"/>
        </a:defRPr>
      </a:lvl1pPr>
      <a:lvl2pPr marL="0" marR="0" indent="228600" algn="r" defTabSz="825500" latinLnBrk="0">
        <a:lnSpc>
          <a:spcPct val="80000"/>
        </a:lnSpc>
        <a:spcBef>
          <a:spcPts val="0"/>
        </a:spcBef>
        <a:spcAft>
          <a:spcPts val="0"/>
        </a:spcAft>
        <a:buClrTx/>
        <a:buSzTx/>
        <a:buFontTx/>
        <a:buNone/>
        <a:tabLst/>
        <a:defRPr sz="3600" b="0" i="0" u="none" strike="noStrike" cap="none" spc="0" baseline="0">
          <a:solidFill>
            <a:schemeClr val="tx1"/>
          </a:solidFill>
          <a:uFillTx/>
          <a:latin typeface="+mn-lt"/>
          <a:ea typeface="+mn-ea"/>
          <a:cs typeface="+mn-cs"/>
          <a:sym typeface="DIN Alternate Bold"/>
        </a:defRPr>
      </a:lvl2pPr>
      <a:lvl3pPr marL="0" marR="0" indent="457200" algn="r" defTabSz="825500" latinLnBrk="0">
        <a:lnSpc>
          <a:spcPct val="80000"/>
        </a:lnSpc>
        <a:spcBef>
          <a:spcPts val="0"/>
        </a:spcBef>
        <a:spcAft>
          <a:spcPts val="0"/>
        </a:spcAft>
        <a:buClrTx/>
        <a:buSzTx/>
        <a:buFontTx/>
        <a:buNone/>
        <a:tabLst/>
        <a:defRPr sz="3600" b="0" i="0" u="none" strike="noStrike" cap="none" spc="0" baseline="0">
          <a:solidFill>
            <a:schemeClr val="tx1"/>
          </a:solidFill>
          <a:uFillTx/>
          <a:latin typeface="+mn-lt"/>
          <a:ea typeface="+mn-ea"/>
          <a:cs typeface="+mn-cs"/>
          <a:sym typeface="DIN Alternate Bold"/>
        </a:defRPr>
      </a:lvl3pPr>
      <a:lvl4pPr marL="0" marR="0" indent="685800" algn="r" defTabSz="825500" latinLnBrk="0">
        <a:lnSpc>
          <a:spcPct val="80000"/>
        </a:lnSpc>
        <a:spcBef>
          <a:spcPts val="0"/>
        </a:spcBef>
        <a:spcAft>
          <a:spcPts val="0"/>
        </a:spcAft>
        <a:buClrTx/>
        <a:buSzTx/>
        <a:buFontTx/>
        <a:buNone/>
        <a:tabLst/>
        <a:defRPr sz="3600" b="0" i="0" u="none" strike="noStrike" cap="none" spc="0" baseline="0">
          <a:solidFill>
            <a:schemeClr val="tx1"/>
          </a:solidFill>
          <a:uFillTx/>
          <a:latin typeface="+mn-lt"/>
          <a:ea typeface="+mn-ea"/>
          <a:cs typeface="+mn-cs"/>
          <a:sym typeface="DIN Alternate Bold"/>
        </a:defRPr>
      </a:lvl4pPr>
      <a:lvl5pPr marL="0" marR="0" indent="914400" algn="r" defTabSz="825500" latinLnBrk="0">
        <a:lnSpc>
          <a:spcPct val="80000"/>
        </a:lnSpc>
        <a:spcBef>
          <a:spcPts val="0"/>
        </a:spcBef>
        <a:spcAft>
          <a:spcPts val="0"/>
        </a:spcAft>
        <a:buClrTx/>
        <a:buSzTx/>
        <a:buFontTx/>
        <a:buNone/>
        <a:tabLst/>
        <a:defRPr sz="3600" b="0" i="0" u="none" strike="noStrike" cap="none" spc="0" baseline="0">
          <a:solidFill>
            <a:schemeClr val="tx1"/>
          </a:solidFill>
          <a:uFillTx/>
          <a:latin typeface="+mn-lt"/>
          <a:ea typeface="+mn-ea"/>
          <a:cs typeface="+mn-cs"/>
          <a:sym typeface="DIN Alternate Bold"/>
        </a:defRPr>
      </a:lvl5pPr>
      <a:lvl6pPr marL="0" marR="0" indent="1143000" algn="r" defTabSz="825500" latinLnBrk="0">
        <a:lnSpc>
          <a:spcPct val="80000"/>
        </a:lnSpc>
        <a:spcBef>
          <a:spcPts val="0"/>
        </a:spcBef>
        <a:spcAft>
          <a:spcPts val="0"/>
        </a:spcAft>
        <a:buClrTx/>
        <a:buSzTx/>
        <a:buFontTx/>
        <a:buNone/>
        <a:tabLst/>
        <a:defRPr sz="3600" b="0" i="0" u="none" strike="noStrike" cap="none" spc="0" baseline="0">
          <a:solidFill>
            <a:schemeClr val="tx1"/>
          </a:solidFill>
          <a:uFillTx/>
          <a:latin typeface="+mn-lt"/>
          <a:ea typeface="+mn-ea"/>
          <a:cs typeface="+mn-cs"/>
          <a:sym typeface="DIN Alternate Bold"/>
        </a:defRPr>
      </a:lvl6pPr>
      <a:lvl7pPr marL="0" marR="0" indent="1371600" algn="r" defTabSz="825500" latinLnBrk="0">
        <a:lnSpc>
          <a:spcPct val="80000"/>
        </a:lnSpc>
        <a:spcBef>
          <a:spcPts val="0"/>
        </a:spcBef>
        <a:spcAft>
          <a:spcPts val="0"/>
        </a:spcAft>
        <a:buClrTx/>
        <a:buSzTx/>
        <a:buFontTx/>
        <a:buNone/>
        <a:tabLst/>
        <a:defRPr sz="3600" b="0" i="0" u="none" strike="noStrike" cap="none" spc="0" baseline="0">
          <a:solidFill>
            <a:schemeClr val="tx1"/>
          </a:solidFill>
          <a:uFillTx/>
          <a:latin typeface="+mn-lt"/>
          <a:ea typeface="+mn-ea"/>
          <a:cs typeface="+mn-cs"/>
          <a:sym typeface="DIN Alternate Bold"/>
        </a:defRPr>
      </a:lvl7pPr>
      <a:lvl8pPr marL="0" marR="0" indent="1600200" algn="r" defTabSz="825500" latinLnBrk="0">
        <a:lnSpc>
          <a:spcPct val="80000"/>
        </a:lnSpc>
        <a:spcBef>
          <a:spcPts val="0"/>
        </a:spcBef>
        <a:spcAft>
          <a:spcPts val="0"/>
        </a:spcAft>
        <a:buClrTx/>
        <a:buSzTx/>
        <a:buFontTx/>
        <a:buNone/>
        <a:tabLst/>
        <a:defRPr sz="3600" b="0" i="0" u="none" strike="noStrike" cap="none" spc="0" baseline="0">
          <a:solidFill>
            <a:schemeClr val="tx1"/>
          </a:solidFill>
          <a:uFillTx/>
          <a:latin typeface="+mn-lt"/>
          <a:ea typeface="+mn-ea"/>
          <a:cs typeface="+mn-cs"/>
          <a:sym typeface="DIN Alternate Bold"/>
        </a:defRPr>
      </a:lvl8pPr>
      <a:lvl9pPr marL="0" marR="0" indent="1828800" algn="r" defTabSz="825500" latinLnBrk="0">
        <a:lnSpc>
          <a:spcPct val="80000"/>
        </a:lnSpc>
        <a:spcBef>
          <a:spcPts val="0"/>
        </a:spcBef>
        <a:spcAft>
          <a:spcPts val="0"/>
        </a:spcAft>
        <a:buClrTx/>
        <a:buSzTx/>
        <a:buFontTx/>
        <a:buNone/>
        <a:tabLst/>
        <a:defRPr sz="3600" b="0" i="0" u="none" strike="noStrike" cap="none" spc="0" baseline="0">
          <a:solidFill>
            <a:schemeClr val="tx1"/>
          </a:solidFill>
          <a:uFillTx/>
          <a:latin typeface="+mn-lt"/>
          <a:ea typeface="+mn-ea"/>
          <a:cs typeface="+mn-cs"/>
          <a:sym typeface="DIN Alternate Bold"/>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hyperlink" Target="http://www.dacdb.com" TargetMode="External"/><Relationship Id="rId2" Type="http://schemas.openxmlformats.org/officeDocument/2006/relationships/hyperlink" Target="http://DACDB.Com" TargetMode="External"/><Relationship Id="rId1" Type="http://schemas.openxmlformats.org/officeDocument/2006/relationships/slideLayout" Target="../slideLayouts/slideLayout13.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Ambassadorial Global Grant Scholarships 2024-2025"/>
          <p:cNvSpPr txBox="1">
            <a:spLocks noGrp="1"/>
          </p:cNvSpPr>
          <p:nvPr>
            <p:ph type="ctrTitle"/>
          </p:nvPr>
        </p:nvSpPr>
        <p:spPr>
          <a:prstGeom prst="rect">
            <a:avLst/>
          </a:prstGeom>
        </p:spPr>
        <p:txBody>
          <a:bodyPr>
            <a:normAutofit fontScale="90000"/>
          </a:bodyPr>
          <a:lstStyle>
            <a:lvl1pPr algn="ctr" defTabSz="396239">
              <a:defRPr sz="14544"/>
            </a:lvl1pPr>
          </a:lstStyle>
          <a:p>
            <a:r>
              <a:rPr dirty="0"/>
              <a:t>Ambassadorial Global Grant Scholarships </a:t>
            </a:r>
            <a:br>
              <a:rPr lang="en-US" dirty="0"/>
            </a:br>
            <a:r>
              <a:rPr dirty="0"/>
              <a:t>2024-2025</a:t>
            </a:r>
          </a:p>
        </p:txBody>
      </p:sp>
      <p:pic>
        <p:nvPicPr>
          <p:cNvPr id="167" name="287199_141221475962826_3334793_o.jpg" descr="287199_141221475962826_3334793_o.jpg"/>
          <p:cNvPicPr>
            <a:picLocks noChangeAspect="1"/>
          </p:cNvPicPr>
          <p:nvPr/>
        </p:nvPicPr>
        <p:blipFill>
          <a:blip r:embed="rId2"/>
          <a:stretch>
            <a:fillRect/>
          </a:stretch>
        </p:blipFill>
        <p:spPr>
          <a:xfrm>
            <a:off x="8653781" y="711519"/>
            <a:ext cx="6626324" cy="6613666"/>
          </a:xfrm>
          <a:prstGeom prst="rect">
            <a:avLst/>
          </a:pr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Areas of Focus"/>
          <p:cNvSpPr txBox="1">
            <a:spLocks noGrp="1"/>
          </p:cNvSpPr>
          <p:nvPr>
            <p:ph type="body" idx="21"/>
          </p:nvPr>
        </p:nvSpPr>
        <p:spPr>
          <a:xfrm>
            <a:off x="762000" y="622300"/>
            <a:ext cx="20955000" cy="635001"/>
          </a:xfrm>
          <a:prstGeom prst="rect">
            <a:avLst/>
          </a:prstGeom>
        </p:spPr>
        <p:txBody>
          <a:bodyPr/>
          <a:lstStyle/>
          <a:p>
            <a:r>
              <a:t>Areas of Focus</a:t>
            </a:r>
          </a:p>
        </p:txBody>
      </p:sp>
      <p:sp>
        <p:nvSpPr>
          <p:cNvPr id="170" name="Rotary Foundation Global Grants can be used to fund scholarships with sustainable, high-impact outcomes in one of Rotary’s six areas of Focus"/>
          <p:cNvSpPr txBox="1">
            <a:spLocks noGrp="1"/>
          </p:cNvSpPr>
          <p:nvPr>
            <p:ph type="title"/>
          </p:nvPr>
        </p:nvSpPr>
        <p:spPr>
          <a:prstGeom prst="rect">
            <a:avLst/>
          </a:prstGeom>
        </p:spPr>
        <p:txBody>
          <a:bodyPr/>
          <a:lstStyle>
            <a:lvl1pPr defTabSz="338454">
              <a:spcBef>
                <a:spcPts val="1500"/>
              </a:spcBef>
              <a:defRPr sz="3566"/>
            </a:lvl1pPr>
          </a:lstStyle>
          <a:p>
            <a:r>
              <a:t>Rotary Foundation Global Grants can be used to fund scholarships with sustainable, high-impact outcomes in one of Rotary’s six areas of Focus</a:t>
            </a:r>
          </a:p>
        </p:txBody>
      </p:sp>
      <p:sp>
        <p:nvSpPr>
          <p:cNvPr id="171" name="Water and Sanitation…"/>
          <p:cNvSpPr txBox="1">
            <a:spLocks noGrp="1"/>
          </p:cNvSpPr>
          <p:nvPr>
            <p:ph type="body" idx="1"/>
          </p:nvPr>
        </p:nvSpPr>
        <p:spPr>
          <a:prstGeom prst="rect">
            <a:avLst/>
          </a:prstGeom>
        </p:spPr>
        <p:txBody>
          <a:bodyPr/>
          <a:lstStyle/>
          <a:p>
            <a:r>
              <a:t>Water and Sanitation</a:t>
            </a:r>
          </a:p>
          <a:p>
            <a:r>
              <a:t>Economic and Community Development</a:t>
            </a:r>
          </a:p>
          <a:p>
            <a:r>
              <a:t>Disease Prevention and Treatment</a:t>
            </a:r>
          </a:p>
          <a:p>
            <a:r>
              <a:t>Peace and Conflict Prevention/Resolution</a:t>
            </a:r>
          </a:p>
          <a:p>
            <a:r>
              <a:t>Maternal and Child Health</a:t>
            </a:r>
          </a:p>
          <a:p>
            <a:r>
              <a:t>Basic Education and Literacy</a:t>
            </a:r>
          </a:p>
        </p:txBody>
      </p:sp>
      <p:pic>
        <p:nvPicPr>
          <p:cNvPr id="172" name="287199_141221475962826_3334793_o.jpg" descr="287199_141221475962826_3334793_o.jpg"/>
          <p:cNvPicPr>
            <a:picLocks noChangeAspect="1"/>
          </p:cNvPicPr>
          <p:nvPr/>
        </p:nvPicPr>
        <p:blipFill>
          <a:blip r:embed="rId2"/>
          <a:stretch>
            <a:fillRect/>
          </a:stretch>
        </p:blipFill>
        <p:spPr>
          <a:xfrm>
            <a:off x="14374060" y="4666927"/>
            <a:ext cx="6480695" cy="6468316"/>
          </a:xfrm>
          <a:prstGeom prst="rect">
            <a:avLst/>
          </a:prstGeom>
          <a:ln w="12700">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Light Bulb"/>
          <p:cNvSpPr/>
          <p:nvPr/>
        </p:nvSpPr>
        <p:spPr>
          <a:xfrm>
            <a:off x="1158479" y="1855001"/>
            <a:ext cx="866605" cy="150264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2843"/>
                  <a:pt x="0" y="6352"/>
                </a:cubicBezTo>
                <a:cubicBezTo>
                  <a:pt x="0" y="7004"/>
                  <a:pt x="167" y="7633"/>
                  <a:pt x="477" y="8225"/>
                </a:cubicBezTo>
                <a:cubicBezTo>
                  <a:pt x="477" y="8225"/>
                  <a:pt x="477" y="8226"/>
                  <a:pt x="477" y="8227"/>
                </a:cubicBezTo>
                <a:cubicBezTo>
                  <a:pt x="491" y="8261"/>
                  <a:pt x="527" y="8322"/>
                  <a:pt x="579" y="8405"/>
                </a:cubicBezTo>
                <a:cubicBezTo>
                  <a:pt x="693" y="8601"/>
                  <a:pt x="822" y="8793"/>
                  <a:pt x="966" y="8979"/>
                </a:cubicBezTo>
                <a:cubicBezTo>
                  <a:pt x="2223" y="10787"/>
                  <a:pt x="5439" y="15160"/>
                  <a:pt x="5440" y="16141"/>
                </a:cubicBezTo>
                <a:lnTo>
                  <a:pt x="5656" y="16902"/>
                </a:lnTo>
                <a:cubicBezTo>
                  <a:pt x="5656" y="16902"/>
                  <a:pt x="5696" y="16981"/>
                  <a:pt x="5817" y="17079"/>
                </a:cubicBezTo>
                <a:lnTo>
                  <a:pt x="15815" y="17079"/>
                </a:lnTo>
                <a:cubicBezTo>
                  <a:pt x="15936" y="16981"/>
                  <a:pt x="15976" y="16902"/>
                  <a:pt x="15976" y="16902"/>
                </a:cubicBezTo>
                <a:lnTo>
                  <a:pt x="16193" y="16141"/>
                </a:lnTo>
                <a:cubicBezTo>
                  <a:pt x="16193" y="14948"/>
                  <a:pt x="20944" y="8742"/>
                  <a:pt x="21152" y="8227"/>
                </a:cubicBezTo>
                <a:cubicBezTo>
                  <a:pt x="21159" y="8211"/>
                  <a:pt x="21155" y="8198"/>
                  <a:pt x="21141" y="8188"/>
                </a:cubicBezTo>
                <a:cubicBezTo>
                  <a:pt x="21438" y="7607"/>
                  <a:pt x="21600" y="6990"/>
                  <a:pt x="21600" y="6352"/>
                </a:cubicBezTo>
                <a:cubicBezTo>
                  <a:pt x="21600" y="2843"/>
                  <a:pt x="16765" y="0"/>
                  <a:pt x="10800" y="0"/>
                </a:cubicBezTo>
                <a:close/>
                <a:moveTo>
                  <a:pt x="5943" y="17697"/>
                </a:moveTo>
                <a:cubicBezTo>
                  <a:pt x="5930" y="17727"/>
                  <a:pt x="5919" y="17758"/>
                  <a:pt x="5919" y="17791"/>
                </a:cubicBezTo>
                <a:lnTo>
                  <a:pt x="5919" y="18399"/>
                </a:lnTo>
                <a:cubicBezTo>
                  <a:pt x="5919" y="18599"/>
                  <a:pt x="6178" y="18765"/>
                  <a:pt x="6510" y="18795"/>
                </a:cubicBezTo>
                <a:cubicBezTo>
                  <a:pt x="6431" y="18855"/>
                  <a:pt x="6382" y="18929"/>
                  <a:pt x="6382" y="19010"/>
                </a:cubicBezTo>
                <a:lnTo>
                  <a:pt x="6382" y="19541"/>
                </a:lnTo>
                <a:cubicBezTo>
                  <a:pt x="6382" y="19736"/>
                  <a:pt x="6656" y="19894"/>
                  <a:pt x="6993" y="19894"/>
                </a:cubicBezTo>
                <a:lnTo>
                  <a:pt x="7186" y="19894"/>
                </a:lnTo>
                <a:lnTo>
                  <a:pt x="7186" y="20380"/>
                </a:lnTo>
                <a:cubicBezTo>
                  <a:pt x="7186" y="20568"/>
                  <a:pt x="7454" y="20721"/>
                  <a:pt x="7780" y="20721"/>
                </a:cubicBezTo>
                <a:lnTo>
                  <a:pt x="8816" y="20721"/>
                </a:lnTo>
                <a:cubicBezTo>
                  <a:pt x="8925" y="21215"/>
                  <a:pt x="9771" y="21600"/>
                  <a:pt x="10800" y="21600"/>
                </a:cubicBezTo>
                <a:cubicBezTo>
                  <a:pt x="11829" y="21600"/>
                  <a:pt x="12675" y="21215"/>
                  <a:pt x="12784" y="20721"/>
                </a:cubicBezTo>
                <a:lnTo>
                  <a:pt x="13820" y="20721"/>
                </a:lnTo>
                <a:cubicBezTo>
                  <a:pt x="14146" y="20721"/>
                  <a:pt x="14414" y="20568"/>
                  <a:pt x="14414" y="20380"/>
                </a:cubicBezTo>
                <a:lnTo>
                  <a:pt x="14414" y="19894"/>
                </a:lnTo>
                <a:lnTo>
                  <a:pt x="14607" y="19894"/>
                </a:lnTo>
                <a:cubicBezTo>
                  <a:pt x="14944" y="19894"/>
                  <a:pt x="15218" y="19736"/>
                  <a:pt x="15218" y="19541"/>
                </a:cubicBezTo>
                <a:lnTo>
                  <a:pt x="15218" y="19010"/>
                </a:lnTo>
                <a:cubicBezTo>
                  <a:pt x="15218" y="18929"/>
                  <a:pt x="15169" y="18855"/>
                  <a:pt x="15090" y="18795"/>
                </a:cubicBezTo>
                <a:cubicBezTo>
                  <a:pt x="15422" y="18765"/>
                  <a:pt x="15681" y="18599"/>
                  <a:pt x="15681" y="18399"/>
                </a:cubicBezTo>
                <a:lnTo>
                  <a:pt x="15681" y="17791"/>
                </a:lnTo>
                <a:cubicBezTo>
                  <a:pt x="15681" y="17758"/>
                  <a:pt x="15670" y="17727"/>
                  <a:pt x="15657" y="17697"/>
                </a:cubicBezTo>
                <a:lnTo>
                  <a:pt x="5943" y="17697"/>
                </a:lnTo>
                <a:close/>
              </a:path>
            </a:pathLst>
          </a:custGeom>
          <a:solidFill>
            <a:schemeClr val="accent1"/>
          </a:solidFill>
          <a:ln w="12700">
            <a:miter lim="400000"/>
          </a:ln>
        </p:spPr>
        <p:txBody>
          <a:bodyPr lIns="50800" tIns="50800" rIns="50800" bIns="50800" anchor="ctr"/>
          <a:lstStyle/>
          <a:p>
            <a:pPr algn="ctr">
              <a:lnSpc>
                <a:spcPct val="80000"/>
              </a:lnSpc>
              <a:spcBef>
                <a:spcPts val="0"/>
              </a:spcBef>
              <a:defRPr sz="4000" cap="all">
                <a:solidFill>
                  <a:srgbClr val="FFFFFF"/>
                </a:solidFill>
                <a:latin typeface="+mn-lt"/>
                <a:ea typeface="+mn-ea"/>
                <a:cs typeface="+mn-cs"/>
                <a:sym typeface="DIN Condensed Bold"/>
              </a:defRPr>
            </a:pPr>
            <a:endParaRPr/>
          </a:p>
        </p:txBody>
      </p:sp>
      <p:sp>
        <p:nvSpPr>
          <p:cNvPr id="175" name="Coming Up With An Idea For a Scholarship"/>
          <p:cNvSpPr txBox="1"/>
          <p:nvPr/>
        </p:nvSpPr>
        <p:spPr>
          <a:xfrm>
            <a:off x="2307574" y="1704624"/>
            <a:ext cx="7925945" cy="18034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ctr">
              <a:defRPr sz="4900">
                <a:solidFill>
                  <a:srgbClr val="FFFFFF"/>
                </a:solidFill>
              </a:defRPr>
            </a:lvl1pPr>
          </a:lstStyle>
          <a:p>
            <a:r>
              <a:t>Coming Up With An Idea For a Scholarship</a:t>
            </a:r>
          </a:p>
        </p:txBody>
      </p:sp>
      <p:sp>
        <p:nvSpPr>
          <p:cNvPr id="176" name="First think service, then funding."/>
          <p:cNvSpPr txBox="1"/>
          <p:nvPr/>
        </p:nvSpPr>
        <p:spPr>
          <a:xfrm>
            <a:off x="1461122" y="5141595"/>
            <a:ext cx="9218956" cy="8509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defRPr sz="4300">
                <a:solidFill>
                  <a:srgbClr val="FFFFFF"/>
                </a:solidFill>
              </a:defRPr>
            </a:lvl1pPr>
          </a:lstStyle>
          <a:p>
            <a:r>
              <a:t>First think service, then funding.</a:t>
            </a:r>
          </a:p>
        </p:txBody>
      </p:sp>
      <p:sp>
        <p:nvSpPr>
          <p:cNvPr id="177" name="Think about a service you can do in any community local or global.  Next, ask how a global scholarship could support that project."/>
          <p:cNvSpPr txBox="1"/>
          <p:nvPr/>
        </p:nvSpPr>
        <p:spPr>
          <a:xfrm>
            <a:off x="1688540" y="6998747"/>
            <a:ext cx="8764121" cy="2387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defRPr sz="3300">
                <a:solidFill>
                  <a:srgbClr val="FFFFFF"/>
                </a:solidFill>
              </a:defRPr>
            </a:lvl1pPr>
          </a:lstStyle>
          <a:p>
            <a:r>
              <a:t>Think about a service you can do in any community local or global.  Next, ask how a global scholarship could support that project.</a:t>
            </a:r>
          </a:p>
        </p:txBody>
      </p:sp>
      <p:sp>
        <p:nvSpPr>
          <p:cNvPr id="178" name="Line"/>
          <p:cNvSpPr/>
          <p:nvPr/>
        </p:nvSpPr>
        <p:spPr>
          <a:xfrm flipV="1">
            <a:off x="11557000" y="19534"/>
            <a:ext cx="1" cy="13676932"/>
          </a:xfrm>
          <a:prstGeom prst="line">
            <a:avLst/>
          </a:prstGeom>
          <a:ln w="25400">
            <a:solidFill>
              <a:schemeClr val="accent1"/>
            </a:solidFill>
            <a:miter lim="400000"/>
          </a:ln>
        </p:spPr>
        <p:txBody>
          <a:bodyPr lIns="50800" tIns="50800" rIns="50800" bIns="50800" anchor="ctr"/>
          <a:lstStyle/>
          <a:p>
            <a:pPr algn="ctr">
              <a:lnSpc>
                <a:spcPct val="80000"/>
              </a:lnSpc>
              <a:spcBef>
                <a:spcPts val="0"/>
              </a:spcBef>
              <a:defRPr sz="4000" cap="all">
                <a:latin typeface="+mn-lt"/>
                <a:ea typeface="+mn-ea"/>
                <a:cs typeface="+mn-cs"/>
                <a:sym typeface="DIN Condensed Bold"/>
              </a:defRPr>
            </a:pPr>
            <a:endParaRPr/>
          </a:p>
        </p:txBody>
      </p:sp>
      <p:sp>
        <p:nvSpPr>
          <p:cNvPr id="179" name="Project Requirements"/>
          <p:cNvSpPr txBox="1"/>
          <p:nvPr/>
        </p:nvSpPr>
        <p:spPr>
          <a:xfrm>
            <a:off x="12433922" y="2072924"/>
            <a:ext cx="10789970" cy="1066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ctr">
              <a:defRPr sz="5600">
                <a:solidFill>
                  <a:srgbClr val="FFFFFF"/>
                </a:solidFill>
              </a:defRPr>
            </a:lvl1pPr>
          </a:lstStyle>
          <a:p>
            <a:r>
              <a:t>Project Requirements</a:t>
            </a:r>
          </a:p>
        </p:txBody>
      </p:sp>
      <p:sp>
        <p:nvSpPr>
          <p:cNvPr id="180" name="Dingbat Check"/>
          <p:cNvSpPr/>
          <p:nvPr/>
        </p:nvSpPr>
        <p:spPr>
          <a:xfrm>
            <a:off x="12661340" y="1987920"/>
            <a:ext cx="1301542" cy="1236808"/>
          </a:xfrm>
          <a:custGeom>
            <a:avLst/>
            <a:gdLst/>
            <a:ahLst/>
            <a:cxnLst>
              <a:cxn ang="0">
                <a:pos x="wd2" y="hd2"/>
              </a:cxn>
              <a:cxn ang="5400000">
                <a:pos x="wd2" y="hd2"/>
              </a:cxn>
              <a:cxn ang="10800000">
                <a:pos x="wd2" y="hd2"/>
              </a:cxn>
              <a:cxn ang="16200000">
                <a:pos x="wd2" y="hd2"/>
              </a:cxn>
            </a:cxnLst>
            <a:rect l="0" t="0" r="r" b="b"/>
            <a:pathLst>
              <a:path w="21452" h="20404" extrusionOk="0">
                <a:moveTo>
                  <a:pt x="19340" y="6"/>
                </a:moveTo>
                <a:cubicBezTo>
                  <a:pt x="18911" y="-308"/>
                  <a:pt x="8317" y="11620"/>
                  <a:pt x="6423" y="13985"/>
                </a:cubicBezTo>
                <a:cubicBezTo>
                  <a:pt x="6323" y="14108"/>
                  <a:pt x="6215" y="14226"/>
                  <a:pt x="6090" y="14370"/>
                </a:cubicBezTo>
                <a:cubicBezTo>
                  <a:pt x="5960" y="14216"/>
                  <a:pt x="5854" y="14096"/>
                  <a:pt x="5755" y="13971"/>
                </a:cubicBezTo>
                <a:cubicBezTo>
                  <a:pt x="4964" y="12967"/>
                  <a:pt x="4458" y="12167"/>
                  <a:pt x="3657" y="11171"/>
                </a:cubicBezTo>
                <a:cubicBezTo>
                  <a:pt x="3337" y="10773"/>
                  <a:pt x="2972" y="10410"/>
                  <a:pt x="2634" y="10026"/>
                </a:cubicBezTo>
                <a:cubicBezTo>
                  <a:pt x="2472" y="9843"/>
                  <a:pt x="2283" y="9849"/>
                  <a:pt x="2071" y="9915"/>
                </a:cubicBezTo>
                <a:cubicBezTo>
                  <a:pt x="1856" y="9981"/>
                  <a:pt x="1574" y="9982"/>
                  <a:pt x="1303" y="10152"/>
                </a:cubicBezTo>
                <a:cubicBezTo>
                  <a:pt x="1209" y="10262"/>
                  <a:pt x="1332" y="10438"/>
                  <a:pt x="1349" y="10609"/>
                </a:cubicBezTo>
                <a:cubicBezTo>
                  <a:pt x="1369" y="10821"/>
                  <a:pt x="603" y="10792"/>
                  <a:pt x="203" y="11061"/>
                </a:cubicBezTo>
                <a:cubicBezTo>
                  <a:pt x="111" y="11123"/>
                  <a:pt x="286" y="11375"/>
                  <a:pt x="227" y="11440"/>
                </a:cubicBezTo>
                <a:cubicBezTo>
                  <a:pt x="51" y="11634"/>
                  <a:pt x="-61" y="11588"/>
                  <a:pt x="36" y="11826"/>
                </a:cubicBezTo>
                <a:cubicBezTo>
                  <a:pt x="896" y="13941"/>
                  <a:pt x="2182" y="15733"/>
                  <a:pt x="3218" y="17879"/>
                </a:cubicBezTo>
                <a:cubicBezTo>
                  <a:pt x="4865" y="21292"/>
                  <a:pt x="5178" y="19166"/>
                  <a:pt x="5654" y="19575"/>
                </a:cubicBezTo>
                <a:cubicBezTo>
                  <a:pt x="7119" y="20836"/>
                  <a:pt x="6474" y="21179"/>
                  <a:pt x="9921" y="16770"/>
                </a:cubicBezTo>
                <a:cubicBezTo>
                  <a:pt x="11378" y="14721"/>
                  <a:pt x="19009" y="5203"/>
                  <a:pt x="20710" y="3334"/>
                </a:cubicBezTo>
                <a:cubicBezTo>
                  <a:pt x="20919" y="3106"/>
                  <a:pt x="21118" y="2879"/>
                  <a:pt x="21258" y="2594"/>
                </a:cubicBezTo>
                <a:cubicBezTo>
                  <a:pt x="21526" y="2050"/>
                  <a:pt x="21539" y="2066"/>
                  <a:pt x="21150" y="1624"/>
                </a:cubicBezTo>
                <a:cubicBezTo>
                  <a:pt x="21006" y="1461"/>
                  <a:pt x="20856" y="1427"/>
                  <a:pt x="20646" y="1437"/>
                </a:cubicBezTo>
                <a:cubicBezTo>
                  <a:pt x="20244" y="1456"/>
                  <a:pt x="20044" y="1227"/>
                  <a:pt x="20086" y="860"/>
                </a:cubicBezTo>
                <a:cubicBezTo>
                  <a:pt x="20096" y="778"/>
                  <a:pt x="20075" y="672"/>
                  <a:pt x="20023" y="612"/>
                </a:cubicBezTo>
                <a:cubicBezTo>
                  <a:pt x="19903" y="469"/>
                  <a:pt x="19492" y="117"/>
                  <a:pt x="19340" y="6"/>
                </a:cubicBezTo>
                <a:close/>
              </a:path>
            </a:pathLst>
          </a:custGeom>
          <a:solidFill>
            <a:schemeClr val="accent1"/>
          </a:solidFill>
          <a:ln w="12700">
            <a:miter lim="400000"/>
          </a:ln>
        </p:spPr>
        <p:txBody>
          <a:bodyPr lIns="50800" tIns="50800" rIns="50800" bIns="50800" anchor="ctr"/>
          <a:lstStyle/>
          <a:p>
            <a:pPr algn="ctr">
              <a:lnSpc>
                <a:spcPct val="80000"/>
              </a:lnSpc>
              <a:spcBef>
                <a:spcPts val="0"/>
              </a:spcBef>
              <a:defRPr sz="4000" cap="all">
                <a:solidFill>
                  <a:srgbClr val="FFFFFF"/>
                </a:solidFill>
                <a:latin typeface="+mn-lt"/>
                <a:ea typeface="+mn-ea"/>
                <a:cs typeface="+mn-cs"/>
                <a:sym typeface="DIN Condensed Bold"/>
              </a:defRPr>
            </a:pPr>
            <a:endParaRPr/>
          </a:p>
        </p:txBody>
      </p:sp>
      <p:sp>
        <p:nvSpPr>
          <p:cNvPr id="181" name="Long term sustainable impact…"/>
          <p:cNvSpPr txBox="1"/>
          <p:nvPr/>
        </p:nvSpPr>
        <p:spPr>
          <a:xfrm>
            <a:off x="12880480" y="4597400"/>
            <a:ext cx="9896853" cy="4521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marL="396874" indent="-396874">
              <a:buClr>
                <a:schemeClr val="accent1"/>
              </a:buClr>
              <a:buSzPct val="104999"/>
              <a:buFont typeface="Avenir Next Regular"/>
              <a:buChar char="‣"/>
              <a:defRPr>
                <a:solidFill>
                  <a:srgbClr val="FFFFFF"/>
                </a:solidFill>
              </a:defRPr>
            </a:pPr>
            <a:r>
              <a:t>Long term sustainable impact</a:t>
            </a:r>
          </a:p>
          <a:p>
            <a:pPr marL="396874" indent="-396874">
              <a:buClr>
                <a:schemeClr val="accent1"/>
              </a:buClr>
              <a:buSzPct val="104999"/>
              <a:buFont typeface="Avenir Next Regular"/>
              <a:buChar char="‣"/>
              <a:defRPr>
                <a:solidFill>
                  <a:srgbClr val="FFFFFF"/>
                </a:solidFill>
              </a:defRPr>
            </a:pPr>
            <a:r>
              <a:t>Include activities tat align with the goals in one of Rotary’s areas of focus</a:t>
            </a:r>
          </a:p>
          <a:p>
            <a:pPr marL="396874" indent="-396874">
              <a:buClr>
                <a:schemeClr val="accent1"/>
              </a:buClr>
              <a:buSzPct val="104999"/>
              <a:buFont typeface="Avenir Next Regular"/>
              <a:buChar char="‣"/>
              <a:defRPr>
                <a:solidFill>
                  <a:srgbClr val="FFFFFF"/>
                </a:solidFill>
              </a:defRPr>
            </a:pPr>
            <a:r>
              <a:t>Minimum budget of $30,000</a:t>
            </a:r>
          </a:p>
          <a:p>
            <a:pPr marL="396874" indent="-396874">
              <a:buClr>
                <a:schemeClr val="accent1"/>
              </a:buClr>
              <a:buSzPct val="104999"/>
              <a:buFont typeface="Avenir Next Regular"/>
              <a:buChar char="‣"/>
              <a:defRPr>
                <a:solidFill>
                  <a:srgbClr val="FFFFFF"/>
                </a:solidFill>
              </a:defRPr>
            </a:pPr>
            <a:r>
              <a:t>Address an important need identified by the community</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Grants Provide"/>
          <p:cNvSpPr txBox="1">
            <a:spLocks noGrp="1"/>
          </p:cNvSpPr>
          <p:nvPr>
            <p:ph type="title"/>
          </p:nvPr>
        </p:nvSpPr>
        <p:spPr>
          <a:prstGeom prst="rect">
            <a:avLst/>
          </a:prstGeom>
        </p:spPr>
        <p:txBody>
          <a:bodyPr/>
          <a:lstStyle>
            <a:lvl1pPr defTabSz="685165">
              <a:spcBef>
                <a:spcPts val="3200"/>
              </a:spcBef>
              <a:defRPr sz="7221"/>
            </a:lvl1pPr>
          </a:lstStyle>
          <a:p>
            <a:r>
              <a:t>Grants Provide</a:t>
            </a:r>
          </a:p>
        </p:txBody>
      </p:sp>
      <p:sp>
        <p:nvSpPr>
          <p:cNvPr id="184" name="Graduate study abroad for one academic year abroad…"/>
          <p:cNvSpPr txBox="1">
            <a:spLocks noGrp="1"/>
          </p:cNvSpPr>
          <p:nvPr>
            <p:ph type="body" idx="1"/>
          </p:nvPr>
        </p:nvSpPr>
        <p:spPr>
          <a:xfrm>
            <a:off x="761999" y="3736053"/>
            <a:ext cx="22860001" cy="8585201"/>
          </a:xfrm>
          <a:prstGeom prst="rect">
            <a:avLst/>
          </a:prstGeom>
        </p:spPr>
        <p:txBody>
          <a:bodyPr/>
          <a:lstStyle/>
          <a:p>
            <a:r>
              <a:rPr dirty="0"/>
              <a:t>Graduate study abroad for one academic year abroad</a:t>
            </a:r>
          </a:p>
          <a:p>
            <a:r>
              <a:rPr dirty="0"/>
              <a:t>Cash grant of no more than $45,000</a:t>
            </a:r>
          </a:p>
          <a:p>
            <a:r>
              <a:rPr dirty="0"/>
              <a:t>Round trip transportation, tuition and fees, room and board, language training, living expenses must all be included in the grant</a:t>
            </a:r>
          </a:p>
          <a:p>
            <a:r>
              <a:rPr dirty="0"/>
              <a:t>Included in sponsor club applications to the District Scholarship Committee must be preliminary costs proposal for the Scholarship to meet the $30,000 minimum requirement.</a:t>
            </a:r>
          </a:p>
        </p:txBody>
      </p:sp>
      <p:sp>
        <p:nvSpPr>
          <p:cNvPr id="185" name="Graduation Cap"/>
          <p:cNvSpPr/>
          <p:nvPr/>
        </p:nvSpPr>
        <p:spPr>
          <a:xfrm>
            <a:off x="19692101" y="2213894"/>
            <a:ext cx="1512096" cy="82775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0" y="6520"/>
                </a:lnTo>
                <a:lnTo>
                  <a:pt x="10800" y="13043"/>
                </a:lnTo>
                <a:lnTo>
                  <a:pt x="18745" y="8243"/>
                </a:lnTo>
                <a:lnTo>
                  <a:pt x="18745" y="10509"/>
                </a:lnTo>
                <a:cubicBezTo>
                  <a:pt x="18606" y="10673"/>
                  <a:pt x="18515" y="10958"/>
                  <a:pt x="18515" y="11282"/>
                </a:cubicBezTo>
                <a:cubicBezTo>
                  <a:pt x="18515" y="11519"/>
                  <a:pt x="18563" y="11733"/>
                  <a:pt x="18643" y="11896"/>
                </a:cubicBezTo>
                <a:cubicBezTo>
                  <a:pt x="18499" y="12008"/>
                  <a:pt x="18399" y="12270"/>
                  <a:pt x="18399" y="12574"/>
                </a:cubicBezTo>
                <a:lnTo>
                  <a:pt x="18399" y="21301"/>
                </a:lnTo>
                <a:cubicBezTo>
                  <a:pt x="18553" y="21484"/>
                  <a:pt x="18772" y="21600"/>
                  <a:pt x="19018" y="21600"/>
                </a:cubicBezTo>
                <a:cubicBezTo>
                  <a:pt x="19264" y="21600"/>
                  <a:pt x="19483" y="21484"/>
                  <a:pt x="19637" y="21301"/>
                </a:cubicBezTo>
                <a:lnTo>
                  <a:pt x="19637" y="12556"/>
                </a:lnTo>
                <a:cubicBezTo>
                  <a:pt x="19637" y="12255"/>
                  <a:pt x="19538" y="11998"/>
                  <a:pt x="19396" y="11887"/>
                </a:cubicBezTo>
                <a:cubicBezTo>
                  <a:pt x="19474" y="11725"/>
                  <a:pt x="19523" y="11515"/>
                  <a:pt x="19523" y="11282"/>
                </a:cubicBezTo>
                <a:cubicBezTo>
                  <a:pt x="19523" y="10958"/>
                  <a:pt x="19430" y="10673"/>
                  <a:pt x="19291" y="10509"/>
                </a:cubicBezTo>
                <a:lnTo>
                  <a:pt x="19291" y="7913"/>
                </a:lnTo>
                <a:lnTo>
                  <a:pt x="21600" y="6520"/>
                </a:lnTo>
                <a:lnTo>
                  <a:pt x="10800" y="0"/>
                </a:lnTo>
                <a:close/>
                <a:moveTo>
                  <a:pt x="10819" y="5598"/>
                </a:moveTo>
                <a:cubicBezTo>
                  <a:pt x="11223" y="5598"/>
                  <a:pt x="11551" y="5819"/>
                  <a:pt x="11551" y="6091"/>
                </a:cubicBezTo>
                <a:cubicBezTo>
                  <a:pt x="11551" y="6364"/>
                  <a:pt x="11223" y="6584"/>
                  <a:pt x="10819" y="6584"/>
                </a:cubicBezTo>
                <a:cubicBezTo>
                  <a:pt x="10414" y="6584"/>
                  <a:pt x="10084" y="6364"/>
                  <a:pt x="10085" y="6091"/>
                </a:cubicBezTo>
                <a:cubicBezTo>
                  <a:pt x="10085" y="5819"/>
                  <a:pt x="10414" y="5598"/>
                  <a:pt x="10819" y="5598"/>
                </a:cubicBezTo>
                <a:close/>
                <a:moveTo>
                  <a:pt x="16068" y="10691"/>
                </a:moveTo>
                <a:lnTo>
                  <a:pt x="10800" y="13872"/>
                </a:lnTo>
                <a:lnTo>
                  <a:pt x="5535" y="10694"/>
                </a:lnTo>
                <a:cubicBezTo>
                  <a:pt x="4861" y="12240"/>
                  <a:pt x="4431" y="14116"/>
                  <a:pt x="4188" y="16122"/>
                </a:cubicBezTo>
                <a:cubicBezTo>
                  <a:pt x="6908" y="16652"/>
                  <a:pt x="9240" y="18095"/>
                  <a:pt x="10748" y="20074"/>
                </a:cubicBezTo>
                <a:cubicBezTo>
                  <a:pt x="12275" y="18069"/>
                  <a:pt x="14648" y="16613"/>
                  <a:pt x="17413" y="16101"/>
                </a:cubicBezTo>
                <a:cubicBezTo>
                  <a:pt x="17170" y="14102"/>
                  <a:pt x="16740" y="12232"/>
                  <a:pt x="16068" y="10691"/>
                </a:cubicBezTo>
                <a:close/>
              </a:path>
            </a:pathLst>
          </a:custGeom>
          <a:solidFill>
            <a:schemeClr val="accent1"/>
          </a:solidFill>
          <a:ln w="12700">
            <a:miter lim="400000"/>
          </a:ln>
        </p:spPr>
        <p:txBody>
          <a:bodyPr lIns="50800" tIns="50800" rIns="50800" bIns="50800" anchor="ctr"/>
          <a:lstStyle/>
          <a:p>
            <a:pPr algn="ctr">
              <a:lnSpc>
                <a:spcPct val="80000"/>
              </a:lnSpc>
              <a:spcBef>
                <a:spcPts val="0"/>
              </a:spcBef>
              <a:defRPr sz="4000" cap="all">
                <a:solidFill>
                  <a:srgbClr val="FFFFFF"/>
                </a:solidFill>
                <a:latin typeface="+mn-lt"/>
                <a:ea typeface="+mn-ea"/>
                <a:cs typeface="+mn-cs"/>
                <a:sym typeface="DIN Condensed Bold"/>
              </a:defRPr>
            </a:pPr>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Terms of Scholarship"/>
          <p:cNvSpPr txBox="1">
            <a:spLocks noGrp="1"/>
          </p:cNvSpPr>
          <p:nvPr>
            <p:ph type="title"/>
          </p:nvPr>
        </p:nvSpPr>
        <p:spPr>
          <a:prstGeom prst="rect">
            <a:avLst/>
          </a:prstGeom>
        </p:spPr>
        <p:txBody>
          <a:bodyPr/>
          <a:lstStyle>
            <a:lvl1pPr defTabSz="685165">
              <a:spcBef>
                <a:spcPts val="3200"/>
              </a:spcBef>
              <a:defRPr sz="7221"/>
            </a:lvl1pPr>
          </a:lstStyle>
          <a:p>
            <a:r>
              <a:t>Terms of Scholarship</a:t>
            </a:r>
          </a:p>
        </p:txBody>
      </p:sp>
      <p:sp>
        <p:nvSpPr>
          <p:cNvPr id="188" name="Scholars are required to attend at least one orientation seminar if offered in their district or region.…"/>
          <p:cNvSpPr txBox="1">
            <a:spLocks noGrp="1"/>
          </p:cNvSpPr>
          <p:nvPr>
            <p:ph type="body" idx="1"/>
          </p:nvPr>
        </p:nvSpPr>
        <p:spPr>
          <a:prstGeom prst="rect">
            <a:avLst/>
          </a:prstGeom>
        </p:spPr>
        <p:txBody>
          <a:bodyPr/>
          <a:lstStyle/>
          <a:p>
            <a:pPr marL="577850" indent="-577850" defTabSz="751205">
              <a:spcBef>
                <a:spcPts val="3500"/>
              </a:spcBef>
              <a:defRPr sz="3640">
                <a:solidFill>
                  <a:srgbClr val="FFFFFF"/>
                </a:solidFill>
              </a:defRPr>
            </a:pPr>
            <a:r>
              <a:t>Scholars are required to attend at least one orientation seminar if offered in their district or region.</a:t>
            </a:r>
          </a:p>
          <a:p>
            <a:pPr marL="577850" indent="-577850" defTabSz="751205">
              <a:spcBef>
                <a:spcPts val="3500"/>
              </a:spcBef>
              <a:defRPr sz="3640">
                <a:solidFill>
                  <a:srgbClr val="FFFFFF"/>
                </a:solidFill>
              </a:defRPr>
            </a:pPr>
            <a:r>
              <a:t>Study or training must be undertaken in another country or territory where there are Rotary clubs.</a:t>
            </a:r>
          </a:p>
          <a:p>
            <a:pPr marL="577850" indent="-577850" defTabSz="751205">
              <a:spcBef>
                <a:spcPts val="3500"/>
              </a:spcBef>
              <a:defRPr sz="3640">
                <a:solidFill>
                  <a:srgbClr val="FFFFFF"/>
                </a:solidFill>
              </a:defRPr>
            </a:pPr>
            <a:r>
              <a:t>Each scholar is responsible for applying directly to the assigned institution, gaining admission, and obtaining required visas.</a:t>
            </a:r>
          </a:p>
          <a:p>
            <a:pPr marL="577850" indent="-577850" defTabSz="751205">
              <a:spcBef>
                <a:spcPts val="3500"/>
              </a:spcBef>
              <a:defRPr sz="3640">
                <a:solidFill>
                  <a:srgbClr val="FFFFFF"/>
                </a:solidFill>
              </a:defRPr>
            </a:pPr>
            <a:r>
              <a:t>Scholars may receive additional funding from other sources during the scholarship period.</a:t>
            </a:r>
          </a:p>
          <a:p>
            <a:pPr marL="577850" indent="-577850" defTabSz="751205">
              <a:spcBef>
                <a:spcPts val="3500"/>
              </a:spcBef>
              <a:defRPr sz="3640">
                <a:solidFill>
                  <a:srgbClr val="FFFFFF"/>
                </a:solidFill>
              </a:defRPr>
            </a:pPr>
            <a:r>
              <a:t>Any applicant whose native language is not that of the proposed country of study must submit evidence of the ability to read, write and speak the language of that country even if the course of study is done in English.</a:t>
            </a:r>
          </a:p>
          <a:p>
            <a:pPr marL="577850" indent="-577850" defTabSz="751205">
              <a:spcBef>
                <a:spcPts val="3500"/>
              </a:spcBef>
              <a:defRPr sz="3640">
                <a:solidFill>
                  <a:srgbClr val="FFFFFF"/>
                </a:solidFill>
              </a:defRPr>
            </a:pPr>
            <a:r>
              <a:t>Scholar cannot be lineal descendent of active Rotarian, or the Rotarian must be out of Rotary for three years.</a:t>
            </a:r>
          </a:p>
        </p:txBody>
      </p:sp>
      <p:sp>
        <p:nvSpPr>
          <p:cNvPr id="189" name="World"/>
          <p:cNvSpPr/>
          <p:nvPr/>
        </p:nvSpPr>
        <p:spPr>
          <a:xfrm>
            <a:off x="11263236" y="2031999"/>
            <a:ext cx="1270001" cy="1270001"/>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45" y="0"/>
                  <a:pt x="0" y="4845"/>
                  <a:pt x="0" y="10800"/>
                </a:cubicBezTo>
                <a:cubicBezTo>
                  <a:pt x="0" y="16755"/>
                  <a:pt x="4845" y="21600"/>
                  <a:pt x="10800" y="21600"/>
                </a:cubicBezTo>
                <a:cubicBezTo>
                  <a:pt x="16755" y="21600"/>
                  <a:pt x="21600" y="16755"/>
                  <a:pt x="21600" y="10800"/>
                </a:cubicBezTo>
                <a:cubicBezTo>
                  <a:pt x="21600" y="4845"/>
                  <a:pt x="16755" y="0"/>
                  <a:pt x="10800" y="0"/>
                </a:cubicBezTo>
                <a:close/>
                <a:moveTo>
                  <a:pt x="11993" y="938"/>
                </a:moveTo>
                <a:cubicBezTo>
                  <a:pt x="14122" y="1194"/>
                  <a:pt x="16044" y="2125"/>
                  <a:pt x="17542" y="3512"/>
                </a:cubicBezTo>
                <a:cubicBezTo>
                  <a:pt x="16898" y="4108"/>
                  <a:pt x="16188" y="4611"/>
                  <a:pt x="15429" y="5012"/>
                </a:cubicBezTo>
                <a:cubicBezTo>
                  <a:pt x="15343" y="4850"/>
                  <a:pt x="15255" y="4689"/>
                  <a:pt x="15162" y="4531"/>
                </a:cubicBezTo>
                <a:cubicBezTo>
                  <a:pt x="14347" y="3140"/>
                  <a:pt x="13267" y="1918"/>
                  <a:pt x="11993" y="938"/>
                </a:cubicBezTo>
                <a:close/>
                <a:moveTo>
                  <a:pt x="9560" y="943"/>
                </a:moveTo>
                <a:cubicBezTo>
                  <a:pt x="8289" y="1922"/>
                  <a:pt x="7211" y="3142"/>
                  <a:pt x="6397" y="4531"/>
                </a:cubicBezTo>
                <a:cubicBezTo>
                  <a:pt x="6308" y="4684"/>
                  <a:pt x="6222" y="4839"/>
                  <a:pt x="6139" y="4995"/>
                </a:cubicBezTo>
                <a:cubicBezTo>
                  <a:pt x="5392" y="4597"/>
                  <a:pt x="4693" y="4100"/>
                  <a:pt x="4058" y="3512"/>
                </a:cubicBezTo>
                <a:cubicBezTo>
                  <a:pt x="5545" y="2136"/>
                  <a:pt x="7450" y="1207"/>
                  <a:pt x="9560" y="943"/>
                </a:cubicBezTo>
                <a:close/>
                <a:moveTo>
                  <a:pt x="10366" y="1421"/>
                </a:moveTo>
                <a:lnTo>
                  <a:pt x="10366" y="6141"/>
                </a:lnTo>
                <a:cubicBezTo>
                  <a:pt x="9165" y="6090"/>
                  <a:pt x="8002" y="5827"/>
                  <a:pt x="6920" y="5368"/>
                </a:cubicBezTo>
                <a:cubicBezTo>
                  <a:pt x="6992" y="5234"/>
                  <a:pt x="7066" y="5100"/>
                  <a:pt x="7143" y="4968"/>
                </a:cubicBezTo>
                <a:cubicBezTo>
                  <a:pt x="7960" y="3575"/>
                  <a:pt x="9062" y="2365"/>
                  <a:pt x="10366" y="1421"/>
                </a:cubicBezTo>
                <a:close/>
                <a:moveTo>
                  <a:pt x="11234" y="1451"/>
                </a:moveTo>
                <a:cubicBezTo>
                  <a:pt x="12520" y="2391"/>
                  <a:pt x="13607" y="3589"/>
                  <a:pt x="14415" y="4968"/>
                </a:cubicBezTo>
                <a:cubicBezTo>
                  <a:pt x="14495" y="5104"/>
                  <a:pt x="14572" y="5244"/>
                  <a:pt x="14646" y="5383"/>
                </a:cubicBezTo>
                <a:cubicBezTo>
                  <a:pt x="13574" y="5833"/>
                  <a:pt x="12424" y="6090"/>
                  <a:pt x="11234" y="6141"/>
                </a:cubicBezTo>
                <a:lnTo>
                  <a:pt x="11234" y="1451"/>
                </a:lnTo>
                <a:close/>
                <a:moveTo>
                  <a:pt x="3448" y="4128"/>
                </a:moveTo>
                <a:cubicBezTo>
                  <a:pt x="4152" y="4783"/>
                  <a:pt x="4928" y="5335"/>
                  <a:pt x="5759" y="5775"/>
                </a:cubicBezTo>
                <a:cubicBezTo>
                  <a:pt x="5120" y="7219"/>
                  <a:pt x="4759" y="8779"/>
                  <a:pt x="4701" y="10368"/>
                </a:cubicBezTo>
                <a:lnTo>
                  <a:pt x="876" y="10368"/>
                </a:lnTo>
                <a:cubicBezTo>
                  <a:pt x="979" y="7972"/>
                  <a:pt x="1935" y="5793"/>
                  <a:pt x="3448" y="4128"/>
                </a:cubicBezTo>
                <a:close/>
                <a:moveTo>
                  <a:pt x="18152" y="4128"/>
                </a:moveTo>
                <a:cubicBezTo>
                  <a:pt x="19665" y="5793"/>
                  <a:pt x="20621" y="7972"/>
                  <a:pt x="20724" y="10368"/>
                </a:cubicBezTo>
                <a:lnTo>
                  <a:pt x="16858" y="10368"/>
                </a:lnTo>
                <a:cubicBezTo>
                  <a:pt x="16800" y="8785"/>
                  <a:pt x="16441" y="7231"/>
                  <a:pt x="15807" y="5792"/>
                </a:cubicBezTo>
                <a:cubicBezTo>
                  <a:pt x="16650" y="5349"/>
                  <a:pt x="17439" y="4792"/>
                  <a:pt x="18152" y="4128"/>
                </a:cubicBezTo>
                <a:close/>
                <a:moveTo>
                  <a:pt x="6541" y="6148"/>
                </a:moveTo>
                <a:cubicBezTo>
                  <a:pt x="7739" y="6662"/>
                  <a:pt x="9031" y="6956"/>
                  <a:pt x="10366" y="7008"/>
                </a:cubicBezTo>
                <a:lnTo>
                  <a:pt x="10366" y="10368"/>
                </a:lnTo>
                <a:lnTo>
                  <a:pt x="5569" y="10368"/>
                </a:lnTo>
                <a:cubicBezTo>
                  <a:pt x="5626" y="8908"/>
                  <a:pt x="5956" y="7475"/>
                  <a:pt x="6541" y="6148"/>
                </a:cubicBezTo>
                <a:close/>
                <a:moveTo>
                  <a:pt x="15024" y="6163"/>
                </a:moveTo>
                <a:cubicBezTo>
                  <a:pt x="15604" y="7486"/>
                  <a:pt x="15934" y="8914"/>
                  <a:pt x="15991" y="10368"/>
                </a:cubicBezTo>
                <a:lnTo>
                  <a:pt x="11234" y="10368"/>
                </a:lnTo>
                <a:lnTo>
                  <a:pt x="11234" y="7008"/>
                </a:lnTo>
                <a:cubicBezTo>
                  <a:pt x="12557" y="6956"/>
                  <a:pt x="13835" y="6668"/>
                  <a:pt x="15024" y="6163"/>
                </a:cubicBezTo>
                <a:close/>
                <a:moveTo>
                  <a:pt x="876" y="11234"/>
                </a:moveTo>
                <a:lnTo>
                  <a:pt x="4700" y="11234"/>
                </a:lnTo>
                <a:cubicBezTo>
                  <a:pt x="4753" y="12849"/>
                  <a:pt x="5119" y="14437"/>
                  <a:pt x="5773" y="15903"/>
                </a:cubicBezTo>
                <a:cubicBezTo>
                  <a:pt x="4953" y="16335"/>
                  <a:pt x="4185" y="16876"/>
                  <a:pt x="3488" y="17518"/>
                </a:cubicBezTo>
                <a:cubicBezTo>
                  <a:pt x="1952" y="15847"/>
                  <a:pt x="980" y="13652"/>
                  <a:pt x="876" y="11234"/>
                </a:cubicBezTo>
                <a:close/>
                <a:moveTo>
                  <a:pt x="5567" y="11234"/>
                </a:moveTo>
                <a:lnTo>
                  <a:pt x="10366" y="11234"/>
                </a:lnTo>
                <a:lnTo>
                  <a:pt x="10366" y="14676"/>
                </a:lnTo>
                <a:cubicBezTo>
                  <a:pt x="9036" y="14728"/>
                  <a:pt x="7749" y="15021"/>
                  <a:pt x="6554" y="15532"/>
                </a:cubicBezTo>
                <a:cubicBezTo>
                  <a:pt x="5955" y="14182"/>
                  <a:pt x="5619" y="12720"/>
                  <a:pt x="5567" y="11234"/>
                </a:cubicBezTo>
                <a:close/>
                <a:moveTo>
                  <a:pt x="11234" y="11234"/>
                </a:moveTo>
                <a:lnTo>
                  <a:pt x="15992" y="11234"/>
                </a:lnTo>
                <a:cubicBezTo>
                  <a:pt x="15940" y="12714"/>
                  <a:pt x="15605" y="14169"/>
                  <a:pt x="15010" y="15515"/>
                </a:cubicBezTo>
                <a:cubicBezTo>
                  <a:pt x="13825" y="15013"/>
                  <a:pt x="12552" y="14728"/>
                  <a:pt x="11234" y="14676"/>
                </a:cubicBezTo>
                <a:lnTo>
                  <a:pt x="11234" y="11234"/>
                </a:lnTo>
                <a:close/>
                <a:moveTo>
                  <a:pt x="16860" y="11234"/>
                </a:moveTo>
                <a:lnTo>
                  <a:pt x="20724" y="11234"/>
                </a:lnTo>
                <a:cubicBezTo>
                  <a:pt x="20620" y="13652"/>
                  <a:pt x="19648" y="15847"/>
                  <a:pt x="18112" y="17518"/>
                </a:cubicBezTo>
                <a:cubicBezTo>
                  <a:pt x="17406" y="16867"/>
                  <a:pt x="16627" y="16321"/>
                  <a:pt x="15795" y="15886"/>
                </a:cubicBezTo>
                <a:cubicBezTo>
                  <a:pt x="16444" y="14425"/>
                  <a:pt x="16807" y="12842"/>
                  <a:pt x="16860" y="11234"/>
                </a:cubicBezTo>
                <a:close/>
                <a:moveTo>
                  <a:pt x="10366" y="15544"/>
                </a:moveTo>
                <a:lnTo>
                  <a:pt x="10366" y="20226"/>
                </a:lnTo>
                <a:cubicBezTo>
                  <a:pt x="9026" y="19256"/>
                  <a:pt x="7899" y="18005"/>
                  <a:pt x="7077" y="16566"/>
                </a:cubicBezTo>
                <a:cubicBezTo>
                  <a:pt x="7029" y="16481"/>
                  <a:pt x="6982" y="16396"/>
                  <a:pt x="6936" y="16310"/>
                </a:cubicBezTo>
                <a:cubicBezTo>
                  <a:pt x="8013" y="15855"/>
                  <a:pt x="9170" y="15594"/>
                  <a:pt x="10366" y="15544"/>
                </a:cubicBezTo>
                <a:close/>
                <a:moveTo>
                  <a:pt x="11234" y="15544"/>
                </a:moveTo>
                <a:cubicBezTo>
                  <a:pt x="12418" y="15594"/>
                  <a:pt x="13563" y="15849"/>
                  <a:pt x="14631" y="16295"/>
                </a:cubicBezTo>
                <a:cubicBezTo>
                  <a:pt x="14582" y="16386"/>
                  <a:pt x="14532" y="16476"/>
                  <a:pt x="14480" y="16566"/>
                </a:cubicBezTo>
                <a:cubicBezTo>
                  <a:pt x="13667" y="17990"/>
                  <a:pt x="12556" y="19230"/>
                  <a:pt x="11234" y="20196"/>
                </a:cubicBezTo>
                <a:lnTo>
                  <a:pt x="11234" y="15544"/>
                </a:lnTo>
                <a:close/>
                <a:moveTo>
                  <a:pt x="15415" y="16666"/>
                </a:moveTo>
                <a:cubicBezTo>
                  <a:pt x="16162" y="17059"/>
                  <a:pt x="16861" y="17548"/>
                  <a:pt x="17498" y="18131"/>
                </a:cubicBezTo>
                <a:cubicBezTo>
                  <a:pt x="16023" y="19479"/>
                  <a:pt x="14143" y="20390"/>
                  <a:pt x="12062" y="20655"/>
                </a:cubicBezTo>
                <a:cubicBezTo>
                  <a:pt x="13343" y="19655"/>
                  <a:pt x="14426" y="18410"/>
                  <a:pt x="15233" y="16997"/>
                </a:cubicBezTo>
                <a:cubicBezTo>
                  <a:pt x="15295" y="16887"/>
                  <a:pt x="15356" y="16777"/>
                  <a:pt x="15415" y="16666"/>
                </a:cubicBezTo>
                <a:close/>
                <a:moveTo>
                  <a:pt x="6153" y="16683"/>
                </a:moveTo>
                <a:cubicBezTo>
                  <a:pt x="6209" y="16788"/>
                  <a:pt x="6267" y="16893"/>
                  <a:pt x="6326" y="16997"/>
                </a:cubicBezTo>
                <a:cubicBezTo>
                  <a:pt x="7132" y="18407"/>
                  <a:pt x="8212" y="19649"/>
                  <a:pt x="9489" y="20648"/>
                </a:cubicBezTo>
                <a:cubicBezTo>
                  <a:pt x="7428" y="20375"/>
                  <a:pt x="5565" y="19468"/>
                  <a:pt x="4102" y="18131"/>
                </a:cubicBezTo>
                <a:cubicBezTo>
                  <a:pt x="4730" y="17557"/>
                  <a:pt x="5418" y="17073"/>
                  <a:pt x="6153" y="16683"/>
                </a:cubicBezTo>
                <a:close/>
              </a:path>
            </a:pathLst>
          </a:custGeom>
          <a:solidFill>
            <a:schemeClr val="accent1"/>
          </a:solidFill>
          <a:ln w="12700">
            <a:miter lim="400000"/>
          </a:ln>
        </p:spPr>
        <p:txBody>
          <a:bodyPr lIns="50800" tIns="50800" rIns="50800" bIns="50800" anchor="ctr"/>
          <a:lstStyle/>
          <a:p>
            <a:pPr algn="ctr">
              <a:lnSpc>
                <a:spcPct val="80000"/>
              </a:lnSpc>
              <a:spcBef>
                <a:spcPts val="0"/>
              </a:spcBef>
              <a:defRPr sz="4000" cap="all">
                <a:solidFill>
                  <a:srgbClr val="FFFFFF"/>
                </a:solidFill>
                <a:latin typeface="+mn-lt"/>
                <a:ea typeface="+mn-ea"/>
                <a:cs typeface="+mn-cs"/>
                <a:sym typeface="DIN Condensed Bold"/>
              </a:defRPr>
            </a:pPr>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Seeking Great Applicants"/>
          <p:cNvSpPr txBox="1">
            <a:spLocks noGrp="1"/>
          </p:cNvSpPr>
          <p:nvPr>
            <p:ph type="title"/>
          </p:nvPr>
        </p:nvSpPr>
        <p:spPr>
          <a:prstGeom prst="rect">
            <a:avLst/>
          </a:prstGeom>
        </p:spPr>
        <p:txBody>
          <a:bodyPr/>
          <a:lstStyle>
            <a:lvl1pPr defTabSz="685165">
              <a:spcBef>
                <a:spcPts val="3200"/>
              </a:spcBef>
              <a:defRPr sz="7221"/>
            </a:lvl1pPr>
          </a:lstStyle>
          <a:p>
            <a:r>
              <a:t>Seeking Great Applicants</a:t>
            </a:r>
          </a:p>
        </p:txBody>
      </p:sp>
      <p:sp>
        <p:nvSpPr>
          <p:cNvPr id="192" name="Connect with Universities…"/>
          <p:cNvSpPr txBox="1">
            <a:spLocks noGrp="1"/>
          </p:cNvSpPr>
          <p:nvPr>
            <p:ph type="body" idx="1"/>
          </p:nvPr>
        </p:nvSpPr>
        <p:spPr>
          <a:prstGeom prst="rect">
            <a:avLst/>
          </a:prstGeom>
        </p:spPr>
        <p:txBody>
          <a:bodyPr/>
          <a:lstStyle/>
          <a:p>
            <a:r>
              <a:t>Connect with Universities</a:t>
            </a:r>
          </a:p>
          <a:p>
            <a:r>
              <a:t>Seek out candidates who have a relationship with Rotary.</a:t>
            </a:r>
          </a:p>
          <a:p>
            <a:r>
              <a:t>Publicize past winners and announce the application to attract candidates</a:t>
            </a:r>
          </a:p>
          <a:p>
            <a:r>
              <a:t>Each Rotary Club in District 7770 may submit two applications for the academic year.</a:t>
            </a:r>
          </a:p>
        </p:txBody>
      </p:sp>
      <p:pic>
        <p:nvPicPr>
          <p:cNvPr id="193" name="71834795_2463088650442752_4365519542655385600_n.jpg" descr="71834795_2463088650442752_4365519542655385600_n.jpg"/>
          <p:cNvPicPr>
            <a:picLocks noChangeAspect="1"/>
          </p:cNvPicPr>
          <p:nvPr/>
        </p:nvPicPr>
        <p:blipFill>
          <a:blip r:embed="rId2"/>
          <a:stretch>
            <a:fillRect/>
          </a:stretch>
        </p:blipFill>
        <p:spPr>
          <a:xfrm>
            <a:off x="19562143" y="1618310"/>
            <a:ext cx="3025993" cy="4284591"/>
          </a:xfrm>
          <a:prstGeom prst="rect">
            <a:avLst/>
          </a:prstGeom>
          <a:ln w="12700">
            <a:miter lim="400000"/>
          </a:ln>
        </p:spPr>
      </p:pic>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In seeking out great applicants and interviewing candidates, remember it not necessarily the candidate with the highest GPA, it is the candidate who has the best idea for a project with a sustainable, long-term impact on the community."/>
          <p:cNvSpPr txBox="1">
            <a:spLocks noGrp="1"/>
          </p:cNvSpPr>
          <p:nvPr>
            <p:ph type="body" idx="21"/>
          </p:nvPr>
        </p:nvSpPr>
        <p:spPr>
          <a:xfrm>
            <a:off x="1323474" y="3657600"/>
            <a:ext cx="21409526" cy="6468324"/>
          </a:xfrm>
          <a:prstGeom prst="rect">
            <a:avLst/>
          </a:prstGeom>
        </p:spPr>
        <p:txBody>
          <a:bodyPr/>
          <a:lstStyle>
            <a:lvl1pPr>
              <a:defRPr sz="9000"/>
            </a:lvl1pPr>
          </a:lstStyle>
          <a:p>
            <a:r>
              <a:rPr sz="8000" dirty="0"/>
              <a:t>In seeking out great applicants and interviewing candidates, remember it not necessarily the candidate with the highest GPA, it is the candidate who has the best idea for a project with a sustainable, long-term impact on the community.</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 name="Important Dates for Interested Clubs"/>
          <p:cNvSpPr txBox="1">
            <a:spLocks noGrp="1"/>
          </p:cNvSpPr>
          <p:nvPr>
            <p:ph type="title"/>
          </p:nvPr>
        </p:nvSpPr>
        <p:spPr>
          <a:prstGeom prst="rect">
            <a:avLst/>
          </a:prstGeom>
        </p:spPr>
        <p:txBody>
          <a:bodyPr/>
          <a:lstStyle>
            <a:lvl1pPr defTabSz="685165">
              <a:spcBef>
                <a:spcPts val="3200"/>
              </a:spcBef>
              <a:defRPr sz="7221"/>
            </a:lvl1pPr>
          </a:lstStyle>
          <a:p>
            <a:r>
              <a:t>Important Dates for Interested Clubs</a:t>
            </a:r>
          </a:p>
        </p:txBody>
      </p:sp>
      <p:sp>
        <p:nvSpPr>
          <p:cNvPr id="198" name="Seek qualified applicants Fall 2022 and 1st Quarter 2023…"/>
          <p:cNvSpPr txBox="1">
            <a:spLocks noGrp="1"/>
          </p:cNvSpPr>
          <p:nvPr>
            <p:ph type="body" idx="1"/>
          </p:nvPr>
        </p:nvSpPr>
        <p:spPr>
          <a:prstGeom prst="rect">
            <a:avLst/>
          </a:prstGeom>
        </p:spPr>
        <p:txBody>
          <a:bodyPr/>
          <a:lstStyle/>
          <a:p>
            <a:pPr marL="615950" indent="-615950" defTabSz="800735">
              <a:spcBef>
                <a:spcPts val="3700"/>
              </a:spcBef>
              <a:defRPr sz="3589"/>
            </a:pPr>
            <a:r>
              <a:t>Seek qualified applicants Fall 2022 and 1st Quarter 2023</a:t>
            </a:r>
          </a:p>
          <a:p>
            <a:pPr marL="615950" indent="-615950" defTabSz="800735">
              <a:spcBef>
                <a:spcPts val="3700"/>
              </a:spcBef>
              <a:defRPr sz="3589"/>
            </a:pPr>
            <a:r>
              <a:t>Sponsor clubs screen and select applicants January-April 2023</a:t>
            </a:r>
          </a:p>
          <a:p>
            <a:pPr marL="615950" indent="-615950" defTabSz="800735">
              <a:spcBef>
                <a:spcPts val="3700"/>
              </a:spcBef>
              <a:defRPr sz="3589"/>
            </a:pPr>
            <a:r>
              <a:t>Sponsor clubs submit applications to District Scholarship Committee July 1, 2023 including preliminary costs and Club Endorsement form.</a:t>
            </a:r>
          </a:p>
          <a:p>
            <a:pPr marL="615950" indent="-615950" defTabSz="800735">
              <a:spcBef>
                <a:spcPts val="3700"/>
              </a:spcBef>
              <a:defRPr sz="3589"/>
            </a:pPr>
            <a:r>
              <a:t>In addition to the Rotary Global Grant application, a university transcript, a photo and 2 letters of recommendation must be submitted.</a:t>
            </a:r>
          </a:p>
          <a:p>
            <a:pPr marL="615950" indent="-615950" defTabSz="800735">
              <a:spcBef>
                <a:spcPts val="3700"/>
              </a:spcBef>
              <a:defRPr sz="3589"/>
            </a:pPr>
            <a:r>
              <a:t>Coach and prepare application for District Interview June-July 2023</a:t>
            </a:r>
          </a:p>
          <a:p>
            <a:pPr marL="615950" indent="-615950" defTabSz="800735">
              <a:spcBef>
                <a:spcPts val="3700"/>
              </a:spcBef>
              <a:defRPr sz="3589"/>
            </a:pPr>
            <a:r>
              <a:t>District Reception and Interviews August 2023</a:t>
            </a:r>
          </a:p>
          <a:p>
            <a:pPr marL="615950" indent="-615950" defTabSz="800735">
              <a:spcBef>
                <a:spcPts val="3700"/>
              </a:spcBef>
              <a:defRPr sz="3589"/>
            </a:pPr>
            <a:r>
              <a:t>Host and Sponsor Districts submit applications online to TRF May 2024 for approval on July 1, 2024</a:t>
            </a:r>
          </a:p>
        </p:txBody>
      </p:sp>
      <p:sp>
        <p:nvSpPr>
          <p:cNvPr id="199" name="Calendar"/>
          <p:cNvSpPr/>
          <p:nvPr/>
        </p:nvSpPr>
        <p:spPr>
          <a:xfrm>
            <a:off x="21080451" y="1845951"/>
            <a:ext cx="1204866" cy="1329049"/>
          </a:xfrm>
          <a:custGeom>
            <a:avLst/>
            <a:gdLst/>
            <a:ahLst/>
            <a:cxnLst>
              <a:cxn ang="0">
                <a:pos x="wd2" y="hd2"/>
              </a:cxn>
              <a:cxn ang="5400000">
                <a:pos x="wd2" y="hd2"/>
              </a:cxn>
              <a:cxn ang="10800000">
                <a:pos x="wd2" y="hd2"/>
              </a:cxn>
              <a:cxn ang="16200000">
                <a:pos x="wd2" y="hd2"/>
              </a:cxn>
            </a:cxnLst>
            <a:rect l="0" t="0" r="r" b="b"/>
            <a:pathLst>
              <a:path w="21600" h="21600" extrusionOk="0">
                <a:moveTo>
                  <a:pt x="4289" y="0"/>
                </a:moveTo>
                <a:cubicBezTo>
                  <a:pt x="4152" y="0"/>
                  <a:pt x="4034" y="103"/>
                  <a:pt x="4034" y="233"/>
                </a:cubicBezTo>
                <a:lnTo>
                  <a:pt x="4034" y="1151"/>
                </a:lnTo>
                <a:lnTo>
                  <a:pt x="4034" y="2953"/>
                </a:lnTo>
                <a:lnTo>
                  <a:pt x="6428" y="2953"/>
                </a:lnTo>
                <a:lnTo>
                  <a:pt x="6433" y="1151"/>
                </a:lnTo>
                <a:lnTo>
                  <a:pt x="6433" y="233"/>
                </a:lnTo>
                <a:cubicBezTo>
                  <a:pt x="6433" y="109"/>
                  <a:pt x="6321" y="0"/>
                  <a:pt x="6178" y="0"/>
                </a:cubicBezTo>
                <a:lnTo>
                  <a:pt x="4289" y="0"/>
                </a:lnTo>
                <a:close/>
                <a:moveTo>
                  <a:pt x="15422" y="0"/>
                </a:moveTo>
                <a:cubicBezTo>
                  <a:pt x="15279" y="0"/>
                  <a:pt x="15167" y="109"/>
                  <a:pt x="15167" y="233"/>
                </a:cubicBezTo>
                <a:lnTo>
                  <a:pt x="15167" y="1151"/>
                </a:lnTo>
                <a:lnTo>
                  <a:pt x="15172" y="2953"/>
                </a:lnTo>
                <a:lnTo>
                  <a:pt x="17566" y="2953"/>
                </a:lnTo>
                <a:lnTo>
                  <a:pt x="17566" y="1151"/>
                </a:lnTo>
                <a:lnTo>
                  <a:pt x="17566" y="233"/>
                </a:lnTo>
                <a:cubicBezTo>
                  <a:pt x="17566" y="103"/>
                  <a:pt x="17448" y="0"/>
                  <a:pt x="17311" y="0"/>
                </a:cubicBezTo>
                <a:lnTo>
                  <a:pt x="15422" y="0"/>
                </a:lnTo>
                <a:close/>
                <a:moveTo>
                  <a:pt x="1031" y="2150"/>
                </a:moveTo>
                <a:cubicBezTo>
                  <a:pt x="465" y="2150"/>
                  <a:pt x="0" y="2565"/>
                  <a:pt x="0" y="3083"/>
                </a:cubicBezTo>
                <a:lnTo>
                  <a:pt x="0" y="20665"/>
                </a:lnTo>
                <a:cubicBezTo>
                  <a:pt x="0" y="21178"/>
                  <a:pt x="459" y="21600"/>
                  <a:pt x="1031" y="21600"/>
                </a:cubicBezTo>
                <a:lnTo>
                  <a:pt x="20569" y="21600"/>
                </a:lnTo>
                <a:cubicBezTo>
                  <a:pt x="21135" y="21600"/>
                  <a:pt x="21600" y="21184"/>
                  <a:pt x="21600" y="20665"/>
                </a:cubicBezTo>
                <a:lnTo>
                  <a:pt x="21600" y="3083"/>
                </a:lnTo>
                <a:cubicBezTo>
                  <a:pt x="21600" y="2570"/>
                  <a:pt x="21135" y="2150"/>
                  <a:pt x="20569" y="2150"/>
                </a:cubicBezTo>
                <a:lnTo>
                  <a:pt x="18329" y="2150"/>
                </a:lnTo>
                <a:lnTo>
                  <a:pt x="18329" y="3088"/>
                </a:lnTo>
                <a:cubicBezTo>
                  <a:pt x="18329" y="3396"/>
                  <a:pt x="18049" y="3650"/>
                  <a:pt x="17710" y="3650"/>
                </a:cubicBezTo>
                <a:lnTo>
                  <a:pt x="15018" y="3650"/>
                </a:lnTo>
                <a:cubicBezTo>
                  <a:pt x="14678" y="3650"/>
                  <a:pt x="14398" y="3396"/>
                  <a:pt x="14398" y="3088"/>
                </a:cubicBezTo>
                <a:lnTo>
                  <a:pt x="14398" y="2150"/>
                </a:lnTo>
                <a:lnTo>
                  <a:pt x="7202" y="2150"/>
                </a:lnTo>
                <a:lnTo>
                  <a:pt x="7202" y="3088"/>
                </a:lnTo>
                <a:cubicBezTo>
                  <a:pt x="7202" y="3396"/>
                  <a:pt x="6922" y="3650"/>
                  <a:pt x="6582" y="3650"/>
                </a:cubicBezTo>
                <a:lnTo>
                  <a:pt x="3890" y="3650"/>
                </a:lnTo>
                <a:cubicBezTo>
                  <a:pt x="3551" y="3650"/>
                  <a:pt x="3271" y="3396"/>
                  <a:pt x="3271" y="3088"/>
                </a:cubicBezTo>
                <a:lnTo>
                  <a:pt x="3271" y="2150"/>
                </a:lnTo>
                <a:lnTo>
                  <a:pt x="1031" y="2150"/>
                </a:lnTo>
                <a:close/>
                <a:moveTo>
                  <a:pt x="1508" y="6389"/>
                </a:moveTo>
                <a:lnTo>
                  <a:pt x="20092" y="6389"/>
                </a:lnTo>
                <a:lnTo>
                  <a:pt x="20092" y="19565"/>
                </a:lnTo>
                <a:lnTo>
                  <a:pt x="1508" y="19565"/>
                </a:lnTo>
                <a:lnTo>
                  <a:pt x="1508" y="6389"/>
                </a:lnTo>
                <a:close/>
                <a:moveTo>
                  <a:pt x="3807" y="8451"/>
                </a:moveTo>
                <a:cubicBezTo>
                  <a:pt x="3777" y="8451"/>
                  <a:pt x="3747" y="8478"/>
                  <a:pt x="3747" y="8505"/>
                </a:cubicBezTo>
                <a:lnTo>
                  <a:pt x="3747" y="10493"/>
                </a:lnTo>
                <a:cubicBezTo>
                  <a:pt x="3747" y="10525"/>
                  <a:pt x="3777" y="10547"/>
                  <a:pt x="3807" y="10547"/>
                </a:cubicBezTo>
                <a:lnTo>
                  <a:pt x="5999" y="10547"/>
                </a:lnTo>
                <a:cubicBezTo>
                  <a:pt x="6029" y="10547"/>
                  <a:pt x="6059" y="10525"/>
                  <a:pt x="6059" y="10493"/>
                </a:cubicBezTo>
                <a:lnTo>
                  <a:pt x="6059" y="8505"/>
                </a:lnTo>
                <a:cubicBezTo>
                  <a:pt x="6059" y="8478"/>
                  <a:pt x="6029" y="8451"/>
                  <a:pt x="5999" y="8451"/>
                </a:cubicBezTo>
                <a:lnTo>
                  <a:pt x="3807" y="8451"/>
                </a:lnTo>
                <a:close/>
                <a:moveTo>
                  <a:pt x="7654" y="8451"/>
                </a:moveTo>
                <a:cubicBezTo>
                  <a:pt x="7618" y="8451"/>
                  <a:pt x="7595" y="8478"/>
                  <a:pt x="7595" y="8505"/>
                </a:cubicBezTo>
                <a:lnTo>
                  <a:pt x="7595" y="10493"/>
                </a:lnTo>
                <a:cubicBezTo>
                  <a:pt x="7595" y="10525"/>
                  <a:pt x="7618" y="10547"/>
                  <a:pt x="7654" y="10547"/>
                </a:cubicBezTo>
                <a:lnTo>
                  <a:pt x="9847" y="10547"/>
                </a:lnTo>
                <a:cubicBezTo>
                  <a:pt x="9877" y="10547"/>
                  <a:pt x="9907" y="10525"/>
                  <a:pt x="9907" y="10493"/>
                </a:cubicBezTo>
                <a:lnTo>
                  <a:pt x="9907" y="8505"/>
                </a:lnTo>
                <a:cubicBezTo>
                  <a:pt x="9907" y="8478"/>
                  <a:pt x="9877" y="8451"/>
                  <a:pt x="9847" y="8451"/>
                </a:cubicBezTo>
                <a:lnTo>
                  <a:pt x="7654" y="8451"/>
                </a:lnTo>
                <a:close/>
                <a:moveTo>
                  <a:pt x="11753" y="8451"/>
                </a:moveTo>
                <a:cubicBezTo>
                  <a:pt x="11723" y="8451"/>
                  <a:pt x="11693" y="8478"/>
                  <a:pt x="11693" y="8505"/>
                </a:cubicBezTo>
                <a:lnTo>
                  <a:pt x="11693" y="10493"/>
                </a:lnTo>
                <a:cubicBezTo>
                  <a:pt x="11693" y="10525"/>
                  <a:pt x="11723" y="10547"/>
                  <a:pt x="11753" y="10547"/>
                </a:cubicBezTo>
                <a:lnTo>
                  <a:pt x="13946" y="10547"/>
                </a:lnTo>
                <a:cubicBezTo>
                  <a:pt x="13976" y="10547"/>
                  <a:pt x="14005" y="10525"/>
                  <a:pt x="14005" y="10493"/>
                </a:cubicBezTo>
                <a:lnTo>
                  <a:pt x="14005" y="8505"/>
                </a:lnTo>
                <a:cubicBezTo>
                  <a:pt x="14005" y="8478"/>
                  <a:pt x="13976" y="8451"/>
                  <a:pt x="13946" y="8451"/>
                </a:cubicBezTo>
                <a:lnTo>
                  <a:pt x="11753" y="8451"/>
                </a:lnTo>
                <a:close/>
                <a:moveTo>
                  <a:pt x="15601" y="8451"/>
                </a:moveTo>
                <a:cubicBezTo>
                  <a:pt x="15565" y="8451"/>
                  <a:pt x="15541" y="8478"/>
                  <a:pt x="15541" y="8505"/>
                </a:cubicBezTo>
                <a:lnTo>
                  <a:pt x="15541" y="10493"/>
                </a:lnTo>
                <a:cubicBezTo>
                  <a:pt x="15541" y="10525"/>
                  <a:pt x="15565" y="10547"/>
                  <a:pt x="15601" y="10547"/>
                </a:cubicBezTo>
                <a:lnTo>
                  <a:pt x="17793" y="10547"/>
                </a:lnTo>
                <a:cubicBezTo>
                  <a:pt x="17829" y="10547"/>
                  <a:pt x="17853" y="10525"/>
                  <a:pt x="17853" y="10493"/>
                </a:cubicBezTo>
                <a:lnTo>
                  <a:pt x="17853" y="8505"/>
                </a:lnTo>
                <a:cubicBezTo>
                  <a:pt x="17853" y="8478"/>
                  <a:pt x="17829" y="8451"/>
                  <a:pt x="17793" y="8451"/>
                </a:cubicBezTo>
                <a:lnTo>
                  <a:pt x="15601" y="8451"/>
                </a:lnTo>
                <a:close/>
                <a:moveTo>
                  <a:pt x="3771" y="12086"/>
                </a:moveTo>
                <a:cubicBezTo>
                  <a:pt x="3736" y="12086"/>
                  <a:pt x="3712" y="12107"/>
                  <a:pt x="3712" y="12140"/>
                </a:cubicBezTo>
                <a:lnTo>
                  <a:pt x="3712" y="14126"/>
                </a:lnTo>
                <a:cubicBezTo>
                  <a:pt x="3712" y="14153"/>
                  <a:pt x="3736" y="14180"/>
                  <a:pt x="3771" y="14180"/>
                </a:cubicBezTo>
                <a:lnTo>
                  <a:pt x="5964" y="14180"/>
                </a:lnTo>
                <a:cubicBezTo>
                  <a:pt x="5994" y="14180"/>
                  <a:pt x="6024" y="14153"/>
                  <a:pt x="6024" y="14126"/>
                </a:cubicBezTo>
                <a:lnTo>
                  <a:pt x="6024" y="12140"/>
                </a:lnTo>
                <a:cubicBezTo>
                  <a:pt x="6024" y="12107"/>
                  <a:pt x="5994" y="12086"/>
                  <a:pt x="5964" y="12086"/>
                </a:cubicBezTo>
                <a:lnTo>
                  <a:pt x="3771" y="12086"/>
                </a:lnTo>
                <a:close/>
                <a:moveTo>
                  <a:pt x="7619" y="12086"/>
                </a:moveTo>
                <a:cubicBezTo>
                  <a:pt x="7583" y="12086"/>
                  <a:pt x="7559" y="12107"/>
                  <a:pt x="7559" y="12140"/>
                </a:cubicBezTo>
                <a:lnTo>
                  <a:pt x="7559" y="14126"/>
                </a:lnTo>
                <a:cubicBezTo>
                  <a:pt x="7559" y="14153"/>
                  <a:pt x="7583" y="14180"/>
                  <a:pt x="7619" y="14180"/>
                </a:cubicBezTo>
                <a:lnTo>
                  <a:pt x="9812" y="14180"/>
                </a:lnTo>
                <a:cubicBezTo>
                  <a:pt x="9841" y="14180"/>
                  <a:pt x="9871" y="14153"/>
                  <a:pt x="9871" y="14126"/>
                </a:cubicBezTo>
                <a:lnTo>
                  <a:pt x="9871" y="12140"/>
                </a:lnTo>
                <a:cubicBezTo>
                  <a:pt x="9871" y="12107"/>
                  <a:pt x="9841" y="12086"/>
                  <a:pt x="9812" y="12086"/>
                </a:cubicBezTo>
                <a:lnTo>
                  <a:pt x="7619" y="12086"/>
                </a:lnTo>
                <a:close/>
                <a:moveTo>
                  <a:pt x="11788" y="12086"/>
                </a:moveTo>
                <a:cubicBezTo>
                  <a:pt x="11759" y="12086"/>
                  <a:pt x="11729" y="12107"/>
                  <a:pt x="11729" y="12140"/>
                </a:cubicBezTo>
                <a:lnTo>
                  <a:pt x="11729" y="14126"/>
                </a:lnTo>
                <a:cubicBezTo>
                  <a:pt x="11729" y="14153"/>
                  <a:pt x="11759" y="14180"/>
                  <a:pt x="11788" y="14180"/>
                </a:cubicBezTo>
                <a:lnTo>
                  <a:pt x="13981" y="14180"/>
                </a:lnTo>
                <a:cubicBezTo>
                  <a:pt x="14011" y="14180"/>
                  <a:pt x="14041" y="14153"/>
                  <a:pt x="14041" y="14126"/>
                </a:cubicBezTo>
                <a:lnTo>
                  <a:pt x="14041" y="12140"/>
                </a:lnTo>
                <a:cubicBezTo>
                  <a:pt x="14041" y="12107"/>
                  <a:pt x="14011" y="12086"/>
                  <a:pt x="13981" y="12086"/>
                </a:cubicBezTo>
                <a:lnTo>
                  <a:pt x="11788" y="12086"/>
                </a:lnTo>
                <a:close/>
                <a:moveTo>
                  <a:pt x="15636" y="12086"/>
                </a:moveTo>
                <a:cubicBezTo>
                  <a:pt x="15600" y="12086"/>
                  <a:pt x="15576" y="12107"/>
                  <a:pt x="15576" y="12140"/>
                </a:cubicBezTo>
                <a:lnTo>
                  <a:pt x="15576" y="14126"/>
                </a:lnTo>
                <a:cubicBezTo>
                  <a:pt x="15576" y="14153"/>
                  <a:pt x="15600" y="14180"/>
                  <a:pt x="15636" y="14180"/>
                </a:cubicBezTo>
                <a:lnTo>
                  <a:pt x="17829" y="14180"/>
                </a:lnTo>
                <a:cubicBezTo>
                  <a:pt x="17864" y="14180"/>
                  <a:pt x="17888" y="14153"/>
                  <a:pt x="17888" y="14126"/>
                </a:cubicBezTo>
                <a:lnTo>
                  <a:pt x="17888" y="12140"/>
                </a:lnTo>
                <a:cubicBezTo>
                  <a:pt x="17888" y="12107"/>
                  <a:pt x="17864" y="12086"/>
                  <a:pt x="17829" y="12086"/>
                </a:cubicBezTo>
                <a:lnTo>
                  <a:pt x="15636" y="12086"/>
                </a:lnTo>
                <a:close/>
                <a:moveTo>
                  <a:pt x="3771" y="15866"/>
                </a:moveTo>
                <a:cubicBezTo>
                  <a:pt x="3736" y="15866"/>
                  <a:pt x="3712" y="15893"/>
                  <a:pt x="3712" y="15920"/>
                </a:cubicBezTo>
                <a:lnTo>
                  <a:pt x="3712" y="17906"/>
                </a:lnTo>
                <a:cubicBezTo>
                  <a:pt x="3712" y="17933"/>
                  <a:pt x="3736" y="17960"/>
                  <a:pt x="3771" y="17960"/>
                </a:cubicBezTo>
                <a:lnTo>
                  <a:pt x="5964" y="17960"/>
                </a:lnTo>
                <a:cubicBezTo>
                  <a:pt x="5994" y="17960"/>
                  <a:pt x="6024" y="17933"/>
                  <a:pt x="6024" y="17906"/>
                </a:cubicBezTo>
                <a:lnTo>
                  <a:pt x="6024" y="15920"/>
                </a:lnTo>
                <a:cubicBezTo>
                  <a:pt x="6024" y="15893"/>
                  <a:pt x="5994" y="15866"/>
                  <a:pt x="5964" y="15866"/>
                </a:cubicBezTo>
                <a:lnTo>
                  <a:pt x="3771" y="15866"/>
                </a:lnTo>
                <a:close/>
                <a:moveTo>
                  <a:pt x="7619" y="15866"/>
                </a:moveTo>
                <a:cubicBezTo>
                  <a:pt x="7583" y="15866"/>
                  <a:pt x="7559" y="15893"/>
                  <a:pt x="7559" y="15920"/>
                </a:cubicBezTo>
                <a:lnTo>
                  <a:pt x="7559" y="17906"/>
                </a:lnTo>
                <a:cubicBezTo>
                  <a:pt x="7559" y="17933"/>
                  <a:pt x="7583" y="17960"/>
                  <a:pt x="7619" y="17960"/>
                </a:cubicBezTo>
                <a:lnTo>
                  <a:pt x="9812" y="17960"/>
                </a:lnTo>
                <a:cubicBezTo>
                  <a:pt x="9841" y="17960"/>
                  <a:pt x="9871" y="17933"/>
                  <a:pt x="9871" y="17906"/>
                </a:cubicBezTo>
                <a:lnTo>
                  <a:pt x="9871" y="15920"/>
                </a:lnTo>
                <a:cubicBezTo>
                  <a:pt x="9871" y="15893"/>
                  <a:pt x="9841" y="15866"/>
                  <a:pt x="9812" y="15866"/>
                </a:cubicBezTo>
                <a:lnTo>
                  <a:pt x="7619" y="15866"/>
                </a:lnTo>
                <a:close/>
                <a:moveTo>
                  <a:pt x="11788" y="15866"/>
                </a:moveTo>
                <a:cubicBezTo>
                  <a:pt x="11759" y="15866"/>
                  <a:pt x="11729" y="15893"/>
                  <a:pt x="11729" y="15920"/>
                </a:cubicBezTo>
                <a:lnTo>
                  <a:pt x="11729" y="17906"/>
                </a:lnTo>
                <a:cubicBezTo>
                  <a:pt x="11729" y="17933"/>
                  <a:pt x="11759" y="17960"/>
                  <a:pt x="11788" y="17960"/>
                </a:cubicBezTo>
                <a:lnTo>
                  <a:pt x="13981" y="17960"/>
                </a:lnTo>
                <a:cubicBezTo>
                  <a:pt x="14011" y="17960"/>
                  <a:pt x="14041" y="17933"/>
                  <a:pt x="14041" y="17906"/>
                </a:cubicBezTo>
                <a:lnTo>
                  <a:pt x="14041" y="15920"/>
                </a:lnTo>
                <a:cubicBezTo>
                  <a:pt x="14041" y="15893"/>
                  <a:pt x="14011" y="15866"/>
                  <a:pt x="13981" y="15866"/>
                </a:cubicBezTo>
                <a:lnTo>
                  <a:pt x="11788" y="15866"/>
                </a:lnTo>
                <a:close/>
                <a:moveTo>
                  <a:pt x="15636" y="15866"/>
                </a:moveTo>
                <a:cubicBezTo>
                  <a:pt x="15600" y="15866"/>
                  <a:pt x="15576" y="15893"/>
                  <a:pt x="15576" y="15920"/>
                </a:cubicBezTo>
                <a:lnTo>
                  <a:pt x="15576" y="17906"/>
                </a:lnTo>
                <a:cubicBezTo>
                  <a:pt x="15576" y="17933"/>
                  <a:pt x="15600" y="17960"/>
                  <a:pt x="15636" y="17960"/>
                </a:cubicBezTo>
                <a:lnTo>
                  <a:pt x="17829" y="17960"/>
                </a:lnTo>
                <a:cubicBezTo>
                  <a:pt x="17864" y="17960"/>
                  <a:pt x="17888" y="17933"/>
                  <a:pt x="17888" y="17906"/>
                </a:cubicBezTo>
                <a:lnTo>
                  <a:pt x="17888" y="15920"/>
                </a:lnTo>
                <a:cubicBezTo>
                  <a:pt x="17888" y="15893"/>
                  <a:pt x="17864" y="15866"/>
                  <a:pt x="17829" y="15866"/>
                </a:cubicBezTo>
                <a:lnTo>
                  <a:pt x="15636" y="15866"/>
                </a:lnTo>
                <a:close/>
              </a:path>
            </a:pathLst>
          </a:custGeom>
          <a:solidFill>
            <a:schemeClr val="accent1"/>
          </a:solidFill>
          <a:ln w="12700">
            <a:miter lim="400000"/>
          </a:ln>
        </p:spPr>
        <p:txBody>
          <a:bodyPr lIns="50800" tIns="50800" rIns="50800" bIns="50800" anchor="ctr"/>
          <a:lstStyle/>
          <a:p>
            <a:pPr algn="ctr">
              <a:lnSpc>
                <a:spcPct val="80000"/>
              </a:lnSpc>
              <a:spcBef>
                <a:spcPts val="0"/>
              </a:spcBef>
              <a:defRPr sz="4000" cap="all">
                <a:solidFill>
                  <a:srgbClr val="FFFFFF"/>
                </a:solidFill>
                <a:latin typeface="+mn-lt"/>
                <a:ea typeface="+mn-ea"/>
                <a:cs typeface="+mn-cs"/>
                <a:sym typeface="DIN Condensed Bold"/>
              </a:defRPr>
            </a:pPr>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 name="Applications and Additional INformation are available on the District Database: DACDB.com…"/>
          <p:cNvSpPr txBox="1">
            <a:spLocks noGrp="1"/>
          </p:cNvSpPr>
          <p:nvPr>
            <p:ph type="body" idx="21"/>
          </p:nvPr>
        </p:nvSpPr>
        <p:spPr>
          <a:xfrm>
            <a:off x="4156956" y="5837645"/>
            <a:ext cx="15430455" cy="7661787"/>
          </a:xfrm>
          <a:prstGeom prst="rect">
            <a:avLst/>
          </a:prstGeom>
        </p:spPr>
        <p:txBody>
          <a:bodyPr/>
          <a:lstStyle/>
          <a:p>
            <a:pPr algn="ctr">
              <a:defRPr sz="6800"/>
            </a:pPr>
            <a:r>
              <a:rPr dirty="0"/>
              <a:t>Applications and Additional INformation are available on the District Database: DACDB.com</a:t>
            </a:r>
          </a:p>
          <a:p>
            <a:pPr algn="ctr">
              <a:defRPr sz="6800"/>
            </a:pPr>
            <a:r>
              <a:rPr u="sng" dirty="0" err="1">
                <a:solidFill>
                  <a:schemeClr val="accent1"/>
                </a:solidFill>
                <a:hlinkClick r:id="rId2"/>
              </a:rPr>
              <a:t>DACDB.Com</a:t>
            </a:r>
            <a:endParaRPr u="sng" dirty="0">
              <a:solidFill>
                <a:schemeClr val="accent1"/>
              </a:solidFill>
              <a:hlinkClick r:id="rId2"/>
            </a:endParaRPr>
          </a:p>
          <a:p>
            <a:pPr algn="ctr">
              <a:defRPr sz="6800"/>
            </a:pPr>
            <a:r>
              <a:rPr dirty="0"/>
              <a:t>Or please contact</a:t>
            </a:r>
          </a:p>
          <a:p>
            <a:pPr algn="ctr">
              <a:defRPr sz="6800"/>
            </a:pPr>
            <a:r>
              <a:rPr dirty="0"/>
              <a:t>Rotary Program Chair</a:t>
            </a:r>
          </a:p>
          <a:p>
            <a:pPr algn="ctr">
              <a:defRPr sz="6800"/>
            </a:pPr>
            <a:r>
              <a:rPr dirty="0"/>
              <a:t>Mary Anderson</a:t>
            </a:r>
          </a:p>
          <a:p>
            <a:pPr algn="ctr">
              <a:defRPr sz="6800"/>
            </a:pPr>
            <a:r>
              <a:rPr dirty="0"/>
              <a:t>Mary.cherawrotary@gmail.com</a:t>
            </a:r>
          </a:p>
          <a:p>
            <a:pPr algn="ctr">
              <a:defRPr sz="6800"/>
            </a:pPr>
            <a:r>
              <a:rPr dirty="0"/>
              <a:t> </a:t>
            </a:r>
            <a:r>
              <a:rPr u="sng" dirty="0">
                <a:solidFill>
                  <a:schemeClr val="accent1"/>
                </a:solidFill>
                <a:hlinkClick r:id="rId3"/>
              </a:rPr>
              <a:t>www.dacdb.com</a:t>
            </a:r>
          </a:p>
          <a:p>
            <a:pPr algn="ctr">
              <a:defRPr sz="6800"/>
            </a:pPr>
            <a:endParaRPr u="sng" dirty="0">
              <a:solidFill>
                <a:schemeClr val="accent1"/>
              </a:solidFill>
              <a:hlinkClick r:id="rId3"/>
            </a:endParaRPr>
          </a:p>
          <a:p>
            <a:pPr algn="ctr">
              <a:defRPr sz="6800"/>
            </a:pPr>
            <a:endParaRPr u="sng" dirty="0">
              <a:solidFill>
                <a:schemeClr val="accent1"/>
              </a:solidFill>
              <a:hlinkClick r:id="rId3"/>
            </a:endParaRPr>
          </a:p>
        </p:txBody>
      </p:sp>
      <p:pic>
        <p:nvPicPr>
          <p:cNvPr id="202" name="images.jpg" descr="images.jpg"/>
          <p:cNvPicPr>
            <a:picLocks noChangeAspect="1"/>
          </p:cNvPicPr>
          <p:nvPr/>
        </p:nvPicPr>
        <p:blipFill>
          <a:blip r:embed="rId4"/>
          <a:stretch>
            <a:fillRect/>
          </a:stretch>
        </p:blipFill>
        <p:spPr>
          <a:xfrm>
            <a:off x="7007418" y="645099"/>
            <a:ext cx="10369164" cy="4456922"/>
          </a:xfrm>
          <a:prstGeom prst="rect">
            <a:avLst/>
          </a:prstGeom>
          <a:ln w="12700">
            <a:miter lim="400000"/>
          </a:ln>
        </p:spPr>
      </p:pic>
    </p:spTree>
  </p:cSld>
  <p:clrMapOvr>
    <a:masterClrMapping/>
  </p:clrMapOvr>
  <p:transition spd="med"/>
</p:sld>
</file>

<file path=ppt/theme/theme1.xml><?xml version="1.0" encoding="utf-8"?>
<a:theme xmlns:a="http://schemas.openxmlformats.org/drawingml/2006/main" name="New_Template7">
  <a:themeElements>
    <a:clrScheme name="New_Template7">
      <a:dk1>
        <a:srgbClr val="222222"/>
      </a:dk1>
      <a:lt1>
        <a:srgbClr val="838787"/>
      </a:lt1>
      <a:dk2>
        <a:srgbClr val="222222"/>
      </a:dk2>
      <a:lt2>
        <a:srgbClr val="A6AAA9"/>
      </a:lt2>
      <a:accent1>
        <a:srgbClr val="34A5DA"/>
      </a:accent1>
      <a:accent2>
        <a:srgbClr val="3F969A"/>
      </a:accent2>
      <a:accent3>
        <a:srgbClr val="8ABE5E"/>
      </a:accent3>
      <a:accent4>
        <a:srgbClr val="FDCB56"/>
      </a:accent4>
      <a:accent5>
        <a:srgbClr val="E42832"/>
      </a:accent5>
      <a:accent6>
        <a:srgbClr val="C52060"/>
      </a:accent6>
      <a:hlink>
        <a:srgbClr val="0000FF"/>
      </a:hlink>
      <a:folHlink>
        <a:srgbClr val="FF00FF"/>
      </a:folHlink>
    </a:clrScheme>
    <a:fontScheme name="New_Template7">
      <a:majorFont>
        <a:latin typeface="DIN Condensed Bold"/>
        <a:ea typeface="DIN Condensed Bold"/>
        <a:cs typeface="DIN Condensed Bold"/>
      </a:majorFont>
      <a:minorFont>
        <a:latin typeface="DIN Condensed Bold"/>
        <a:ea typeface="DIN Condensed Bold"/>
        <a:cs typeface="DIN Condensed Bold"/>
      </a:minorFont>
    </a:fontScheme>
    <a:fmtScheme name="New_Template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80000"/>
          </a:lnSpc>
          <a:spcBef>
            <a:spcPts val="0"/>
          </a:spcBef>
          <a:spcAft>
            <a:spcPts val="0"/>
          </a:spcAft>
          <a:buClrTx/>
          <a:buSzTx/>
          <a:buFontTx/>
          <a:buNone/>
          <a:tabLst/>
          <a:defRPr kumimoji="0" sz="4000" b="0" i="0" u="none" strike="noStrike" cap="all" spc="0" normalizeH="0" baseline="0">
            <a:ln>
              <a:noFill/>
            </a:ln>
            <a:solidFill>
              <a:srgbClr val="FFFFFF"/>
            </a:solidFill>
            <a:effectLst/>
            <a:uFillTx/>
            <a:latin typeface="+mn-lt"/>
            <a:ea typeface="+mn-ea"/>
            <a:cs typeface="+mn-cs"/>
            <a:sym typeface="DIN Condensed Bold"/>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825500" rtl="0" fontAlgn="auto" latinLnBrk="0" hangingPunct="0">
          <a:lnSpc>
            <a:spcPct val="100000"/>
          </a:lnSpc>
          <a:spcBef>
            <a:spcPts val="3400"/>
          </a:spcBef>
          <a:spcAft>
            <a:spcPts val="0"/>
          </a:spcAft>
          <a:buClrTx/>
          <a:buSzTx/>
          <a:buFontTx/>
          <a:buNone/>
          <a:tabLst/>
          <a:defRPr kumimoji="0" sz="3000" b="0" i="0" u="none" strike="noStrike" cap="none" spc="0" normalizeH="0" baseline="0">
            <a:ln>
              <a:noFill/>
            </a:ln>
            <a:solidFill>
              <a:srgbClr val="838787"/>
            </a:solidFill>
            <a:effectLst/>
            <a:uFillTx/>
            <a:latin typeface="Avenir Next Medium"/>
            <a:ea typeface="Avenir Next Medium"/>
            <a:cs typeface="Avenir Next Medium"/>
            <a:sym typeface="Avenir Next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New_Template7">
  <a:themeElements>
    <a:clrScheme name="New_Template7">
      <a:dk1>
        <a:srgbClr val="000000"/>
      </a:dk1>
      <a:lt1>
        <a:srgbClr val="FFFFFF"/>
      </a:lt1>
      <a:dk2>
        <a:srgbClr val="222222"/>
      </a:dk2>
      <a:lt2>
        <a:srgbClr val="A6AAA9"/>
      </a:lt2>
      <a:accent1>
        <a:srgbClr val="34A5DA"/>
      </a:accent1>
      <a:accent2>
        <a:srgbClr val="3F969A"/>
      </a:accent2>
      <a:accent3>
        <a:srgbClr val="8ABE5E"/>
      </a:accent3>
      <a:accent4>
        <a:srgbClr val="FDCB56"/>
      </a:accent4>
      <a:accent5>
        <a:srgbClr val="E42832"/>
      </a:accent5>
      <a:accent6>
        <a:srgbClr val="C52060"/>
      </a:accent6>
      <a:hlink>
        <a:srgbClr val="0000FF"/>
      </a:hlink>
      <a:folHlink>
        <a:srgbClr val="FF00FF"/>
      </a:folHlink>
    </a:clrScheme>
    <a:fontScheme name="New_Template7">
      <a:majorFont>
        <a:latin typeface="DIN Condensed Bold"/>
        <a:ea typeface="DIN Condensed Bold"/>
        <a:cs typeface="DIN Condensed Bold"/>
      </a:majorFont>
      <a:minorFont>
        <a:latin typeface="DIN Condensed Bold"/>
        <a:ea typeface="DIN Condensed Bold"/>
        <a:cs typeface="DIN Condensed Bold"/>
      </a:minorFont>
    </a:fontScheme>
    <a:fmtScheme name="New_Template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80000"/>
          </a:lnSpc>
          <a:spcBef>
            <a:spcPts val="0"/>
          </a:spcBef>
          <a:spcAft>
            <a:spcPts val="0"/>
          </a:spcAft>
          <a:buClrTx/>
          <a:buSzTx/>
          <a:buFontTx/>
          <a:buNone/>
          <a:tabLst/>
          <a:defRPr kumimoji="0" sz="4000" b="0" i="0" u="none" strike="noStrike" cap="all" spc="0" normalizeH="0" baseline="0">
            <a:ln>
              <a:noFill/>
            </a:ln>
            <a:solidFill>
              <a:srgbClr val="FFFFFF"/>
            </a:solidFill>
            <a:effectLst/>
            <a:uFillTx/>
            <a:latin typeface="+mn-lt"/>
            <a:ea typeface="+mn-ea"/>
            <a:cs typeface="+mn-cs"/>
            <a:sym typeface="DIN Condensed Bold"/>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825500" rtl="0" fontAlgn="auto" latinLnBrk="0" hangingPunct="0">
          <a:lnSpc>
            <a:spcPct val="100000"/>
          </a:lnSpc>
          <a:spcBef>
            <a:spcPts val="3400"/>
          </a:spcBef>
          <a:spcAft>
            <a:spcPts val="0"/>
          </a:spcAft>
          <a:buClrTx/>
          <a:buSzTx/>
          <a:buFontTx/>
          <a:buNone/>
          <a:tabLst/>
          <a:defRPr kumimoji="0" sz="3000" b="0" i="0" u="none" strike="noStrike" cap="none" spc="0" normalizeH="0" baseline="0">
            <a:ln>
              <a:noFill/>
            </a:ln>
            <a:solidFill>
              <a:srgbClr val="838787"/>
            </a:solidFill>
            <a:effectLst/>
            <a:uFillTx/>
            <a:latin typeface="Avenir Next Medium"/>
            <a:ea typeface="Avenir Next Medium"/>
            <a:cs typeface="Avenir Next Medium"/>
            <a:sym typeface="Avenir Next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553</Words>
  <Application>Microsoft Office PowerPoint</Application>
  <PresentationFormat>Custom</PresentationFormat>
  <Paragraphs>50</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Avenir Next Medium</vt:lpstr>
      <vt:lpstr>Avenir Next Regular</vt:lpstr>
      <vt:lpstr>DIN Alternate Bold</vt:lpstr>
      <vt:lpstr>DIN Condensed Bold</vt:lpstr>
      <vt:lpstr>Helvetica</vt:lpstr>
      <vt:lpstr>Helvetica Neue</vt:lpstr>
      <vt:lpstr>New_Template7</vt:lpstr>
      <vt:lpstr>Ambassadorial Global Grant Scholarships  2024-2025</vt:lpstr>
      <vt:lpstr>Rotary Foundation Global Grants can be used to fund scholarships with sustainable, high-impact outcomes in one of Rotary’s six areas of Focus</vt:lpstr>
      <vt:lpstr>PowerPoint Presentation</vt:lpstr>
      <vt:lpstr>Grants Provide</vt:lpstr>
      <vt:lpstr>Terms of Scholarship</vt:lpstr>
      <vt:lpstr>Seeking Great Applicants</vt:lpstr>
      <vt:lpstr>PowerPoint Presentation</vt:lpstr>
      <vt:lpstr>Important Dates for Interested Clubs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Ambassadorial Global Grant Scholarships  2024-2025</dc:title>
  <cp:lastModifiedBy>Dorothy Jeger</cp:lastModifiedBy>
  <cp:revision>3</cp:revision>
  <dcterms:modified xsi:type="dcterms:W3CDTF">2023-04-01T14:30:34Z</dcterms:modified>
</cp:coreProperties>
</file>