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3" r:id="rId4"/>
    <p:sldId id="258" r:id="rId5"/>
    <p:sldId id="265" r:id="rId6"/>
    <p:sldId id="281" r:id="rId7"/>
    <p:sldId id="282" r:id="rId8"/>
    <p:sldId id="293" r:id="rId9"/>
    <p:sldId id="283" r:id="rId10"/>
    <p:sldId id="284" r:id="rId11"/>
    <p:sldId id="266" r:id="rId12"/>
    <p:sldId id="267" r:id="rId13"/>
    <p:sldId id="268" r:id="rId14"/>
    <p:sldId id="269" r:id="rId15"/>
    <p:sldId id="270" r:id="rId16"/>
    <p:sldId id="271" r:id="rId17"/>
    <p:sldId id="264" r:id="rId18"/>
    <p:sldId id="287" r:id="rId19"/>
    <p:sldId id="288" r:id="rId20"/>
    <p:sldId id="289" r:id="rId21"/>
    <p:sldId id="260" r:id="rId22"/>
    <p:sldId id="273" r:id="rId23"/>
    <p:sldId id="261" r:id="rId24"/>
    <p:sldId id="274" r:id="rId25"/>
    <p:sldId id="275" r:id="rId26"/>
    <p:sldId id="276" r:id="rId27"/>
    <p:sldId id="277" r:id="rId28"/>
    <p:sldId id="278" r:id="rId29"/>
    <p:sldId id="280" r:id="rId30"/>
    <p:sldId id="279" r:id="rId31"/>
    <p:sldId id="290" r:id="rId32"/>
    <p:sldId id="291" r:id="rId33"/>
    <p:sldId id="285" r:id="rId34"/>
    <p:sldId id="292" r:id="rId35"/>
    <p:sldId id="286" r:id="rId36"/>
    <p:sldId id="295" r:id="rId37"/>
    <p:sldId id="296" r:id="rId38"/>
    <p:sldId id="297" r:id="rId39"/>
    <p:sldId id="372" r:id="rId40"/>
    <p:sldId id="493" r:id="rId41"/>
    <p:sldId id="4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388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216" y="2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4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9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0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7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2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0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121316-E4D0-41D7-9C79-9FF8F36D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AC8DB-954A-7488-EEDC-2777FD60E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8" r="22992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EE0F9E-42CB-4AE4-971C-7BD191D5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EB967B-31A3-42E3-8382-73443D26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371601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35657-67B2-F743-A9D3-343D7EAB7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2936" y="1674629"/>
            <a:ext cx="2550941" cy="2057400"/>
          </a:xfrm>
        </p:spPr>
        <p:txBody>
          <a:bodyPr>
            <a:normAutofit/>
          </a:bodyPr>
          <a:lstStyle/>
          <a:p>
            <a:r>
              <a:rPr lang="en-US" sz="3200" dirty="0"/>
              <a:t>We buy with our eyes.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99786-A30C-D948-A6DC-CEE95B7F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2936" y="4114800"/>
            <a:ext cx="2466535" cy="1029286"/>
          </a:xfrm>
        </p:spPr>
        <p:txBody>
          <a:bodyPr>
            <a:normAutofit/>
          </a:bodyPr>
          <a:lstStyle/>
          <a:p>
            <a:r>
              <a:rPr lang="en-US" sz="2000" dirty="0"/>
              <a:t>Basic Photography</a:t>
            </a:r>
          </a:p>
        </p:txBody>
      </p:sp>
    </p:spTree>
    <p:extLst>
      <p:ext uri="{BB962C8B-B14F-4D97-AF65-F5344CB8AC3E}">
        <p14:creationId xmlns:p14="http://schemas.microsoft.com/office/powerpoint/2010/main" val="8387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D9552A3-B1EB-9945-8A60-668CB345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36" y="484846"/>
            <a:ext cx="8123959" cy="5566416"/>
          </a:xfrm>
        </p:spPr>
      </p:pic>
    </p:spTree>
    <p:extLst>
      <p:ext uri="{BB962C8B-B14F-4D97-AF65-F5344CB8AC3E}">
        <p14:creationId xmlns:p14="http://schemas.microsoft.com/office/powerpoint/2010/main" val="385961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5649-BFCF-E646-B9A0-A132A9A3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-290384"/>
            <a:ext cx="9486900" cy="1371600"/>
          </a:xfrm>
        </p:spPr>
        <p:txBody>
          <a:bodyPr/>
          <a:lstStyle/>
          <a:p>
            <a:r>
              <a:rPr lang="en-US" b="1" dirty="0"/>
              <a:t>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234E9-86D9-8340-9458-2110CBCC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1098746"/>
            <a:ext cx="9486901" cy="5076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Rule of Thirds</a:t>
            </a:r>
          </a:p>
        </p:txBody>
      </p:sp>
      <p:pic>
        <p:nvPicPr>
          <p:cNvPr id="5" name="Picture 4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09041612-1642-C040-BE32-B13BE1D8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908"/>
            <a:ext cx="10392032" cy="51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4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74CA2A4-AFD6-4B4A-9DBB-1CBE4CB02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6" y="124596"/>
            <a:ext cx="6251598" cy="422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1F06A-8A0D-0046-8365-C7DA8498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84" y="1137584"/>
            <a:ext cx="5119988" cy="3424462"/>
          </a:xfrm>
          <a:prstGeom prst="rect">
            <a:avLst/>
          </a:prstGeom>
        </p:spPr>
      </p:pic>
      <p:pic>
        <p:nvPicPr>
          <p:cNvPr id="9" name="Picture 8" descr="A picture containing grass, looking, mammal, brown&#10;&#10;Description automatically generated">
            <a:extLst>
              <a:ext uri="{FF2B5EF4-FFF2-40B4-BE49-F238E27FC236}">
                <a16:creationId xmlns:a16="http://schemas.microsoft.com/office/drawing/2014/main" id="{1C68EF27-08C4-2B41-8CA1-B4C750630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709" y="4349577"/>
            <a:ext cx="3567454" cy="26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water, outdoor&#10;&#10;Description automatically generated">
            <a:extLst>
              <a:ext uri="{FF2B5EF4-FFF2-40B4-BE49-F238E27FC236}">
                <a16:creationId xmlns:a16="http://schemas.microsoft.com/office/drawing/2014/main" id="{1695D9BA-5BF2-3D4E-97BF-B3EA91CE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68" y="90643"/>
            <a:ext cx="10646032" cy="66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4CC415E9-8CB8-A742-877E-26C0DADB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444500"/>
            <a:ext cx="90551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384ECDAA-A917-BD49-8688-B942AF0D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90" y="976183"/>
            <a:ext cx="7659571" cy="52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n orange shirt&#10;&#10;Description automatically generated with medium confidence">
            <a:extLst>
              <a:ext uri="{FF2B5EF4-FFF2-40B4-BE49-F238E27FC236}">
                <a16:creationId xmlns:a16="http://schemas.microsoft.com/office/drawing/2014/main" id="{5CCC021F-8B44-FD44-837F-406DB329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994" y="387292"/>
            <a:ext cx="8285720" cy="60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3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43EA67-92DF-674C-A6B6-ADB0573D1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151" y="2254250"/>
            <a:ext cx="6917797" cy="3917950"/>
          </a:xfrm>
        </p:spPr>
      </p:pic>
    </p:spTree>
    <p:extLst>
      <p:ext uri="{BB962C8B-B14F-4D97-AF65-F5344CB8AC3E}">
        <p14:creationId xmlns:p14="http://schemas.microsoft.com/office/powerpoint/2010/main" val="405064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2D9A-90A3-8447-B5DF-1DA39F8A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-188259"/>
            <a:ext cx="9486900" cy="1371600"/>
          </a:xfrm>
        </p:spPr>
        <p:txBody>
          <a:bodyPr/>
          <a:lstStyle/>
          <a:p>
            <a:r>
              <a:rPr lang="en-US" dirty="0"/>
              <a:t>Check the background</a:t>
            </a:r>
          </a:p>
        </p:txBody>
      </p:sp>
      <p:pic>
        <p:nvPicPr>
          <p:cNvPr id="5" name="Content Placeholder 4" descr="A person standing in front of a building with columns and a sign&#10;&#10;Description automatically generated with medium confidence">
            <a:extLst>
              <a:ext uri="{FF2B5EF4-FFF2-40B4-BE49-F238E27FC236}">
                <a16:creationId xmlns:a16="http://schemas.microsoft.com/office/drawing/2014/main" id="{4E3DEEEA-5E46-FC4D-B5F3-0929AC270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7648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2917057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5EC6444-5A27-C542-AE75-03F7A7EB5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050366" y="1037162"/>
            <a:ext cx="6985005" cy="4656668"/>
          </a:xfrm>
        </p:spPr>
      </p:pic>
    </p:spTree>
    <p:extLst>
      <p:ext uri="{BB962C8B-B14F-4D97-AF65-F5344CB8AC3E}">
        <p14:creationId xmlns:p14="http://schemas.microsoft.com/office/powerpoint/2010/main" val="118106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1C16-A1BD-E54A-A597-B2FD53C4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79AF-47E2-B04C-AF90-D5676F31D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it is not in focus we’re not interested.  A mono pod can fix this.  $16.95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6D71BF-F93C-7D45-B289-7EC4F577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888048"/>
            <a:ext cx="5954927" cy="3969951"/>
          </a:xfrm>
          <a:prstGeom prst="rect">
            <a:avLst/>
          </a:prstGeom>
        </p:spPr>
      </p:pic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DC7D48C-E50D-0A4B-A121-3E90E7EF1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84" y="2823017"/>
            <a:ext cx="4188723" cy="2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blue shirt&#10;&#10;Description automatically generated with medium confidence">
            <a:extLst>
              <a:ext uri="{FF2B5EF4-FFF2-40B4-BE49-F238E27FC236}">
                <a16:creationId xmlns:a16="http://schemas.microsoft.com/office/drawing/2014/main" id="{6442A1D6-9FA1-1643-BD02-CAFFAF640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050" y="-677335"/>
            <a:ext cx="5670550" cy="7560735"/>
          </a:xfrm>
        </p:spPr>
      </p:pic>
    </p:spTree>
    <p:extLst>
      <p:ext uri="{BB962C8B-B14F-4D97-AF65-F5344CB8AC3E}">
        <p14:creationId xmlns:p14="http://schemas.microsoft.com/office/powerpoint/2010/main" val="3159577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70D3-D84E-454B-B6EC-C4EF8000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90" y="0"/>
            <a:ext cx="9486900" cy="1371600"/>
          </a:xfrm>
        </p:spPr>
        <p:txBody>
          <a:bodyPr/>
          <a:lstStyle/>
          <a:p>
            <a:r>
              <a:rPr lang="en-US" dirty="0"/>
              <a:t>Shoot more that you need and then some.</a:t>
            </a:r>
          </a:p>
        </p:txBody>
      </p:sp>
      <p:pic>
        <p:nvPicPr>
          <p:cNvPr id="5" name="Content Placeholder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F7EAF4DB-A894-CE45-A8D2-8B1C655FA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1791" y="1219200"/>
            <a:ext cx="9037319" cy="6024879"/>
          </a:xfrm>
        </p:spPr>
      </p:pic>
    </p:spTree>
    <p:extLst>
      <p:ext uri="{BB962C8B-B14F-4D97-AF65-F5344CB8AC3E}">
        <p14:creationId xmlns:p14="http://schemas.microsoft.com/office/powerpoint/2010/main" val="328826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in front of barrels&#10;&#10;Description automatically generated with medium confidence">
            <a:extLst>
              <a:ext uri="{FF2B5EF4-FFF2-40B4-BE49-F238E27FC236}">
                <a16:creationId xmlns:a16="http://schemas.microsoft.com/office/drawing/2014/main" id="{727F2935-6F77-7949-9169-8D9ECEEB1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1848" y="0"/>
            <a:ext cx="7461678" cy="4974452"/>
          </a:xfrm>
        </p:spPr>
      </p:pic>
      <p:pic>
        <p:nvPicPr>
          <p:cNvPr id="7" name="Picture 6" descr="A person sitting in front of barrels&#10;&#10;Description automatically generated with medium confidence">
            <a:extLst>
              <a:ext uri="{FF2B5EF4-FFF2-40B4-BE49-F238E27FC236}">
                <a16:creationId xmlns:a16="http://schemas.microsoft.com/office/drawing/2014/main" id="{7A766FE5-583D-5643-AC89-D5CB1337B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24" y="2224216"/>
            <a:ext cx="6950676" cy="46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3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stack of barrels&#10;&#10;Description automatically generated with medium confidence">
            <a:extLst>
              <a:ext uri="{FF2B5EF4-FFF2-40B4-BE49-F238E27FC236}">
                <a16:creationId xmlns:a16="http://schemas.microsoft.com/office/drawing/2014/main" id="{453CB53D-7C74-6542-9EFE-3E5D767E2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1979" y="0"/>
            <a:ext cx="5876925" cy="3917950"/>
          </a:xfrm>
        </p:spPr>
      </p:pic>
      <p:pic>
        <p:nvPicPr>
          <p:cNvPr id="11" name="Picture 10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C700E2E3-E345-714B-8C80-C836D9B2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934" y="382202"/>
            <a:ext cx="9713697" cy="64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663A-3178-B440-98F2-54C047F7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22" y="-327454"/>
            <a:ext cx="9486900" cy="1371600"/>
          </a:xfrm>
        </p:spPr>
        <p:txBody>
          <a:bodyPr/>
          <a:lstStyle/>
          <a:p>
            <a:r>
              <a:rPr lang="en-US" dirty="0"/>
              <a:t>Study the pros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5352D5A-4CF1-3C4A-8F9B-8E280B3D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1606" y="1218361"/>
            <a:ext cx="16570588" cy="563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95A8C10-70D4-B84E-90D9-94C3FBC0E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639926"/>
            <a:ext cx="9486900" cy="3146598"/>
          </a:xfrm>
        </p:spPr>
      </p:pic>
    </p:spTree>
    <p:extLst>
      <p:ext uri="{BB962C8B-B14F-4D97-AF65-F5344CB8AC3E}">
        <p14:creationId xmlns:p14="http://schemas.microsoft.com/office/powerpoint/2010/main" val="204068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3E2FEB41-60FD-324E-9AB8-BF3B99F59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621117"/>
            <a:ext cx="9486900" cy="3184216"/>
          </a:xfrm>
        </p:spPr>
      </p:pic>
    </p:spTree>
    <p:extLst>
      <p:ext uri="{BB962C8B-B14F-4D97-AF65-F5344CB8AC3E}">
        <p14:creationId xmlns:p14="http://schemas.microsoft.com/office/powerpoint/2010/main" val="288656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1B4DF1D3-D374-ED49-9823-95C1B09AB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592821"/>
            <a:ext cx="9486900" cy="3240807"/>
          </a:xfrm>
        </p:spPr>
      </p:pic>
    </p:spTree>
    <p:extLst>
      <p:ext uri="{BB962C8B-B14F-4D97-AF65-F5344CB8AC3E}">
        <p14:creationId xmlns:p14="http://schemas.microsoft.com/office/powerpoint/2010/main" val="641378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9047-03DC-ED48-960D-27F79735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 the activity</a:t>
            </a:r>
          </a:p>
        </p:txBody>
      </p:sp>
      <p:pic>
        <p:nvPicPr>
          <p:cNvPr id="5" name="Content Placeholder 4" descr="A group of people in a canoe&#10;&#10;Description automatically generated with low confidence">
            <a:extLst>
              <a:ext uri="{FF2B5EF4-FFF2-40B4-BE49-F238E27FC236}">
                <a16:creationId xmlns:a16="http://schemas.microsoft.com/office/drawing/2014/main" id="{D5378AA2-FA56-5244-89F9-4E9A187EC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300" y="2543175"/>
            <a:ext cx="7175500" cy="3340100"/>
          </a:xfrm>
        </p:spPr>
      </p:pic>
    </p:spTree>
    <p:extLst>
      <p:ext uri="{BB962C8B-B14F-4D97-AF65-F5344CB8AC3E}">
        <p14:creationId xmlns:p14="http://schemas.microsoft.com/office/powerpoint/2010/main" val="579880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person, child, playing&#10;&#10;Description automatically generated">
            <a:extLst>
              <a:ext uri="{FF2B5EF4-FFF2-40B4-BE49-F238E27FC236}">
                <a16:creationId xmlns:a16="http://schemas.microsoft.com/office/drawing/2014/main" id="{4C33CD95-0FA9-9A4D-B035-A96854FE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877"/>
            <a:ext cx="8666703" cy="57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9A63C4E-DB5E-7C4A-B6FA-BC9EF69CE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6510" y="50799"/>
            <a:ext cx="7172297" cy="6714067"/>
          </a:xfrm>
        </p:spPr>
      </p:pic>
    </p:spTree>
    <p:extLst>
      <p:ext uri="{BB962C8B-B14F-4D97-AF65-F5344CB8AC3E}">
        <p14:creationId xmlns:p14="http://schemas.microsoft.com/office/powerpoint/2010/main" val="4119382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58EA7D29-FF9B-AF41-BC74-1F93BD82C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255" y="2057400"/>
            <a:ext cx="6991490" cy="4692150"/>
          </a:xfrm>
        </p:spPr>
      </p:pic>
    </p:spTree>
    <p:extLst>
      <p:ext uri="{BB962C8B-B14F-4D97-AF65-F5344CB8AC3E}">
        <p14:creationId xmlns:p14="http://schemas.microsoft.com/office/powerpoint/2010/main" val="2134958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7CD99-74DB-1D4F-B3F3-7B14E0C50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187B2B9D-8F98-284F-B561-13A7C71A4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78" y="766916"/>
            <a:ext cx="5223933" cy="3917950"/>
          </a:xfrm>
        </p:spPr>
      </p:pic>
      <p:pic>
        <p:nvPicPr>
          <p:cNvPr id="7" name="Picture 6" descr="A picture containing outdoor, person, grass, wooden&#10;&#10;Description automatically generated">
            <a:extLst>
              <a:ext uri="{FF2B5EF4-FFF2-40B4-BE49-F238E27FC236}">
                <a16:creationId xmlns:a16="http://schemas.microsoft.com/office/drawing/2014/main" id="{2F331555-73C5-3D43-A70F-EBB2FCDD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06" y="1371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5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4991-533A-924F-9D4F-2DC6D017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tree, grass, deck&#10;&#10;Description automatically generated">
            <a:extLst>
              <a:ext uri="{FF2B5EF4-FFF2-40B4-BE49-F238E27FC236}">
                <a16:creationId xmlns:a16="http://schemas.microsoft.com/office/drawing/2014/main" id="{11BBAB6B-657D-8842-95A1-805FD6E5E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67" y="22124"/>
            <a:ext cx="5395989" cy="7194654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9C638A-8525-334B-A743-4FC08FF2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32" y="685800"/>
            <a:ext cx="8124871" cy="61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0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hild and child smiling&#10;&#10;Description automatically generated with low confidence">
            <a:extLst>
              <a:ext uri="{FF2B5EF4-FFF2-40B4-BE49-F238E27FC236}">
                <a16:creationId xmlns:a16="http://schemas.microsoft.com/office/drawing/2014/main" id="{63B102B7-1B9B-E74E-B2C0-7A0D6765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511" y="761999"/>
            <a:ext cx="5243797" cy="5598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E2B117-7B06-534C-8E74-39E986FE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7" y="1064276"/>
            <a:ext cx="9486900" cy="516467"/>
          </a:xfrm>
        </p:spPr>
        <p:txBody>
          <a:bodyPr>
            <a:normAutofit fontScale="90000"/>
          </a:bodyPr>
          <a:lstStyle/>
          <a:p>
            <a:r>
              <a:rPr lang="en-US" dirty="0"/>
              <a:t>Is this the right or wrong Use of the rotary Logo?</a:t>
            </a:r>
          </a:p>
        </p:txBody>
      </p:sp>
    </p:spTree>
    <p:extLst>
      <p:ext uri="{BB962C8B-B14F-4D97-AF65-F5344CB8AC3E}">
        <p14:creationId xmlns:p14="http://schemas.microsoft.com/office/powerpoint/2010/main" val="176255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FE5C-467C-6E43-AC58-52689187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0"/>
            <a:ext cx="9486900" cy="1371600"/>
          </a:xfrm>
        </p:spPr>
        <p:txBody>
          <a:bodyPr/>
          <a:lstStyle/>
          <a:p>
            <a:r>
              <a:rPr lang="en-US" dirty="0"/>
              <a:t>And it helps if your subjects smiles!</a:t>
            </a:r>
          </a:p>
        </p:txBody>
      </p:sp>
      <p:pic>
        <p:nvPicPr>
          <p:cNvPr id="5" name="Content Placeholder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3D86370F-DAA7-8643-9369-D468115E1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240" y="1634818"/>
            <a:ext cx="9095760" cy="6063840"/>
          </a:xfrm>
        </p:spPr>
      </p:pic>
    </p:spTree>
    <p:extLst>
      <p:ext uri="{BB962C8B-B14F-4D97-AF65-F5344CB8AC3E}">
        <p14:creationId xmlns:p14="http://schemas.microsoft.com/office/powerpoint/2010/main" val="746733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3058-0EAE-B347-A049-BEE54960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yourself “is this interesting?”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F625E-5789-B943-87C6-B9F9D2CC8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60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F595-C92B-CE43-A176-2EEE5D4C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, grass, park&#10;&#10;Description automatically generated">
            <a:extLst>
              <a:ext uri="{FF2B5EF4-FFF2-40B4-BE49-F238E27FC236}">
                <a16:creationId xmlns:a16="http://schemas.microsoft.com/office/drawing/2014/main" id="{2EEC82E7-6263-E243-BDEF-C53884DF2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112044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1534-38E5-8A4D-B0DF-14D02440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holding flags&#10;&#10;Description automatically generated with low confidence">
            <a:extLst>
              <a:ext uri="{FF2B5EF4-FFF2-40B4-BE49-F238E27FC236}">
                <a16:creationId xmlns:a16="http://schemas.microsoft.com/office/drawing/2014/main" id="{D01A285F-67F9-BB4C-A629-39A4135DD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0731" y="-130629"/>
            <a:ext cx="10627082" cy="7084721"/>
          </a:xfrm>
        </p:spPr>
      </p:pic>
    </p:spTree>
    <p:extLst>
      <p:ext uri="{BB962C8B-B14F-4D97-AF65-F5344CB8AC3E}">
        <p14:creationId xmlns:p14="http://schemas.microsoft.com/office/powerpoint/2010/main" val="2151650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person, outdoor, green&#10;&#10;Description automatically generated">
            <a:extLst>
              <a:ext uri="{FF2B5EF4-FFF2-40B4-BE49-F238E27FC236}">
                <a16:creationId xmlns:a16="http://schemas.microsoft.com/office/drawing/2014/main" id="{F6808736-C902-314F-B9EE-603429B4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698185" y="2381941"/>
            <a:ext cx="3917950" cy="2611966"/>
          </a:xfrm>
        </p:spPr>
      </p:pic>
      <p:pic>
        <p:nvPicPr>
          <p:cNvPr id="7" name="Picture 6" descr="A person holding a flag&#10;&#10;Description automatically generated with low confidence">
            <a:extLst>
              <a:ext uri="{FF2B5EF4-FFF2-40B4-BE49-F238E27FC236}">
                <a16:creationId xmlns:a16="http://schemas.microsoft.com/office/drawing/2014/main" id="{81F2FE88-0992-4043-B5F2-B103C509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56250" y="1433804"/>
            <a:ext cx="8602827" cy="5735219"/>
          </a:xfrm>
          <a:prstGeom prst="rect">
            <a:avLst/>
          </a:prstGeom>
        </p:spPr>
      </p:pic>
      <p:pic>
        <p:nvPicPr>
          <p:cNvPr id="9" name="Picture 8" descr="A picture containing text, person, green&#10;&#10;Description automatically generated">
            <a:extLst>
              <a:ext uri="{FF2B5EF4-FFF2-40B4-BE49-F238E27FC236}">
                <a16:creationId xmlns:a16="http://schemas.microsoft.com/office/drawing/2014/main" id="{C82FE089-53A5-1A4F-B2FC-D3D47DD4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966496" y="1686506"/>
            <a:ext cx="6004251" cy="40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E923B-7752-4382-AD26-74B9F21155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5949" y="1605908"/>
            <a:ext cx="7556501" cy="51658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DDEF79-9F2C-458F-9D89-BE2C832F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Photos</a:t>
            </a:r>
            <a:br>
              <a:rPr lang="en-US" sz="3200" dirty="0"/>
            </a:br>
            <a:r>
              <a:rPr lang="en-US" sz="3200" dirty="0"/>
              <a:t>Use ACTION</a:t>
            </a:r>
          </a:p>
          <a:p>
            <a:endParaRPr lang="en-US" sz="11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9424A"/>
                </a:solidFill>
                <a:latin typeface="Open Sans" panose="020B0606030504020204" pitchFamily="34" charset="0"/>
              </a:rPr>
              <a:t>R</a:t>
            </a: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eal-life, everyday moments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Displaying a sense of motion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Featuring just a few people </a:t>
            </a:r>
            <a:b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that viewers can see well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Using warm lighting and </a:t>
            </a:r>
            <a:b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natural colors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Representing the diversity of </a:t>
            </a:r>
            <a:b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sz="1800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your club and community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70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C7AC-1753-B040-ACE9-B5FA9FE6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Light</a:t>
            </a:r>
          </a:p>
        </p:txBody>
      </p:sp>
      <p:pic>
        <p:nvPicPr>
          <p:cNvPr id="4" name="Picture 3" descr="Two men sitting at a table&#10;&#10;Description automatically generated">
            <a:extLst>
              <a:ext uri="{FF2B5EF4-FFF2-40B4-BE49-F238E27FC236}">
                <a16:creationId xmlns:a16="http://schemas.microsoft.com/office/drawing/2014/main" id="{3E9C7EDE-51A6-6947-979B-B4D250EA4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85" y="3082636"/>
            <a:ext cx="5515410" cy="3676940"/>
          </a:xfrm>
          <a:prstGeom prst="rect">
            <a:avLst/>
          </a:prstGeom>
        </p:spPr>
      </p:pic>
      <p:pic>
        <p:nvPicPr>
          <p:cNvPr id="11" name="Content Placeholder 10" descr="A picture containing sky, person, person, outdoor&#10;&#10;Description automatically generated">
            <a:extLst>
              <a:ext uri="{FF2B5EF4-FFF2-40B4-BE49-F238E27FC236}">
                <a16:creationId xmlns:a16="http://schemas.microsoft.com/office/drawing/2014/main" id="{FB9FD5CF-0121-054B-9080-21E5B9BA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0869" y="2784763"/>
            <a:ext cx="4572000" cy="304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9F4302-2FCC-1844-B297-DB813DA46FFF}"/>
              </a:ext>
            </a:extLst>
          </p:cNvPr>
          <p:cNvSpPr txBox="1"/>
          <p:nvPr/>
        </p:nvSpPr>
        <p:spPr>
          <a:xfrm>
            <a:off x="6629400" y="6192982"/>
            <a:ext cx="3201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Need you see more?</a:t>
            </a:r>
          </a:p>
        </p:txBody>
      </p:sp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6960F89-330D-7E43-B451-C4FEBD65C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46" y="359063"/>
            <a:ext cx="3657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84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DDEF79-9F2C-458F-9D89-BE2C832F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/>
          <a:p>
            <a:r>
              <a:rPr lang="en-US" sz="3200" dirty="0"/>
              <a:t>Rotary Suggests</a:t>
            </a:r>
            <a:br>
              <a:rPr lang="en-US" sz="3200" dirty="0"/>
            </a:br>
            <a:r>
              <a:rPr lang="en-US" sz="3200" dirty="0"/>
              <a:t>Examples to AVOID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AFB42-D81C-48F0-8189-9B0FD0DE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41" y="3224791"/>
            <a:ext cx="11491557" cy="22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4DC1-702B-42A8-A5D9-2FED7040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60" y="144625"/>
            <a:ext cx="9486900" cy="1371600"/>
          </a:xfrm>
        </p:spPr>
        <p:txBody>
          <a:bodyPr/>
          <a:lstStyle/>
          <a:p>
            <a:r>
              <a:rPr lang="en-US" dirty="0"/>
              <a:t>PHOTOS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0924A-D96B-4B3E-8140-C30C2935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AFB42-D81C-48F0-8189-9B0FD0DE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99" y="1892300"/>
            <a:ext cx="11491557" cy="45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F6B0-8638-0048-BDD4-D6039E05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9" y="-327454"/>
            <a:ext cx="9486900" cy="1371600"/>
          </a:xfrm>
        </p:spPr>
        <p:txBody>
          <a:bodyPr/>
          <a:lstStyle/>
          <a:p>
            <a:r>
              <a:rPr lang="en-US" dirty="0"/>
              <a:t>Composition</a:t>
            </a:r>
          </a:p>
        </p:txBody>
      </p:sp>
      <p:pic>
        <p:nvPicPr>
          <p:cNvPr id="6" name="Picture 5" descr="A person stand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B55508D1-12EF-AD43-A552-C11D6F43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454"/>
            <a:ext cx="6161810" cy="4107873"/>
          </a:xfrm>
          <a:prstGeom prst="rect">
            <a:avLst/>
          </a:prstGeom>
        </p:spPr>
      </p:pic>
      <p:pic>
        <p:nvPicPr>
          <p:cNvPr id="9" name="Picture 8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75857869-F92A-C24A-BB69-A4F59147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91" y="810491"/>
            <a:ext cx="6161809" cy="41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4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2963-301B-C944-A130-D4802E4B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D796-0C22-8446-A6E1-AE2F85D58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E2176CE5-5A5E-E148-AD38-5D092289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941C-58D2-BC49-A654-0811D026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C0AB0B0C-A81A-2448-A474-C02CC0F96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1974" y="394009"/>
            <a:ext cx="9129252" cy="6069982"/>
          </a:xfrm>
        </p:spPr>
      </p:pic>
    </p:spTree>
    <p:extLst>
      <p:ext uri="{BB962C8B-B14F-4D97-AF65-F5344CB8AC3E}">
        <p14:creationId xmlns:p14="http://schemas.microsoft.com/office/powerpoint/2010/main" val="37039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E5C1-6966-214D-BB0B-F95D2D2E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BE02C0C5-75C8-3E4A-AB3C-7F9B763EA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140" y="82604"/>
            <a:ext cx="4449993" cy="6692792"/>
          </a:xfrm>
        </p:spPr>
      </p:pic>
    </p:spTree>
    <p:extLst>
      <p:ext uri="{BB962C8B-B14F-4D97-AF65-F5344CB8AC3E}">
        <p14:creationId xmlns:p14="http://schemas.microsoft.com/office/powerpoint/2010/main" val="164257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3220-FD35-674C-AC46-C23CF9EC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C70C298-43CC-1B46-A946-AC9DCCAFD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40954"/>
            <a:ext cx="7361959" cy="4882410"/>
          </a:xfrm>
        </p:spPr>
      </p:pic>
    </p:spTree>
    <p:extLst>
      <p:ext uri="{BB962C8B-B14F-4D97-AF65-F5344CB8AC3E}">
        <p14:creationId xmlns:p14="http://schemas.microsoft.com/office/powerpoint/2010/main" val="335300894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RegularSeedLeftStep">
      <a:dk1>
        <a:srgbClr val="000000"/>
      </a:dk1>
      <a:lt1>
        <a:srgbClr val="FFFFFF"/>
      </a:lt1>
      <a:dk2>
        <a:srgbClr val="31201B"/>
      </a:dk2>
      <a:lt2>
        <a:srgbClr val="F1F0F3"/>
      </a:lt2>
      <a:accent1>
        <a:srgbClr val="9BA842"/>
      </a:accent1>
      <a:accent2>
        <a:srgbClr val="B18F3B"/>
      </a:accent2>
      <a:accent3>
        <a:srgbClr val="C3704D"/>
      </a:accent3>
      <a:accent4>
        <a:srgbClr val="B13B49"/>
      </a:accent4>
      <a:accent5>
        <a:srgbClr val="C34D8C"/>
      </a:accent5>
      <a:accent6>
        <a:srgbClr val="B13BAC"/>
      </a:accent6>
      <a:hlink>
        <a:srgbClr val="6E60CA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138</Words>
  <Application>Microsoft Macintosh PowerPoint</Application>
  <PresentationFormat>Widescreen</PresentationFormat>
  <Paragraphs>31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Gill Sans MT</vt:lpstr>
      <vt:lpstr>Goudy Old Style</vt:lpstr>
      <vt:lpstr>Open Sans</vt:lpstr>
      <vt:lpstr>ClassicFrameVTI</vt:lpstr>
      <vt:lpstr>We buy with our eyes.</vt:lpstr>
      <vt:lpstr>FOCUS</vt:lpstr>
      <vt:lpstr>PowerPoint Presentation</vt:lpstr>
      <vt:lpstr>Light</vt:lpstr>
      <vt:lpstr>Composition</vt:lpstr>
      <vt:lpstr>composition</vt:lpstr>
      <vt:lpstr>PowerPoint Presentation</vt:lpstr>
      <vt:lpstr>PowerPoint Presentation</vt:lpstr>
      <vt:lpstr>PowerPoint Presentation</vt:lpstr>
      <vt:lpstr>PowerPoint Presentation</vt:lpstr>
      <vt:lpstr>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the background</vt:lpstr>
      <vt:lpstr>PowerPoint Presentation</vt:lpstr>
      <vt:lpstr>PowerPoint Presentation</vt:lpstr>
      <vt:lpstr>Shoot more that you need and then some.</vt:lpstr>
      <vt:lpstr>PowerPoint Presentation</vt:lpstr>
      <vt:lpstr>PowerPoint Presentation</vt:lpstr>
      <vt:lpstr>Study the pros</vt:lpstr>
      <vt:lpstr>PowerPoint Presentation</vt:lpstr>
      <vt:lpstr>PowerPoint Presentation</vt:lpstr>
      <vt:lpstr>PowerPoint Presentation</vt:lpstr>
      <vt:lpstr>Shoot the activity</vt:lpstr>
      <vt:lpstr>PowerPoint Presentation</vt:lpstr>
      <vt:lpstr>PowerPoint Presentation</vt:lpstr>
      <vt:lpstr>PowerPoint Presentation</vt:lpstr>
      <vt:lpstr>PowerPoint Presentation</vt:lpstr>
      <vt:lpstr>Is this the right or wrong Use of the rotary Logo?</vt:lpstr>
      <vt:lpstr>And it helps if your subjects smiles!</vt:lpstr>
      <vt:lpstr>Ask yourself “is this interesting?”</vt:lpstr>
      <vt:lpstr>PowerPoint Presentation</vt:lpstr>
      <vt:lpstr>PowerPoint Presentation</vt:lpstr>
      <vt:lpstr>PowerPoint Presentation</vt:lpstr>
      <vt:lpstr>PHOTOS</vt:lpstr>
      <vt:lpstr>PHOTOS</vt:lpstr>
      <vt:lpstr>PHOTOS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Gasque</dc:creator>
  <cp:lastModifiedBy>Ken Gasque</cp:lastModifiedBy>
  <cp:revision>32</cp:revision>
  <dcterms:created xsi:type="dcterms:W3CDTF">2022-09-08T20:16:05Z</dcterms:created>
  <dcterms:modified xsi:type="dcterms:W3CDTF">2022-09-20T15:48:57Z</dcterms:modified>
</cp:coreProperties>
</file>