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7866" autoAdjust="0"/>
  </p:normalViewPr>
  <p:slideViewPr>
    <p:cSldViewPr snapToGrid="0" showGuides="1">
      <p:cViewPr varScale="1">
        <p:scale>
          <a:sx n="78" d="100"/>
          <a:sy n="78" d="100"/>
        </p:scale>
        <p:origin x="126" y="720"/>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9/6/2022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https://brandcenter.rotary.org/en-GB</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4"/>
              </a:rPr>
              <a:t>Brand Center Images</a:t>
            </a:r>
            <a:r>
              <a:rPr lang="en-US" b="1" dirty="0">
                <a:solidFill>
                  <a:srgbClr val="48595D"/>
                </a:solidFill>
                <a:latin typeface="Arial" panose="020B0604020202020204" pitchFamily="34" charset="0"/>
                <a:ea typeface="Arial" charset="0"/>
                <a:cs typeface="Arial" panose="020B0604020202020204" pitchFamily="34" charset="0"/>
              </a:rPr>
              <a:t> </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4"/>
              </a:rPr>
              <a:t>https://brandcenter.rotary.org/en-GB/Images-Video/Images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buFont typeface="Arial" panose="020B0604020202020204" pitchFamily="34" charset="0"/>
              <a:buChar char="•"/>
            </a:pPr>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5"/>
              </a:rPr>
              <a:t>Brand Center Videos</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5"/>
              </a:rPr>
              <a:t>https://brandcenter.rotary.org/en-GB/Images-Video/Videos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6"/>
              </a:rPr>
              <a:t>Voice and Visual Identity Guidelines</a:t>
            </a:r>
            <a:br>
              <a:rPr lang="en-US" b="1" dirty="0">
                <a:solidFill>
                  <a:srgbClr val="48595D"/>
                </a:solidFill>
                <a:latin typeface="Arial" panose="020B0604020202020204" pitchFamily="34" charset="0"/>
                <a:ea typeface="Arial" charset="0"/>
                <a:cs typeface="Arial" panose="020B0604020202020204" pitchFamily="34" charset="0"/>
              </a:rPr>
            </a:br>
            <a:r>
              <a:rPr lang="en-US" sz="900" dirty="0">
                <a:solidFill>
                  <a:srgbClr val="48595D"/>
                </a:solidFill>
                <a:latin typeface="Arial" panose="020B0604020202020204" pitchFamily="34" charset="0"/>
                <a:ea typeface="Arial" charset="0"/>
                <a:cs typeface="Arial" panose="020B0604020202020204" pitchFamily="34" charset="0"/>
                <a:hlinkClick r:id="rId7"/>
              </a:rPr>
              <a:t>https://brandcenter.rotary.org/en-GB/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en-US" sz="900" dirty="0">
              <a:solidFill>
                <a:srgbClr val="48595D"/>
              </a:solidFill>
              <a:latin typeface="Arial" panose="020B0604020202020204" pitchFamily="34" charset="0"/>
              <a:ea typeface="Arial" charset="0"/>
              <a:cs typeface="Arial" panose="020B0604020202020204" pitchFamily="34" charset="0"/>
            </a:endParaRPr>
          </a:p>
          <a:p>
            <a:pPr marL="6350" lvl="1"/>
            <a:endParaRPr lang="en-US"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1419</Words>
  <Application>Microsoft Office PowerPoint</Application>
  <PresentationFormat>Widescreen</PresentationFormat>
  <Paragraphs>197</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 Presentation</vt:lpstr>
      <vt:lpstr>PowerPoint Presentation</vt:lpstr>
      <vt:lpstr>PowerPoint Presentation</vt:lpstr>
      <vt:lpstr> TUTORIAL:      Signature System for Clubs </vt:lpstr>
      <vt:lpstr>Title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BULLET POINTS</vt:lpstr>
      <vt:lpstr>FOR TEXT/BULLET POINTS</vt:lpstr>
      <vt:lpstr>PowerPoint Presentation</vt:lpstr>
      <vt:lpstr>GRAPHICS Subhead</vt:lpstr>
      <vt:lpstr>PowerPoint Presentation</vt:lpstr>
      <vt:lpstr>PowerPoint Presentation</vt:lpstr>
      <vt:lpstr>PowerPoint Presentation</vt:lpstr>
      <vt:lpstr>PowerPoint Presentation</vt:lpstr>
      <vt:lpstr>GRAPHS/CHARTS Subhead</vt:lpstr>
      <vt:lpstr>GRAPHS/CHARTS Subhead</vt:lpstr>
      <vt:lpstr>Column Chart</vt:lpstr>
      <vt:lpstr>Column Chart</vt:lpstr>
      <vt:lpstr>Bar Chart</vt:lpstr>
      <vt:lpstr>Bar Chart</vt:lpstr>
      <vt:lpstr>line Chart</vt:lpstr>
      <vt:lpstr>line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Dorothy Jeger</cp:lastModifiedBy>
  <cp:revision>157</cp:revision>
  <cp:lastPrinted>2019-12-04T20:41:25Z</cp:lastPrinted>
  <dcterms:created xsi:type="dcterms:W3CDTF">2019-11-18T03:22:22Z</dcterms:created>
  <dcterms:modified xsi:type="dcterms:W3CDTF">2022-09-07T00:36:55Z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