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C39BD1-4012-4934-94D2-F38D5DF20C8E}" v="87" dt="2022-09-09T15:30:22.751"/>
    <p1510:client id="{9D1DB88D-D7E0-43B4-AA49-E2A0DCA8F49A}" v="4" dt="2022-09-08T20:44:34.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116" d="100"/>
          <a:sy n="116" d="100"/>
        </p:scale>
        <p:origin x="3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ald Hill" userId="0baf3e9744a2e82d" providerId="LiveId" clId="{6BC39BD1-4012-4934-94D2-F38D5DF20C8E}"/>
    <pc:docChg chg="custSel addSld delSld modSld sldOrd">
      <pc:chgData name="Ronald Hill" userId="0baf3e9744a2e82d" providerId="LiveId" clId="{6BC39BD1-4012-4934-94D2-F38D5DF20C8E}" dt="2022-09-09T15:29:27.399" v="2889" actId="1036"/>
      <pc:docMkLst>
        <pc:docMk/>
      </pc:docMkLst>
      <pc:sldChg chg="modSp mod">
        <pc:chgData name="Ronald Hill" userId="0baf3e9744a2e82d" providerId="LiveId" clId="{6BC39BD1-4012-4934-94D2-F38D5DF20C8E}" dt="2022-09-09T14:40:02.648" v="187" actId="20577"/>
        <pc:sldMkLst>
          <pc:docMk/>
          <pc:sldMk cId="1624827497" sldId="256"/>
        </pc:sldMkLst>
        <pc:spChg chg="mod">
          <ac:chgData name="Ronald Hill" userId="0baf3e9744a2e82d" providerId="LiveId" clId="{6BC39BD1-4012-4934-94D2-F38D5DF20C8E}" dt="2022-09-09T14:39:44.401" v="149" actId="20577"/>
          <ac:spMkLst>
            <pc:docMk/>
            <pc:sldMk cId="1624827497" sldId="256"/>
            <ac:spMk id="2" creationId="{B715AD3C-485B-DC3F-D2AD-BC97626D21F6}"/>
          </ac:spMkLst>
        </pc:spChg>
        <pc:spChg chg="mod">
          <ac:chgData name="Ronald Hill" userId="0baf3e9744a2e82d" providerId="LiveId" clId="{6BC39BD1-4012-4934-94D2-F38D5DF20C8E}" dt="2022-09-09T14:40:02.648" v="187" actId="20577"/>
          <ac:spMkLst>
            <pc:docMk/>
            <pc:sldMk cId="1624827497" sldId="256"/>
            <ac:spMk id="3" creationId="{775319E9-E6A3-3659-CF23-16DC6D38B226}"/>
          </ac:spMkLst>
        </pc:spChg>
      </pc:sldChg>
      <pc:sldChg chg="modSp mod">
        <pc:chgData name="Ronald Hill" userId="0baf3e9744a2e82d" providerId="LiveId" clId="{6BC39BD1-4012-4934-94D2-F38D5DF20C8E}" dt="2022-09-09T14:36:00.091" v="26" actId="20577"/>
        <pc:sldMkLst>
          <pc:docMk/>
          <pc:sldMk cId="2890294148" sldId="259"/>
        </pc:sldMkLst>
        <pc:spChg chg="mod">
          <ac:chgData name="Ronald Hill" userId="0baf3e9744a2e82d" providerId="LiveId" clId="{6BC39BD1-4012-4934-94D2-F38D5DF20C8E}" dt="2022-09-09T14:36:00.091" v="26" actId="20577"/>
          <ac:spMkLst>
            <pc:docMk/>
            <pc:sldMk cId="2890294148" sldId="259"/>
            <ac:spMk id="4" creationId="{9BF33082-0371-0FAC-DC01-64A2FB845590}"/>
          </ac:spMkLst>
        </pc:spChg>
      </pc:sldChg>
      <pc:sldChg chg="modSp mod">
        <pc:chgData name="Ronald Hill" userId="0baf3e9744a2e82d" providerId="LiveId" clId="{6BC39BD1-4012-4934-94D2-F38D5DF20C8E}" dt="2022-09-09T15:29:04.299" v="2840" actId="1038"/>
        <pc:sldMkLst>
          <pc:docMk/>
          <pc:sldMk cId="2801083729" sldId="260"/>
        </pc:sldMkLst>
        <pc:spChg chg="mod">
          <ac:chgData name="Ronald Hill" userId="0baf3e9744a2e82d" providerId="LiveId" clId="{6BC39BD1-4012-4934-94D2-F38D5DF20C8E}" dt="2022-09-09T14:35:40.016" v="24" actId="20577"/>
          <ac:spMkLst>
            <pc:docMk/>
            <pc:sldMk cId="2801083729" sldId="260"/>
            <ac:spMk id="4" creationId="{14B48911-6D56-D49E-284B-B5B3478282A2}"/>
          </ac:spMkLst>
        </pc:spChg>
        <pc:picChg chg="mod">
          <ac:chgData name="Ronald Hill" userId="0baf3e9744a2e82d" providerId="LiveId" clId="{6BC39BD1-4012-4934-94D2-F38D5DF20C8E}" dt="2022-09-09T15:29:04.299" v="2840" actId="1038"/>
          <ac:picMkLst>
            <pc:docMk/>
            <pc:sldMk cId="2801083729" sldId="260"/>
            <ac:picMk id="6" creationId="{1D6C53A2-AF86-8B94-EB07-C9468AEF33A8}"/>
          </ac:picMkLst>
        </pc:picChg>
      </pc:sldChg>
      <pc:sldChg chg="modSp mod">
        <pc:chgData name="Ronald Hill" userId="0baf3e9744a2e82d" providerId="LiveId" clId="{6BC39BD1-4012-4934-94D2-F38D5DF20C8E}" dt="2022-09-09T14:38:59.327" v="135" actId="20577"/>
        <pc:sldMkLst>
          <pc:docMk/>
          <pc:sldMk cId="236343294" sldId="263"/>
        </pc:sldMkLst>
        <pc:spChg chg="mod">
          <ac:chgData name="Ronald Hill" userId="0baf3e9744a2e82d" providerId="LiveId" clId="{6BC39BD1-4012-4934-94D2-F38D5DF20C8E}" dt="2022-09-09T14:38:59.327" v="135" actId="20577"/>
          <ac:spMkLst>
            <pc:docMk/>
            <pc:sldMk cId="236343294" sldId="263"/>
            <ac:spMk id="3" creationId="{60F4B298-BEAB-B5C0-F749-145857FB07DC}"/>
          </ac:spMkLst>
        </pc:spChg>
      </pc:sldChg>
      <pc:sldChg chg="modSp add mod ord">
        <pc:chgData name="Ronald Hill" userId="0baf3e9744a2e82d" providerId="LiveId" clId="{6BC39BD1-4012-4934-94D2-F38D5DF20C8E}" dt="2022-09-09T14:40:30.702" v="271" actId="20577"/>
        <pc:sldMkLst>
          <pc:docMk/>
          <pc:sldMk cId="569480447" sldId="264"/>
        </pc:sldMkLst>
        <pc:spChg chg="mod">
          <ac:chgData name="Ronald Hill" userId="0baf3e9744a2e82d" providerId="LiveId" clId="{6BC39BD1-4012-4934-94D2-F38D5DF20C8E}" dt="2022-09-09T14:40:30.702" v="271" actId="20577"/>
          <ac:spMkLst>
            <pc:docMk/>
            <pc:sldMk cId="569480447" sldId="264"/>
            <ac:spMk id="2" creationId="{2B9352BD-3FE4-0FEA-ABCB-DC30CB21CB39}"/>
          </ac:spMkLst>
        </pc:spChg>
      </pc:sldChg>
      <pc:sldChg chg="addSp delSp modSp new mod">
        <pc:chgData name="Ronald Hill" userId="0baf3e9744a2e82d" providerId="LiveId" clId="{6BC39BD1-4012-4934-94D2-F38D5DF20C8E}" dt="2022-09-09T15:00:54.057" v="1001" actId="27636"/>
        <pc:sldMkLst>
          <pc:docMk/>
          <pc:sldMk cId="2272666930" sldId="265"/>
        </pc:sldMkLst>
        <pc:spChg chg="mod">
          <ac:chgData name="Ronald Hill" userId="0baf3e9744a2e82d" providerId="LiveId" clId="{6BC39BD1-4012-4934-94D2-F38D5DF20C8E}" dt="2022-09-09T15:00:54.057" v="1001" actId="27636"/>
          <ac:spMkLst>
            <pc:docMk/>
            <pc:sldMk cId="2272666930" sldId="265"/>
            <ac:spMk id="2" creationId="{56DE8460-09FF-2E21-AF77-01103DB6F33D}"/>
          </ac:spMkLst>
        </pc:spChg>
        <pc:spChg chg="mod">
          <ac:chgData name="Ronald Hill" userId="0baf3e9744a2e82d" providerId="LiveId" clId="{6BC39BD1-4012-4934-94D2-F38D5DF20C8E}" dt="2022-09-09T14:57:25.996" v="975" actId="20577"/>
          <ac:spMkLst>
            <pc:docMk/>
            <pc:sldMk cId="2272666930" sldId="265"/>
            <ac:spMk id="4" creationId="{0448253B-D718-AAC3-3060-7AD69AE6912D}"/>
          </ac:spMkLst>
        </pc:spChg>
        <pc:picChg chg="add del mod">
          <ac:chgData name="Ronald Hill" userId="0baf3e9744a2e82d" providerId="LiveId" clId="{6BC39BD1-4012-4934-94D2-F38D5DF20C8E}" dt="2022-09-09T15:00:05.038" v="979" actId="478"/>
          <ac:picMkLst>
            <pc:docMk/>
            <pc:sldMk cId="2272666930" sldId="265"/>
            <ac:picMk id="5" creationId="{E2FC08A1-E7F1-B3AF-76AB-F4647B8389D4}"/>
          </ac:picMkLst>
        </pc:picChg>
        <pc:picChg chg="add mod">
          <ac:chgData name="Ronald Hill" userId="0baf3e9744a2e82d" providerId="LiveId" clId="{6BC39BD1-4012-4934-94D2-F38D5DF20C8E}" dt="2022-09-09T15:00:14.698" v="982" actId="14100"/>
          <ac:picMkLst>
            <pc:docMk/>
            <pc:sldMk cId="2272666930" sldId="265"/>
            <ac:picMk id="1026" creationId="{64DE1E9B-BAA1-27FE-13E6-313E41EFCD63}"/>
          </ac:picMkLst>
        </pc:picChg>
      </pc:sldChg>
      <pc:sldChg chg="addSp delSp modSp add mod ord">
        <pc:chgData name="Ronald Hill" userId="0baf3e9744a2e82d" providerId="LiveId" clId="{6BC39BD1-4012-4934-94D2-F38D5DF20C8E}" dt="2022-09-09T15:15:23.363" v="1858" actId="20577"/>
        <pc:sldMkLst>
          <pc:docMk/>
          <pc:sldMk cId="1497895964" sldId="266"/>
        </pc:sldMkLst>
        <pc:spChg chg="mod">
          <ac:chgData name="Ronald Hill" userId="0baf3e9744a2e82d" providerId="LiveId" clId="{6BC39BD1-4012-4934-94D2-F38D5DF20C8E}" dt="2022-09-09T15:07:24.529" v="1149" actId="1037"/>
          <ac:spMkLst>
            <pc:docMk/>
            <pc:sldMk cId="1497895964" sldId="266"/>
            <ac:spMk id="2" creationId="{48CF33D9-841D-F4BB-946E-C60131E44E1D}"/>
          </ac:spMkLst>
        </pc:spChg>
        <pc:spChg chg="mod">
          <ac:chgData name="Ronald Hill" userId="0baf3e9744a2e82d" providerId="LiveId" clId="{6BC39BD1-4012-4934-94D2-F38D5DF20C8E}" dt="2022-09-09T15:15:23.363" v="1858" actId="20577"/>
          <ac:spMkLst>
            <pc:docMk/>
            <pc:sldMk cId="1497895964" sldId="266"/>
            <ac:spMk id="4" creationId="{812DD6C2-AE9D-1232-87F4-9BA286B9ABB0}"/>
          </ac:spMkLst>
        </pc:spChg>
        <pc:picChg chg="del">
          <ac:chgData name="Ronald Hill" userId="0baf3e9744a2e82d" providerId="LiveId" clId="{6BC39BD1-4012-4934-94D2-F38D5DF20C8E}" dt="2022-09-09T15:05:05.245" v="1068" actId="478"/>
          <ac:picMkLst>
            <pc:docMk/>
            <pc:sldMk cId="1497895964" sldId="266"/>
            <ac:picMk id="5" creationId="{F5B232D9-4DC8-672C-8D21-64B2B3C99808}"/>
          </ac:picMkLst>
        </pc:picChg>
        <pc:picChg chg="add mod">
          <ac:chgData name="Ronald Hill" userId="0baf3e9744a2e82d" providerId="LiveId" clId="{6BC39BD1-4012-4934-94D2-F38D5DF20C8E}" dt="2022-09-09T15:06:43.166" v="1096" actId="1035"/>
          <ac:picMkLst>
            <pc:docMk/>
            <pc:sldMk cId="1497895964" sldId="266"/>
            <ac:picMk id="2050" creationId="{733CC6ED-9411-F58A-D868-5B8C7BFE428E}"/>
          </ac:picMkLst>
        </pc:picChg>
      </pc:sldChg>
      <pc:sldChg chg="addSp delSp modSp add mod ord">
        <pc:chgData name="Ronald Hill" userId="0baf3e9744a2e82d" providerId="LiveId" clId="{6BC39BD1-4012-4934-94D2-F38D5DF20C8E}" dt="2022-09-09T15:29:27.399" v="2889" actId="1036"/>
        <pc:sldMkLst>
          <pc:docMk/>
          <pc:sldMk cId="2431010232" sldId="267"/>
        </pc:sldMkLst>
        <pc:spChg chg="mod">
          <ac:chgData name="Ronald Hill" userId="0baf3e9744a2e82d" providerId="LiveId" clId="{6BC39BD1-4012-4934-94D2-F38D5DF20C8E}" dt="2022-09-09T15:21:50.493" v="1893" actId="20577"/>
          <ac:spMkLst>
            <pc:docMk/>
            <pc:sldMk cId="2431010232" sldId="267"/>
            <ac:spMk id="2" creationId="{56DE8460-09FF-2E21-AF77-01103DB6F33D}"/>
          </ac:spMkLst>
        </pc:spChg>
        <pc:spChg chg="mod">
          <ac:chgData name="Ronald Hill" userId="0baf3e9744a2e82d" providerId="LiveId" clId="{6BC39BD1-4012-4934-94D2-F38D5DF20C8E}" dt="2022-09-09T15:26:16.355" v="2813" actId="313"/>
          <ac:spMkLst>
            <pc:docMk/>
            <pc:sldMk cId="2431010232" sldId="267"/>
            <ac:spMk id="4" creationId="{0448253B-D718-AAC3-3060-7AD69AE6912D}"/>
          </ac:spMkLst>
        </pc:spChg>
        <pc:picChg chg="del">
          <ac:chgData name="Ronald Hill" userId="0baf3e9744a2e82d" providerId="LiveId" clId="{6BC39BD1-4012-4934-94D2-F38D5DF20C8E}" dt="2022-09-09T15:21:16.878" v="1862" actId="478"/>
          <ac:picMkLst>
            <pc:docMk/>
            <pc:sldMk cId="2431010232" sldId="267"/>
            <ac:picMk id="1026" creationId="{64DE1E9B-BAA1-27FE-13E6-313E41EFCD63}"/>
          </ac:picMkLst>
        </pc:picChg>
        <pc:picChg chg="add mod">
          <ac:chgData name="Ronald Hill" userId="0baf3e9744a2e82d" providerId="LiveId" clId="{6BC39BD1-4012-4934-94D2-F38D5DF20C8E}" dt="2022-09-09T15:29:27.399" v="2889" actId="1036"/>
          <ac:picMkLst>
            <pc:docMk/>
            <pc:sldMk cId="2431010232" sldId="267"/>
            <ac:picMk id="3074" creationId="{1DFFC392-B8CB-7BFD-7200-0F5E3E0EA5AA}"/>
          </ac:picMkLst>
        </pc:picChg>
      </pc:sldChg>
      <pc:sldChg chg="addSp modSp new mod">
        <pc:chgData name="Ronald Hill" userId="0baf3e9744a2e82d" providerId="LiveId" clId="{6BC39BD1-4012-4934-94D2-F38D5DF20C8E}" dt="2022-09-09T15:27:37.513" v="2819" actId="1076"/>
        <pc:sldMkLst>
          <pc:docMk/>
          <pc:sldMk cId="1214814750" sldId="268"/>
        </pc:sldMkLst>
        <pc:picChg chg="add mod">
          <ac:chgData name="Ronald Hill" userId="0baf3e9744a2e82d" providerId="LiveId" clId="{6BC39BD1-4012-4934-94D2-F38D5DF20C8E}" dt="2022-09-09T15:27:37.513" v="2819" actId="1076"/>
          <ac:picMkLst>
            <pc:docMk/>
            <pc:sldMk cId="1214814750" sldId="268"/>
            <ac:picMk id="2" creationId="{6A015B9C-56A6-3044-7440-0051D2BFB95E}"/>
          </ac:picMkLst>
        </pc:picChg>
      </pc:sldChg>
      <pc:sldChg chg="new del">
        <pc:chgData name="Ronald Hill" userId="0baf3e9744a2e82d" providerId="LiveId" clId="{6BC39BD1-4012-4934-94D2-F38D5DF20C8E}" dt="2022-09-09T15:26:55.326" v="2815" actId="47"/>
        <pc:sldMkLst>
          <pc:docMk/>
          <pc:sldMk cId="3731088347" sldId="268"/>
        </pc:sldMkLst>
      </pc:sldChg>
    </pc:docChg>
  </pc:docChgLst>
  <pc:docChgLst>
    <pc:chgData name="Ronald Hill" userId="0baf3e9744a2e82d" providerId="LiveId" clId="{9D1DB88D-D7E0-43B4-AA49-E2A0DCA8F49A}"/>
    <pc:docChg chg="undo custSel addSld modSld">
      <pc:chgData name="Ronald Hill" userId="0baf3e9744a2e82d" providerId="LiveId" clId="{9D1DB88D-D7E0-43B4-AA49-E2A0DCA8F49A}" dt="2022-09-08T20:45:26.646" v="1146" actId="20577"/>
      <pc:docMkLst>
        <pc:docMk/>
      </pc:docMkLst>
      <pc:sldChg chg="modSp mod">
        <pc:chgData name="Ronald Hill" userId="0baf3e9744a2e82d" providerId="LiveId" clId="{9D1DB88D-D7E0-43B4-AA49-E2A0DCA8F49A}" dt="2022-09-08T20:34:24.606" v="235" actId="20577"/>
        <pc:sldMkLst>
          <pc:docMk/>
          <pc:sldMk cId="3247014562" sldId="257"/>
        </pc:sldMkLst>
        <pc:spChg chg="mod">
          <ac:chgData name="Ronald Hill" userId="0baf3e9744a2e82d" providerId="LiveId" clId="{9D1DB88D-D7E0-43B4-AA49-E2A0DCA8F49A}" dt="2022-09-08T20:34:24.606" v="235" actId="20577"/>
          <ac:spMkLst>
            <pc:docMk/>
            <pc:sldMk cId="3247014562" sldId="257"/>
            <ac:spMk id="2" creationId="{2B9352BD-3FE4-0FEA-ABCB-DC30CB21CB39}"/>
          </ac:spMkLst>
        </pc:spChg>
      </pc:sldChg>
      <pc:sldChg chg="modSp mod">
        <pc:chgData name="Ronald Hill" userId="0baf3e9744a2e82d" providerId="LiveId" clId="{9D1DB88D-D7E0-43B4-AA49-E2A0DCA8F49A}" dt="2022-09-08T20:30:16.814" v="38" actId="20577"/>
        <pc:sldMkLst>
          <pc:docMk/>
          <pc:sldMk cId="2217833652" sldId="261"/>
        </pc:sldMkLst>
        <pc:spChg chg="mod">
          <ac:chgData name="Ronald Hill" userId="0baf3e9744a2e82d" providerId="LiveId" clId="{9D1DB88D-D7E0-43B4-AA49-E2A0DCA8F49A}" dt="2022-09-08T20:30:16.814" v="38" actId="20577"/>
          <ac:spMkLst>
            <pc:docMk/>
            <pc:sldMk cId="2217833652" sldId="261"/>
            <ac:spMk id="4" creationId="{812DD6C2-AE9D-1232-87F4-9BA286B9ABB0}"/>
          </ac:spMkLst>
        </pc:spChg>
      </pc:sldChg>
      <pc:sldChg chg="addSp delSp modSp new mod setBg">
        <pc:chgData name="Ronald Hill" userId="0baf3e9744a2e82d" providerId="LiveId" clId="{9D1DB88D-D7E0-43B4-AA49-E2A0DCA8F49A}" dt="2022-09-08T20:33:34.502" v="217" actId="26606"/>
        <pc:sldMkLst>
          <pc:docMk/>
          <pc:sldMk cId="3087805193" sldId="262"/>
        </pc:sldMkLst>
        <pc:spChg chg="mod">
          <ac:chgData name="Ronald Hill" userId="0baf3e9744a2e82d" providerId="LiveId" clId="{9D1DB88D-D7E0-43B4-AA49-E2A0DCA8F49A}" dt="2022-09-08T20:33:34.502" v="217" actId="26606"/>
          <ac:spMkLst>
            <pc:docMk/>
            <pc:sldMk cId="3087805193" sldId="262"/>
            <ac:spMk id="2" creationId="{87B999C4-523C-E2CE-84D9-E5F590DEE78A}"/>
          </ac:spMkLst>
        </pc:spChg>
        <pc:spChg chg="del">
          <ac:chgData name="Ronald Hill" userId="0baf3e9744a2e82d" providerId="LiveId" clId="{9D1DB88D-D7E0-43B4-AA49-E2A0DCA8F49A}" dt="2022-09-08T20:33:34.502" v="217" actId="26606"/>
          <ac:spMkLst>
            <pc:docMk/>
            <pc:sldMk cId="3087805193" sldId="262"/>
            <ac:spMk id="3" creationId="{2E4A9827-272D-9317-FA0B-6B035D5880F3}"/>
          </ac:spMkLst>
        </pc:spChg>
        <pc:spChg chg="mod ord">
          <ac:chgData name="Ronald Hill" userId="0baf3e9744a2e82d" providerId="LiveId" clId="{9D1DB88D-D7E0-43B4-AA49-E2A0DCA8F49A}" dt="2022-09-08T20:33:34.502" v="217" actId="26606"/>
          <ac:spMkLst>
            <pc:docMk/>
            <pc:sldMk cId="3087805193" sldId="262"/>
            <ac:spMk id="4" creationId="{DB49BF6A-CE12-10C9-50F0-7E3242AE904D}"/>
          </ac:spMkLst>
        </pc:spChg>
        <pc:spChg chg="add">
          <ac:chgData name="Ronald Hill" userId="0baf3e9744a2e82d" providerId="LiveId" clId="{9D1DB88D-D7E0-43B4-AA49-E2A0DCA8F49A}" dt="2022-09-08T20:33:34.502" v="217" actId="26606"/>
          <ac:spMkLst>
            <pc:docMk/>
            <pc:sldMk cId="3087805193" sldId="262"/>
            <ac:spMk id="24" creationId="{F8222250-799A-4AD0-9BD1-BE6EB7A06AD0}"/>
          </ac:spMkLst>
        </pc:spChg>
        <pc:spChg chg="add">
          <ac:chgData name="Ronald Hill" userId="0baf3e9744a2e82d" providerId="LiveId" clId="{9D1DB88D-D7E0-43B4-AA49-E2A0DCA8F49A}" dt="2022-09-08T20:33:34.502" v="217" actId="26606"/>
          <ac:spMkLst>
            <pc:docMk/>
            <pc:sldMk cId="3087805193" sldId="262"/>
            <ac:spMk id="26" creationId="{B770432A-C0A6-4D4F-AE2C-705049DAB85F}"/>
          </ac:spMkLst>
        </pc:spChg>
        <pc:picChg chg="add mod">
          <ac:chgData name="Ronald Hill" userId="0baf3e9744a2e82d" providerId="LiveId" clId="{9D1DB88D-D7E0-43B4-AA49-E2A0DCA8F49A}" dt="2022-09-08T20:33:34.502" v="217" actId="26606"/>
          <ac:picMkLst>
            <pc:docMk/>
            <pc:sldMk cId="3087805193" sldId="262"/>
            <ac:picMk id="5" creationId="{C443A748-4D8B-B60D-3EAF-FD0EB8AD8E1D}"/>
          </ac:picMkLst>
        </pc:picChg>
        <pc:cxnChg chg="add">
          <ac:chgData name="Ronald Hill" userId="0baf3e9744a2e82d" providerId="LiveId" clId="{9D1DB88D-D7E0-43B4-AA49-E2A0DCA8F49A}" dt="2022-09-08T20:33:34.502" v="217" actId="26606"/>
          <ac:cxnSpMkLst>
            <pc:docMk/>
            <pc:sldMk cId="3087805193" sldId="262"/>
            <ac:cxnSpMk id="10" creationId="{4436E0F2-A64B-471E-93C0-8DFE08CC57C8}"/>
          </ac:cxnSpMkLst>
        </pc:cxnChg>
        <pc:cxnChg chg="add">
          <ac:chgData name="Ronald Hill" userId="0baf3e9744a2e82d" providerId="LiveId" clId="{9D1DB88D-D7E0-43B4-AA49-E2A0DCA8F49A}" dt="2022-09-08T20:33:34.502" v="217" actId="26606"/>
          <ac:cxnSpMkLst>
            <pc:docMk/>
            <pc:sldMk cId="3087805193" sldId="262"/>
            <ac:cxnSpMk id="12" creationId="{DC1E3AB1-2A8C-4607-9FAE-D8BDB280FE1A}"/>
          </ac:cxnSpMkLst>
        </pc:cxnChg>
        <pc:cxnChg chg="add">
          <ac:chgData name="Ronald Hill" userId="0baf3e9744a2e82d" providerId="LiveId" clId="{9D1DB88D-D7E0-43B4-AA49-E2A0DCA8F49A}" dt="2022-09-08T20:33:34.502" v="217" actId="26606"/>
          <ac:cxnSpMkLst>
            <pc:docMk/>
            <pc:sldMk cId="3087805193" sldId="262"/>
            <ac:cxnSpMk id="14" creationId="{26D66059-832F-40B6-A35F-F56C8F38A1E7}"/>
          </ac:cxnSpMkLst>
        </pc:cxnChg>
        <pc:cxnChg chg="add">
          <ac:chgData name="Ronald Hill" userId="0baf3e9744a2e82d" providerId="LiveId" clId="{9D1DB88D-D7E0-43B4-AA49-E2A0DCA8F49A}" dt="2022-09-08T20:33:34.502" v="217" actId="26606"/>
          <ac:cxnSpMkLst>
            <pc:docMk/>
            <pc:sldMk cId="3087805193" sldId="262"/>
            <ac:cxnSpMk id="16" creationId="{A515E2ED-7EA9-448D-83FA-54C3DF9723BD}"/>
          </ac:cxnSpMkLst>
        </pc:cxnChg>
        <pc:cxnChg chg="add">
          <ac:chgData name="Ronald Hill" userId="0baf3e9744a2e82d" providerId="LiveId" clId="{9D1DB88D-D7E0-43B4-AA49-E2A0DCA8F49A}" dt="2022-09-08T20:33:34.502" v="217" actId="26606"/>
          <ac:cxnSpMkLst>
            <pc:docMk/>
            <pc:sldMk cId="3087805193" sldId="262"/>
            <ac:cxnSpMk id="18" creationId="{20595356-EABD-4767-AC9D-EA21FF115EC0}"/>
          </ac:cxnSpMkLst>
        </pc:cxnChg>
        <pc:cxnChg chg="add">
          <ac:chgData name="Ronald Hill" userId="0baf3e9744a2e82d" providerId="LiveId" clId="{9D1DB88D-D7E0-43B4-AA49-E2A0DCA8F49A}" dt="2022-09-08T20:33:34.502" v="217" actId="26606"/>
          <ac:cxnSpMkLst>
            <pc:docMk/>
            <pc:sldMk cId="3087805193" sldId="262"/>
            <ac:cxnSpMk id="20" creationId="{28CD9F06-9628-469C-B788-A894E3E08281}"/>
          </ac:cxnSpMkLst>
        </pc:cxnChg>
        <pc:cxnChg chg="add">
          <ac:chgData name="Ronald Hill" userId="0baf3e9744a2e82d" providerId="LiveId" clId="{9D1DB88D-D7E0-43B4-AA49-E2A0DCA8F49A}" dt="2022-09-08T20:33:34.502" v="217" actId="26606"/>
          <ac:cxnSpMkLst>
            <pc:docMk/>
            <pc:sldMk cId="3087805193" sldId="262"/>
            <ac:cxnSpMk id="22" creationId="{8550A431-0B61-421B-B4B7-24C0CFF0F938}"/>
          </ac:cxnSpMkLst>
        </pc:cxnChg>
        <pc:cxnChg chg="add">
          <ac:chgData name="Ronald Hill" userId="0baf3e9744a2e82d" providerId="LiveId" clId="{9D1DB88D-D7E0-43B4-AA49-E2A0DCA8F49A}" dt="2022-09-08T20:33:34.502" v="217" actId="26606"/>
          <ac:cxnSpMkLst>
            <pc:docMk/>
            <pc:sldMk cId="3087805193" sldId="262"/>
            <ac:cxnSpMk id="28" creationId="{78FBE787-8B1D-40E5-8468-6F665BB5D7CB}"/>
          </ac:cxnSpMkLst>
        </pc:cxnChg>
      </pc:sldChg>
      <pc:sldChg chg="modSp new mod">
        <pc:chgData name="Ronald Hill" userId="0baf3e9744a2e82d" providerId="LiveId" clId="{9D1DB88D-D7E0-43B4-AA49-E2A0DCA8F49A}" dt="2022-09-08T20:45:26.646" v="1146" actId="20577"/>
        <pc:sldMkLst>
          <pc:docMk/>
          <pc:sldMk cId="236343294" sldId="263"/>
        </pc:sldMkLst>
        <pc:spChg chg="mod">
          <ac:chgData name="Ronald Hill" userId="0baf3e9744a2e82d" providerId="LiveId" clId="{9D1DB88D-D7E0-43B4-AA49-E2A0DCA8F49A}" dt="2022-09-08T20:35:42.648" v="240" actId="27636"/>
          <ac:spMkLst>
            <pc:docMk/>
            <pc:sldMk cId="236343294" sldId="263"/>
            <ac:spMk id="2" creationId="{1E8E5860-8A6F-D774-0E2C-30FD05CEF6ED}"/>
          </ac:spMkLst>
        </pc:spChg>
        <pc:spChg chg="mod">
          <ac:chgData name="Ronald Hill" userId="0baf3e9744a2e82d" providerId="LiveId" clId="{9D1DB88D-D7E0-43B4-AA49-E2A0DCA8F49A}" dt="2022-09-08T20:45:26.646" v="1146" actId="20577"/>
          <ac:spMkLst>
            <pc:docMk/>
            <pc:sldMk cId="236343294" sldId="263"/>
            <ac:spMk id="3" creationId="{60F4B298-BEAB-B5C0-F749-145857FB07D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9/9/22</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63139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9/9/22</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1689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9/9/22</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357637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9/9/22</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652024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9/9/22</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64728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9/9/22</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52199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9/9/22</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783502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9/9/22</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349119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9/9/22</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3076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9/9/22</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909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9/9/22</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11934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9/9/22</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175213137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hyperlink" Target="mailto:ronhill236@gmail.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4165CA-2930-4841-AFB7-DD41E95F2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BFB4DC9D-7957-60A2-0196-F331E7484A7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154" y="10"/>
            <a:ext cx="12192000" cy="6857990"/>
          </a:xfrm>
          <a:prstGeom prst="rect">
            <a:avLst/>
          </a:prstGeom>
        </p:spPr>
      </p:pic>
      <p:sp>
        <p:nvSpPr>
          <p:cNvPr id="11" name="Rectangle 10">
            <a:extLst>
              <a:ext uri="{FF2B5EF4-FFF2-40B4-BE49-F238E27FC236}">
                <a16:creationId xmlns:a16="http://schemas.microsoft.com/office/drawing/2014/main" id="{D8BE8C52-9C3E-4691-A186-7582BDF4B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 y="696037"/>
            <a:ext cx="12188952" cy="5172500"/>
          </a:xfrm>
          <a:prstGeom prst="rect">
            <a:avLst/>
          </a:prstGeom>
          <a:gradFill>
            <a:gsLst>
              <a:gs pos="42000">
                <a:srgbClr val="000000">
                  <a:alpha val="23000"/>
                </a:srgbClr>
              </a:gs>
              <a:gs pos="0">
                <a:srgbClr val="000000">
                  <a:alpha val="0"/>
                </a:srgbClr>
              </a:gs>
              <a:gs pos="71000">
                <a:srgbClr val="000000">
                  <a:alpha val="24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15AD3C-485B-DC3F-D2AD-BC97626D21F6}"/>
              </a:ext>
            </a:extLst>
          </p:cNvPr>
          <p:cNvSpPr>
            <a:spLocks noGrp="1"/>
          </p:cNvSpPr>
          <p:nvPr>
            <p:ph type="ctrTitle"/>
          </p:nvPr>
        </p:nvSpPr>
        <p:spPr>
          <a:xfrm>
            <a:off x="1522846" y="1264024"/>
            <a:ext cx="9144000" cy="2611940"/>
          </a:xfrm>
        </p:spPr>
        <p:txBody>
          <a:bodyPr>
            <a:normAutofit/>
          </a:bodyPr>
          <a:lstStyle/>
          <a:p>
            <a:r>
              <a:rPr lang="en-US" sz="5400" dirty="0">
                <a:solidFill>
                  <a:srgbClr val="FFFFFF"/>
                </a:solidFill>
              </a:rPr>
              <a:t>Press Releases and MEDIA relations</a:t>
            </a:r>
          </a:p>
        </p:txBody>
      </p:sp>
      <p:sp>
        <p:nvSpPr>
          <p:cNvPr id="3" name="Subtitle 2">
            <a:extLst>
              <a:ext uri="{FF2B5EF4-FFF2-40B4-BE49-F238E27FC236}">
                <a16:creationId xmlns:a16="http://schemas.microsoft.com/office/drawing/2014/main" id="{775319E9-E6A3-3659-CF23-16DC6D38B226}"/>
              </a:ext>
            </a:extLst>
          </p:cNvPr>
          <p:cNvSpPr>
            <a:spLocks noGrp="1"/>
          </p:cNvSpPr>
          <p:nvPr>
            <p:ph type="subTitle" idx="1"/>
          </p:nvPr>
        </p:nvSpPr>
        <p:spPr>
          <a:xfrm>
            <a:off x="2551546" y="4175312"/>
            <a:ext cx="7086601" cy="927848"/>
          </a:xfrm>
        </p:spPr>
        <p:txBody>
          <a:bodyPr>
            <a:normAutofit/>
          </a:bodyPr>
          <a:lstStyle/>
          <a:p>
            <a:r>
              <a:rPr lang="en-US" dirty="0">
                <a:solidFill>
                  <a:srgbClr val="FFFFFF"/>
                </a:solidFill>
              </a:rPr>
              <a:t>PROMOTING YOUR ROTARY CLUB</a:t>
            </a:r>
          </a:p>
        </p:txBody>
      </p:sp>
    </p:spTree>
    <p:extLst>
      <p:ext uri="{BB962C8B-B14F-4D97-AF65-F5344CB8AC3E}">
        <p14:creationId xmlns:p14="http://schemas.microsoft.com/office/powerpoint/2010/main" val="162482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CF33D9-841D-F4BB-946E-C60131E44E1D}"/>
              </a:ext>
            </a:extLst>
          </p:cNvPr>
          <p:cNvSpPr>
            <a:spLocks noGrp="1"/>
          </p:cNvSpPr>
          <p:nvPr>
            <p:ph type="title"/>
          </p:nvPr>
        </p:nvSpPr>
        <p:spPr>
          <a:xfrm>
            <a:off x="831435" y="467834"/>
            <a:ext cx="6328255" cy="1738422"/>
          </a:xfrm>
        </p:spPr>
        <p:txBody>
          <a:bodyPr vert="horz" lIns="91440" tIns="45720" rIns="91440" bIns="45720" rtlCol="0" anchor="ctr">
            <a:normAutofit/>
          </a:bodyPr>
          <a:lstStyle/>
          <a:p>
            <a:r>
              <a:rPr lang="en-US" sz="3600" dirty="0"/>
              <a:t>Targeting the masses</a:t>
            </a:r>
          </a:p>
        </p:txBody>
      </p:sp>
      <p:cxnSp>
        <p:nvCxnSpPr>
          <p:cNvPr id="26" name="Straight Connector 25">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12DD6C2-AE9D-1232-87F4-9BA286B9ABB0}"/>
              </a:ext>
            </a:extLst>
          </p:cNvPr>
          <p:cNvSpPr>
            <a:spLocks noGrp="1"/>
          </p:cNvSpPr>
          <p:nvPr>
            <p:ph type="body" sz="half" idx="2"/>
          </p:nvPr>
        </p:nvSpPr>
        <p:spPr>
          <a:xfrm>
            <a:off x="1126485" y="2211571"/>
            <a:ext cx="5487146" cy="4118345"/>
          </a:xfrm>
        </p:spPr>
        <p:txBody>
          <a:bodyPr vert="horz" lIns="91440" tIns="45720" rIns="91440" bIns="45720" rtlCol="0">
            <a:normAutofit/>
          </a:bodyPr>
          <a:lstStyle/>
          <a:p>
            <a:pPr marL="57150" indent="-285750">
              <a:buFont typeface="Wingdings" panose="05000000000000000000" pitchFamily="2" charset="2"/>
              <a:buChar char="q"/>
            </a:pPr>
            <a:r>
              <a:rPr lang="en-US" dirty="0"/>
              <a:t>There’s a distinct different between internal and external marketing</a:t>
            </a:r>
          </a:p>
          <a:p>
            <a:pPr marL="57150" indent="-285750">
              <a:buFont typeface="Wingdings" panose="05000000000000000000" pitchFamily="2" charset="2"/>
              <a:buChar char="q"/>
            </a:pPr>
            <a:r>
              <a:rPr lang="en-US" dirty="0"/>
              <a:t>It’s called “Mass Media” for a reason</a:t>
            </a:r>
          </a:p>
          <a:p>
            <a:pPr marL="57150" indent="-285750">
              <a:buFont typeface="Wingdings" panose="05000000000000000000" pitchFamily="2" charset="2"/>
              <a:buChar char="q"/>
            </a:pPr>
            <a:r>
              <a:rPr lang="en-US" dirty="0"/>
              <a:t>Remember: You don’t know what you don’t know</a:t>
            </a:r>
          </a:p>
          <a:p>
            <a:pPr marL="57150" indent="-285750">
              <a:buFont typeface="Wingdings" panose="05000000000000000000" pitchFamily="2" charset="2"/>
              <a:buChar char="q"/>
            </a:pPr>
            <a:r>
              <a:rPr lang="en-US" dirty="0"/>
              <a:t>Radio is the #1 way to reach people.  Over 90% of people listen each week</a:t>
            </a:r>
          </a:p>
          <a:p>
            <a:pPr marL="228600" lvl="1"/>
            <a:r>
              <a:rPr lang="en-US" dirty="0">
                <a:sym typeface="Wingdings" panose="05000000000000000000" pitchFamily="2" charset="2"/>
              </a:rPr>
              <a:t> </a:t>
            </a:r>
            <a:r>
              <a:rPr lang="en-US" dirty="0"/>
              <a:t>Every radio station is required to provide public service time weekly</a:t>
            </a:r>
          </a:p>
          <a:p>
            <a:pPr marL="57150" indent="-285750">
              <a:buFont typeface="Wingdings" panose="05000000000000000000" pitchFamily="2" charset="2"/>
              <a:buChar char="q"/>
            </a:pPr>
            <a:r>
              <a:rPr lang="en-US" dirty="0"/>
              <a:t>Local television stations keep adding more and more local news content</a:t>
            </a:r>
          </a:p>
          <a:p>
            <a:pPr marL="514350" lvl="1" indent="-285750">
              <a:buFont typeface="Wingdings" panose="05000000000000000000" pitchFamily="2" charset="2"/>
              <a:buChar char="à"/>
            </a:pPr>
            <a:r>
              <a:rPr lang="en-US" dirty="0">
                <a:sym typeface="Wingdings" panose="05000000000000000000" pitchFamily="2" charset="2"/>
              </a:rPr>
              <a:t>They actually need your help to provide content for their audience</a:t>
            </a:r>
          </a:p>
          <a:p>
            <a:pPr marL="285750" indent="-285750">
              <a:buFont typeface="Wingdings" panose="05000000000000000000" pitchFamily="2" charset="2"/>
              <a:buChar char="q"/>
            </a:pPr>
            <a:r>
              <a:rPr lang="en-US" dirty="0"/>
              <a:t>Local newspapers are an opportunity as they also need content</a:t>
            </a:r>
          </a:p>
          <a:p>
            <a:pPr marL="285750" indent="-285750">
              <a:buFont typeface="Wingdings" panose="05000000000000000000" pitchFamily="2" charset="2"/>
              <a:buChar char="q"/>
            </a:pPr>
            <a:r>
              <a:rPr lang="en-US" dirty="0"/>
              <a:t>Newsroom staffs and resources are shrinking</a:t>
            </a:r>
          </a:p>
          <a:p>
            <a:pPr lvl="1" indent="-228600">
              <a:buFont typeface="Arial" panose="020B0604020202020204" pitchFamily="34" charset="0"/>
              <a:buChar char="•"/>
            </a:pPr>
            <a:endParaRPr lang="en-US" dirty="0"/>
          </a:p>
        </p:txBody>
      </p:sp>
      <p:pic>
        <p:nvPicPr>
          <p:cNvPr id="2050" name="Picture 2" descr="What is media? Definition and meaning - Market Business News">
            <a:extLst>
              <a:ext uri="{FF2B5EF4-FFF2-40B4-BE49-F238E27FC236}">
                <a16:creationId xmlns:a16="http://schemas.microsoft.com/office/drawing/2014/main" id="{733CC6ED-9411-F58A-D868-5B8C7BFE42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74286" y="1051877"/>
            <a:ext cx="5285578" cy="519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895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8460-09FF-2E21-AF77-01103DB6F33D}"/>
              </a:ext>
            </a:extLst>
          </p:cNvPr>
          <p:cNvSpPr>
            <a:spLocks noGrp="1"/>
          </p:cNvSpPr>
          <p:nvPr>
            <p:ph type="title"/>
          </p:nvPr>
        </p:nvSpPr>
        <p:spPr/>
        <p:txBody>
          <a:bodyPr>
            <a:normAutofit/>
          </a:bodyPr>
          <a:lstStyle/>
          <a:p>
            <a:r>
              <a:rPr lang="en-US" dirty="0"/>
              <a:t>Become a resource</a:t>
            </a:r>
          </a:p>
        </p:txBody>
      </p:sp>
      <p:sp>
        <p:nvSpPr>
          <p:cNvPr id="4" name="Text Placeholder 3">
            <a:extLst>
              <a:ext uri="{FF2B5EF4-FFF2-40B4-BE49-F238E27FC236}">
                <a16:creationId xmlns:a16="http://schemas.microsoft.com/office/drawing/2014/main" id="{0448253B-D718-AAC3-3060-7AD69AE6912D}"/>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Reach out to the radio stations, TV stations and newspapers in your community</a:t>
            </a:r>
          </a:p>
          <a:p>
            <a:pPr marL="285750" indent="-285750">
              <a:buFont typeface="Arial" panose="020B0604020202020204" pitchFamily="34" charset="0"/>
              <a:buChar char="•"/>
            </a:pPr>
            <a:r>
              <a:rPr lang="en-US" dirty="0"/>
              <a:t>Find the person in charge of public service content</a:t>
            </a:r>
          </a:p>
          <a:p>
            <a:pPr marL="285750" indent="-285750">
              <a:buFont typeface="Arial" panose="020B0604020202020204" pitchFamily="34" charset="0"/>
              <a:buChar char="•"/>
            </a:pPr>
            <a:r>
              <a:rPr lang="en-US" dirty="0"/>
              <a:t>Establish a relationship with them</a:t>
            </a:r>
          </a:p>
          <a:p>
            <a:pPr marL="285750" indent="-285750">
              <a:buFont typeface="Arial" panose="020B0604020202020204" pitchFamily="34" charset="0"/>
              <a:buChar char="•"/>
            </a:pPr>
            <a:r>
              <a:rPr lang="en-US" dirty="0"/>
              <a:t>Emails are great; Conversations are better!</a:t>
            </a:r>
          </a:p>
          <a:p>
            <a:pPr marL="285750" indent="-285750">
              <a:buFont typeface="Arial" panose="020B0604020202020204" pitchFamily="34" charset="0"/>
              <a:buChar char="•"/>
            </a:pPr>
            <a:r>
              <a:rPr lang="en-US" dirty="0"/>
              <a:t>They key to coverage is consistency in your communication</a:t>
            </a:r>
          </a:p>
          <a:p>
            <a:pPr marL="285750" indent="-285750">
              <a:buFont typeface="Arial" panose="020B0604020202020204" pitchFamily="34" charset="0"/>
              <a:buChar char="•"/>
            </a:pPr>
            <a:r>
              <a:rPr lang="en-US" dirty="0"/>
              <a:t>Remember “The </a:t>
            </a:r>
            <a:r>
              <a:rPr lang="en-US" dirty="0" err="1"/>
              <a:t>Squeeky</a:t>
            </a:r>
            <a:r>
              <a:rPr lang="en-US" dirty="0"/>
              <a:t> Wheel Gets The Grease!”</a:t>
            </a:r>
          </a:p>
        </p:txBody>
      </p:sp>
      <p:pic>
        <p:nvPicPr>
          <p:cNvPr id="3074" name="Picture 2" descr="Two women talking to each other in office">
            <a:extLst>
              <a:ext uri="{FF2B5EF4-FFF2-40B4-BE49-F238E27FC236}">
                <a16:creationId xmlns:a16="http://schemas.microsoft.com/office/drawing/2014/main" id="{1DFFC392-B8CB-7BFD-7200-0F5E3E0EA5A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91734" y="1799283"/>
            <a:ext cx="6149534" cy="409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10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015B9C-56A6-3044-7440-0051D2BFB9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0972" y="1160248"/>
            <a:ext cx="8626432" cy="4537503"/>
          </a:xfrm>
          <a:prstGeom prst="rect">
            <a:avLst/>
          </a:prstGeom>
        </p:spPr>
      </p:pic>
    </p:spTree>
    <p:extLst>
      <p:ext uri="{BB962C8B-B14F-4D97-AF65-F5344CB8AC3E}">
        <p14:creationId xmlns:p14="http://schemas.microsoft.com/office/powerpoint/2010/main" val="1214814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352BD-3FE4-0FEA-ABCB-DC30CB21CB39}"/>
              </a:ext>
            </a:extLst>
          </p:cNvPr>
          <p:cNvSpPr>
            <a:spLocks noGrp="1"/>
          </p:cNvSpPr>
          <p:nvPr>
            <p:ph type="title"/>
          </p:nvPr>
        </p:nvSpPr>
        <p:spPr/>
        <p:txBody>
          <a:bodyPr/>
          <a:lstStyle/>
          <a:p>
            <a:pPr algn="ctr"/>
            <a:r>
              <a:rPr lang="en-US" dirty="0"/>
              <a:t>Write a press release that attracts attention</a:t>
            </a:r>
          </a:p>
        </p:txBody>
      </p:sp>
    </p:spTree>
    <p:extLst>
      <p:ext uri="{BB962C8B-B14F-4D97-AF65-F5344CB8AC3E}">
        <p14:creationId xmlns:p14="http://schemas.microsoft.com/office/powerpoint/2010/main" val="3247014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497B-06CF-D6D6-1C51-A6AFACF808E7}"/>
              </a:ext>
            </a:extLst>
          </p:cNvPr>
          <p:cNvSpPr>
            <a:spLocks noGrp="1"/>
          </p:cNvSpPr>
          <p:nvPr>
            <p:ph type="title"/>
          </p:nvPr>
        </p:nvSpPr>
        <p:spPr/>
        <p:txBody>
          <a:bodyPr/>
          <a:lstStyle/>
          <a:p>
            <a:r>
              <a:rPr lang="en-US" dirty="0"/>
              <a:t>What’s this all about???</a:t>
            </a:r>
          </a:p>
        </p:txBody>
      </p:sp>
      <p:pic>
        <p:nvPicPr>
          <p:cNvPr id="6" name="Picture Placeholder 5">
            <a:extLst>
              <a:ext uri="{FF2B5EF4-FFF2-40B4-BE49-F238E27FC236}">
                <a16:creationId xmlns:a16="http://schemas.microsoft.com/office/drawing/2014/main" id="{5DBD8DAA-99A2-73E9-0FF9-BBF64EEBD390}"/>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5276850" y="792163"/>
            <a:ext cx="6172200" cy="4873625"/>
          </a:xfrm>
          <a:prstGeom prst="rect">
            <a:avLst/>
          </a:prstGeom>
        </p:spPr>
      </p:pic>
      <p:sp>
        <p:nvSpPr>
          <p:cNvPr id="4" name="Text Placeholder 3">
            <a:extLst>
              <a:ext uri="{FF2B5EF4-FFF2-40B4-BE49-F238E27FC236}">
                <a16:creationId xmlns:a16="http://schemas.microsoft.com/office/drawing/2014/main" id="{9BF33082-0371-0FAC-DC01-64A2FB845590}"/>
              </a:ext>
            </a:extLst>
          </p:cNvPr>
          <p:cNvSpPr>
            <a:spLocks noGrp="1"/>
          </p:cNvSpPr>
          <p:nvPr>
            <p:ph type="body" sz="half" idx="2"/>
          </p:nvPr>
        </p:nvSpPr>
        <p:spPr/>
        <p:txBody>
          <a:bodyPr/>
          <a:lstStyle/>
          <a:p>
            <a:r>
              <a:rPr lang="en-US" dirty="0"/>
              <a:t>Develop a “news hook” – a persuasive reason for the news media to pursue a story.</a:t>
            </a:r>
          </a:p>
          <a:p>
            <a:r>
              <a:rPr lang="en-US" dirty="0"/>
              <a:t>Use a catchy headline:</a:t>
            </a:r>
          </a:p>
          <a:p>
            <a:pPr lvl="1"/>
            <a:r>
              <a:rPr lang="en-US" dirty="0"/>
              <a:t>“Rotary Club of Five Points Has Your Gamecock Gameday Parking Place”</a:t>
            </a:r>
          </a:p>
          <a:p>
            <a:pPr lvl="1"/>
            <a:r>
              <a:rPr lang="en-US" dirty="0"/>
              <a:t>Instead of “Rotary Club of Five Points Parking for Gamecock Football Games”</a:t>
            </a:r>
          </a:p>
          <a:p>
            <a:endParaRPr lang="en-US" dirty="0"/>
          </a:p>
        </p:txBody>
      </p:sp>
    </p:spTree>
    <p:extLst>
      <p:ext uri="{BB962C8B-B14F-4D97-AF65-F5344CB8AC3E}">
        <p14:creationId xmlns:p14="http://schemas.microsoft.com/office/powerpoint/2010/main" val="2890294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21FBE127-D2A6-4FA3-A6B9-B8FD1DE4B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C76443-5EA5-42F6-DAE3-9467C5A2BCF5}"/>
              </a:ext>
            </a:extLst>
          </p:cNvPr>
          <p:cNvSpPr>
            <a:spLocks noGrp="1"/>
          </p:cNvSpPr>
          <p:nvPr>
            <p:ph type="title"/>
          </p:nvPr>
        </p:nvSpPr>
        <p:spPr>
          <a:xfrm>
            <a:off x="6757988" y="533400"/>
            <a:ext cx="4496228" cy="1690687"/>
          </a:xfrm>
        </p:spPr>
        <p:txBody>
          <a:bodyPr vert="horz" lIns="91440" tIns="45720" rIns="91440" bIns="45720" rtlCol="0" anchor="ctr">
            <a:normAutofit/>
          </a:bodyPr>
          <a:lstStyle/>
          <a:p>
            <a:r>
              <a:rPr lang="en-US" sz="4400"/>
              <a:t>Use a simple formula</a:t>
            </a:r>
          </a:p>
        </p:txBody>
      </p:sp>
      <p:cxnSp>
        <p:nvCxnSpPr>
          <p:cNvPr id="27" name="Straight Connector 26">
            <a:extLst>
              <a:ext uri="{FF2B5EF4-FFF2-40B4-BE49-F238E27FC236}">
                <a16:creationId xmlns:a16="http://schemas.microsoft.com/office/drawing/2014/main" id="{DDD9C044-4B08-47CC-852C-B22B09675A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4948518" cy="132453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33687E-2F83-4E90-B11A-4B998C1540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818708" cy="642738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292DBC3-1A72-41ED-8432-D0D64FD63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2743200"/>
            <a:ext cx="4477872" cy="4114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6" name="Picture Placeholder 5">
            <a:extLst>
              <a:ext uri="{FF2B5EF4-FFF2-40B4-BE49-F238E27FC236}">
                <a16:creationId xmlns:a16="http://schemas.microsoft.com/office/drawing/2014/main" id="{1D6C53A2-AF86-8B94-EB07-C9468AEF33A8}"/>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l="-500" t="-718" r="-597" b="-34808"/>
          <a:stretch/>
        </p:blipFill>
        <p:spPr>
          <a:xfrm>
            <a:off x="875235" y="1294480"/>
            <a:ext cx="5562600" cy="4399611"/>
          </a:xfrm>
          <a:prstGeom prst="rect">
            <a:avLst/>
          </a:prstGeom>
        </p:spPr>
      </p:pic>
      <p:sp>
        <p:nvSpPr>
          <p:cNvPr id="4" name="Text Placeholder 3">
            <a:extLst>
              <a:ext uri="{FF2B5EF4-FFF2-40B4-BE49-F238E27FC236}">
                <a16:creationId xmlns:a16="http://schemas.microsoft.com/office/drawing/2014/main" id="{14B48911-6D56-D49E-284B-B5B3478282A2}"/>
              </a:ext>
            </a:extLst>
          </p:cNvPr>
          <p:cNvSpPr>
            <a:spLocks noGrp="1"/>
          </p:cNvSpPr>
          <p:nvPr>
            <p:ph type="body" sz="half" idx="2"/>
          </p:nvPr>
        </p:nvSpPr>
        <p:spPr>
          <a:xfrm>
            <a:off x="6681789" y="2290762"/>
            <a:ext cx="4572428" cy="4033837"/>
          </a:xfrm>
        </p:spPr>
        <p:txBody>
          <a:bodyPr vert="horz" lIns="91440" tIns="45720" rIns="91440" bIns="45720" rtlCol="0" anchor="t">
            <a:normAutofit/>
          </a:bodyPr>
          <a:lstStyle/>
          <a:p>
            <a:pPr indent="-228600">
              <a:buFont typeface="Arial" panose="020B0604020202020204" pitchFamily="34" charset="0"/>
              <a:buChar char="•"/>
            </a:pPr>
            <a:r>
              <a:rPr lang="en-US" sz="2400" dirty="0"/>
              <a:t>It starts with the Five “</a:t>
            </a:r>
            <a:r>
              <a:rPr lang="en-US" sz="2400" dirty="0" err="1"/>
              <a:t>Ws</a:t>
            </a:r>
            <a:r>
              <a:rPr lang="en-US" sz="2400" dirty="0"/>
              <a:t>”</a:t>
            </a:r>
          </a:p>
          <a:p>
            <a:pPr indent="-228600">
              <a:buFont typeface="Arial" panose="020B0604020202020204" pitchFamily="34" charset="0"/>
              <a:buChar char="•"/>
            </a:pPr>
            <a:endParaRPr lang="en-US" dirty="0"/>
          </a:p>
        </p:txBody>
      </p:sp>
      <p:cxnSp>
        <p:nvCxnSpPr>
          <p:cNvPr id="33" name="Straight Connector 32">
            <a:extLst>
              <a:ext uri="{FF2B5EF4-FFF2-40B4-BE49-F238E27FC236}">
                <a16:creationId xmlns:a16="http://schemas.microsoft.com/office/drawing/2014/main" id="{99309E4A-5F81-4CAB-B5DB-AB4EB90C71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602477" y="2548218"/>
            <a:ext cx="589522" cy="43097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083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5B232D9-4DC8-672C-8D21-64B2B3C998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38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p:spPr>
      </p:pic>
      <p:sp>
        <p:nvSpPr>
          <p:cNvPr id="2" name="Title 1">
            <a:extLst>
              <a:ext uri="{FF2B5EF4-FFF2-40B4-BE49-F238E27FC236}">
                <a16:creationId xmlns:a16="http://schemas.microsoft.com/office/drawing/2014/main" id="{48CF33D9-841D-F4BB-946E-C60131E44E1D}"/>
              </a:ext>
            </a:extLst>
          </p:cNvPr>
          <p:cNvSpPr>
            <a:spLocks noGrp="1"/>
          </p:cNvSpPr>
          <p:nvPr>
            <p:ph type="title"/>
          </p:nvPr>
        </p:nvSpPr>
        <p:spPr>
          <a:xfrm>
            <a:off x="1104901" y="467834"/>
            <a:ext cx="6132605" cy="1738422"/>
          </a:xfrm>
        </p:spPr>
        <p:txBody>
          <a:bodyPr vert="horz" lIns="91440" tIns="45720" rIns="91440" bIns="45720" rtlCol="0" anchor="ctr">
            <a:normAutofit/>
          </a:bodyPr>
          <a:lstStyle/>
          <a:p>
            <a:r>
              <a:rPr lang="en-US" sz="4400" dirty="0"/>
              <a:t>Short and to the point</a:t>
            </a:r>
          </a:p>
        </p:txBody>
      </p:sp>
      <p:cxnSp>
        <p:nvCxnSpPr>
          <p:cNvPr id="26" name="Straight Connector 25">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12DD6C2-AE9D-1232-87F4-9BA286B9ABB0}"/>
              </a:ext>
            </a:extLst>
          </p:cNvPr>
          <p:cNvSpPr>
            <a:spLocks noGrp="1"/>
          </p:cNvSpPr>
          <p:nvPr>
            <p:ph type="body" sz="half" idx="2"/>
          </p:nvPr>
        </p:nvSpPr>
        <p:spPr>
          <a:xfrm>
            <a:off x="1104902" y="2206255"/>
            <a:ext cx="5487146" cy="4118345"/>
          </a:xfrm>
        </p:spPr>
        <p:txBody>
          <a:bodyPr vert="horz" lIns="91440" tIns="45720" rIns="91440" bIns="45720" rtlCol="0">
            <a:normAutofit/>
          </a:bodyPr>
          <a:lstStyle/>
          <a:p>
            <a:pPr indent="-228600">
              <a:buFont typeface="Arial" panose="020B0604020202020204" pitchFamily="34" charset="0"/>
              <a:buChar char="•"/>
            </a:pPr>
            <a:r>
              <a:rPr lang="en-US" dirty="0"/>
              <a:t>People are busy and attention spans are short</a:t>
            </a:r>
          </a:p>
          <a:p>
            <a:pPr indent="-228600">
              <a:buFont typeface="Arial" panose="020B0604020202020204" pitchFamily="34" charset="0"/>
              <a:buChar char="•"/>
            </a:pPr>
            <a:r>
              <a:rPr lang="en-US" dirty="0"/>
              <a:t>And there are fewer journalists then there used to be</a:t>
            </a:r>
          </a:p>
          <a:p>
            <a:pPr indent="-228600">
              <a:buFont typeface="Arial" panose="020B0604020202020204" pitchFamily="34" charset="0"/>
              <a:buChar char="•"/>
            </a:pPr>
            <a:r>
              <a:rPr lang="en-US" dirty="0"/>
              <a:t>So don’t make your press release too long</a:t>
            </a:r>
          </a:p>
          <a:p>
            <a:pPr marL="285750" indent="-228600">
              <a:buFont typeface="Arial" panose="020B0604020202020204" pitchFamily="34" charset="0"/>
              <a:buChar char="•"/>
            </a:pPr>
            <a:r>
              <a:rPr lang="en-US" dirty="0"/>
              <a:t>Limit it to one page</a:t>
            </a:r>
          </a:p>
          <a:p>
            <a:pPr marL="285750" indent="-228600">
              <a:buFont typeface="Arial" panose="020B0604020202020204" pitchFamily="34" charset="0"/>
              <a:buChar char="•"/>
            </a:pPr>
            <a:r>
              <a:rPr lang="en-US" dirty="0"/>
              <a:t>Paste it in the middle of an email, rather than sending an attachment</a:t>
            </a:r>
          </a:p>
          <a:p>
            <a:pPr marL="285750" indent="-228600">
              <a:buFont typeface="Arial" panose="020B0604020202020204" pitchFamily="34" charset="0"/>
              <a:buChar char="•"/>
            </a:pPr>
            <a:r>
              <a:rPr lang="en-US" dirty="0"/>
              <a:t>Include pictures and videos for social media and TV stations</a:t>
            </a:r>
          </a:p>
        </p:txBody>
      </p:sp>
    </p:spTree>
    <p:extLst>
      <p:ext uri="{BB962C8B-B14F-4D97-AF65-F5344CB8AC3E}">
        <p14:creationId xmlns:p14="http://schemas.microsoft.com/office/powerpoint/2010/main" val="2217833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F8222250-799A-4AD0-9BD1-BE6EB7A06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770432A-C0A6-4D4F-AE2C-705049DAB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6244921" y="-5976"/>
            <a:ext cx="5947079" cy="6874927"/>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571269 w 4584879"/>
              <a:gd name="connsiteY2" fmla="*/ 6853025 h 6863976"/>
              <a:gd name="connsiteX3" fmla="*/ 0 w 4584879"/>
              <a:gd name="connsiteY3" fmla="*/ 6863976 h 6863976"/>
              <a:gd name="connsiteX4" fmla="*/ 0 w 4584879"/>
              <a:gd name="connsiteY4" fmla="*/ 0 h 6863976"/>
              <a:gd name="connsiteX0" fmla="*/ 0 w 4584879"/>
              <a:gd name="connsiteY0" fmla="*/ 0 h 6863976"/>
              <a:gd name="connsiteX1" fmla="*/ 4584879 w 4584879"/>
              <a:gd name="connsiteY1" fmla="*/ 0 h 6863976"/>
              <a:gd name="connsiteX2" fmla="*/ 3677452 w 4584879"/>
              <a:gd name="connsiteY2" fmla="*/ 6853025 h 6863976"/>
              <a:gd name="connsiteX3" fmla="*/ 0 w 4584879"/>
              <a:gd name="connsiteY3" fmla="*/ 6863976 h 6863976"/>
              <a:gd name="connsiteX4" fmla="*/ 0 w 4584879"/>
              <a:gd name="connsiteY4" fmla="*/ 0 h 6863976"/>
              <a:gd name="connsiteX0" fmla="*/ 0 w 4584879"/>
              <a:gd name="connsiteY0" fmla="*/ 0 h 6874927"/>
              <a:gd name="connsiteX1" fmla="*/ 4584879 w 4584879"/>
              <a:gd name="connsiteY1" fmla="*/ 0 h 6874927"/>
              <a:gd name="connsiteX2" fmla="*/ 3693787 w 4584879"/>
              <a:gd name="connsiteY2" fmla="*/ 6874927 h 6874927"/>
              <a:gd name="connsiteX3" fmla="*/ 0 w 4584879"/>
              <a:gd name="connsiteY3" fmla="*/ 6863976 h 6874927"/>
              <a:gd name="connsiteX4" fmla="*/ 0 w 4584879"/>
              <a:gd name="connsiteY4" fmla="*/ 0 h 6874927"/>
              <a:gd name="connsiteX0" fmla="*/ 0 w 4584879"/>
              <a:gd name="connsiteY0" fmla="*/ 0 h 6874927"/>
              <a:gd name="connsiteX1" fmla="*/ 4584879 w 4584879"/>
              <a:gd name="connsiteY1" fmla="*/ 0 h 6874927"/>
              <a:gd name="connsiteX2" fmla="*/ 3842978 w 4584879"/>
              <a:gd name="connsiteY2" fmla="*/ 6874927 h 6874927"/>
              <a:gd name="connsiteX3" fmla="*/ 0 w 4584879"/>
              <a:gd name="connsiteY3" fmla="*/ 6863976 h 6874927"/>
              <a:gd name="connsiteX4" fmla="*/ 0 w 4584879"/>
              <a:gd name="connsiteY4" fmla="*/ 0 h 6874927"/>
              <a:gd name="connsiteX0" fmla="*/ 0 w 4435688"/>
              <a:gd name="connsiteY0" fmla="*/ 0 h 6874927"/>
              <a:gd name="connsiteX1" fmla="*/ 4435688 w 4435688"/>
              <a:gd name="connsiteY1" fmla="*/ 4763 h 6874927"/>
              <a:gd name="connsiteX2" fmla="*/ 3842978 w 4435688"/>
              <a:gd name="connsiteY2" fmla="*/ 6874927 h 6874927"/>
              <a:gd name="connsiteX3" fmla="*/ 0 w 4435688"/>
              <a:gd name="connsiteY3" fmla="*/ 6863976 h 6874927"/>
              <a:gd name="connsiteX4" fmla="*/ 0 w 4435688"/>
              <a:gd name="connsiteY4" fmla="*/ 0 h 6874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688" h="6874927">
                <a:moveTo>
                  <a:pt x="0" y="0"/>
                </a:moveTo>
                <a:lnTo>
                  <a:pt x="4435688" y="4763"/>
                </a:lnTo>
                <a:lnTo>
                  <a:pt x="3842978" y="6874927"/>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7B999C4-523C-E2CE-84D9-E5F590DEE78A}"/>
              </a:ext>
            </a:extLst>
          </p:cNvPr>
          <p:cNvSpPr>
            <a:spLocks noGrp="1"/>
          </p:cNvSpPr>
          <p:nvPr>
            <p:ph type="title"/>
          </p:nvPr>
        </p:nvSpPr>
        <p:spPr>
          <a:xfrm>
            <a:off x="7218705" y="542926"/>
            <a:ext cx="4439894" cy="1668143"/>
          </a:xfrm>
        </p:spPr>
        <p:txBody>
          <a:bodyPr vert="horz" lIns="91440" tIns="45720" rIns="91440" bIns="45720" rtlCol="0" anchor="ctr">
            <a:normAutofit/>
          </a:bodyPr>
          <a:lstStyle/>
          <a:p>
            <a:r>
              <a:rPr lang="en-US" sz="4100"/>
              <a:t>Who should they contact?</a:t>
            </a:r>
          </a:p>
        </p:txBody>
      </p:sp>
      <p:pic>
        <p:nvPicPr>
          <p:cNvPr id="5" name="Picture 4">
            <a:extLst>
              <a:ext uri="{FF2B5EF4-FFF2-40B4-BE49-F238E27FC236}">
                <a16:creationId xmlns:a16="http://schemas.microsoft.com/office/drawing/2014/main" id="{C443A748-4D8B-B60D-3EAF-FD0EB8AD8E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793973"/>
            <a:ext cx="5270053" cy="5270053"/>
          </a:xfrm>
          <a:prstGeom prst="rect">
            <a:avLst/>
          </a:prstGeom>
        </p:spPr>
      </p:pic>
      <p:cxnSp>
        <p:nvCxnSpPr>
          <p:cNvPr id="28" name="Straight Connector 27">
            <a:extLst>
              <a:ext uri="{FF2B5EF4-FFF2-40B4-BE49-F238E27FC236}">
                <a16:creationId xmlns:a16="http://schemas.microsoft.com/office/drawing/2014/main" id="{78FBE787-8B1D-40E5-8468-6F665BB5D7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43268" y="0"/>
            <a:ext cx="488370" cy="68804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B49BF6A-CE12-10C9-50F0-7E3242AE904D}"/>
              </a:ext>
            </a:extLst>
          </p:cNvPr>
          <p:cNvSpPr>
            <a:spLocks noGrp="1"/>
          </p:cNvSpPr>
          <p:nvPr>
            <p:ph type="body" sz="half" idx="2"/>
          </p:nvPr>
        </p:nvSpPr>
        <p:spPr>
          <a:xfrm>
            <a:off x="7218706" y="2211069"/>
            <a:ext cx="4439894" cy="4113531"/>
          </a:xfrm>
        </p:spPr>
        <p:txBody>
          <a:bodyPr vert="horz" lIns="91440" tIns="45720" rIns="91440" bIns="45720" rtlCol="0">
            <a:normAutofit/>
          </a:bodyPr>
          <a:lstStyle/>
          <a:p>
            <a:pPr marL="285750" indent="-228600">
              <a:buFont typeface="Arial" panose="020B0604020202020204" pitchFamily="34" charset="0"/>
              <a:buChar char="•"/>
            </a:pPr>
            <a:r>
              <a:rPr lang="en-US" dirty="0"/>
              <a:t>Decide who will be responsible for responding to media inquiries</a:t>
            </a:r>
            <a:endParaRPr lang="en-US"/>
          </a:p>
          <a:p>
            <a:pPr marL="285750" indent="-228600">
              <a:buFont typeface="Arial" panose="020B0604020202020204" pitchFamily="34" charset="0"/>
              <a:buChar char="•"/>
            </a:pPr>
            <a:r>
              <a:rPr lang="en-US" dirty="0"/>
              <a:t>Be sure to include their name, phone number and email address</a:t>
            </a:r>
            <a:endParaRPr lang="en-US"/>
          </a:p>
        </p:txBody>
      </p:sp>
    </p:spTree>
    <p:extLst>
      <p:ext uri="{BB962C8B-B14F-4D97-AF65-F5344CB8AC3E}">
        <p14:creationId xmlns:p14="http://schemas.microsoft.com/office/powerpoint/2010/main" val="3087805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E5860-8A6F-D774-0E2C-30FD05CEF6ED}"/>
              </a:ext>
            </a:extLst>
          </p:cNvPr>
          <p:cNvSpPr>
            <a:spLocks noGrp="1"/>
          </p:cNvSpPr>
          <p:nvPr>
            <p:ph type="title"/>
          </p:nvPr>
        </p:nvSpPr>
        <p:spPr/>
        <p:txBody>
          <a:bodyPr>
            <a:normAutofit/>
          </a:bodyPr>
          <a:lstStyle/>
          <a:p>
            <a:r>
              <a:rPr lang="en-US" sz="3200" dirty="0"/>
              <a:t>Rotary Club of Five Points Has Your Gamecock Gameday Parking Place</a:t>
            </a:r>
          </a:p>
        </p:txBody>
      </p:sp>
      <p:sp>
        <p:nvSpPr>
          <p:cNvPr id="3" name="Content Placeholder 2">
            <a:extLst>
              <a:ext uri="{FF2B5EF4-FFF2-40B4-BE49-F238E27FC236}">
                <a16:creationId xmlns:a16="http://schemas.microsoft.com/office/drawing/2014/main" id="{60F4B298-BEAB-B5C0-F749-145857FB07DC}"/>
              </a:ext>
            </a:extLst>
          </p:cNvPr>
          <p:cNvSpPr>
            <a:spLocks noGrp="1"/>
          </p:cNvSpPr>
          <p:nvPr>
            <p:ph idx="1"/>
          </p:nvPr>
        </p:nvSpPr>
        <p:spPr/>
        <p:txBody>
          <a:bodyPr/>
          <a:lstStyle/>
          <a:p>
            <a:pPr marL="0" indent="0">
              <a:buNone/>
            </a:pPr>
            <a:r>
              <a:rPr lang="en-US" dirty="0"/>
              <a:t>The Rotary Club of Five Points (</a:t>
            </a:r>
            <a:r>
              <a:rPr lang="en-US" dirty="0">
                <a:highlight>
                  <a:srgbClr val="FFFF00"/>
                </a:highlight>
              </a:rPr>
              <a:t>who</a:t>
            </a:r>
            <a:r>
              <a:rPr lang="en-US" dirty="0"/>
              <a:t>) is happy to announce that they will once again be selling parking spaces for this season’s University of South Carolina home football games at the ETV parking lot adjacent to Williams-Brice Stadium (</a:t>
            </a:r>
            <a:r>
              <a:rPr lang="en-US" dirty="0">
                <a:highlight>
                  <a:srgbClr val="FFFF00"/>
                </a:highlight>
              </a:rPr>
              <a:t>what</a:t>
            </a:r>
            <a:r>
              <a:rPr lang="en-US" dirty="0"/>
              <a:t>).  Space sales will begin on July first, and continue through August (</a:t>
            </a:r>
            <a:r>
              <a:rPr lang="en-US" dirty="0">
                <a:highlight>
                  <a:srgbClr val="FFFF00"/>
                </a:highlight>
              </a:rPr>
              <a:t>when</a:t>
            </a:r>
            <a:r>
              <a:rPr lang="en-US" dirty="0"/>
              <a:t>).  These parking spaces are some of the best available for Gamecock fans.  The spaces are large enough to accommodate cars, SUVs and large trucks, and even include space for tailgating!  Money generated by this project goes to fund numerous charitable projects in the Columbia area (</a:t>
            </a:r>
            <a:r>
              <a:rPr lang="en-US" dirty="0">
                <a:highlight>
                  <a:srgbClr val="FFFF00"/>
                </a:highlight>
              </a:rPr>
              <a:t>why</a:t>
            </a:r>
            <a:r>
              <a:rPr lang="en-US" dirty="0"/>
              <a:t>)!  Spaces are available for just $50 per game.  Availability is limited!  To purchase tickets or get more information, please contact Ron Hill by email at </a:t>
            </a:r>
            <a:r>
              <a:rPr lang="en-US" dirty="0">
                <a:hlinkClick r:id="rId2"/>
              </a:rPr>
              <a:t>ronhill236@gmail.com</a:t>
            </a:r>
            <a:r>
              <a:rPr lang="en-US" dirty="0"/>
              <a:t> or by calling 803-719-7833 (</a:t>
            </a:r>
            <a:r>
              <a:rPr lang="en-US" dirty="0">
                <a:highlight>
                  <a:srgbClr val="FFFF00"/>
                </a:highlight>
              </a:rPr>
              <a:t>where</a:t>
            </a:r>
            <a:r>
              <a:rPr lang="en-US" dirty="0"/>
              <a:t>). </a:t>
            </a:r>
          </a:p>
        </p:txBody>
      </p:sp>
    </p:spTree>
    <p:extLst>
      <p:ext uri="{BB962C8B-B14F-4D97-AF65-F5344CB8AC3E}">
        <p14:creationId xmlns:p14="http://schemas.microsoft.com/office/powerpoint/2010/main" val="236343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352BD-3FE4-0FEA-ABCB-DC30CB21CB39}"/>
              </a:ext>
            </a:extLst>
          </p:cNvPr>
          <p:cNvSpPr>
            <a:spLocks noGrp="1"/>
          </p:cNvSpPr>
          <p:nvPr>
            <p:ph type="title"/>
          </p:nvPr>
        </p:nvSpPr>
        <p:spPr/>
        <p:txBody>
          <a:bodyPr/>
          <a:lstStyle/>
          <a:p>
            <a:pPr algn="ctr"/>
            <a:r>
              <a:rPr lang="en-US" dirty="0"/>
              <a:t>MEDIA RELATIONS MAKE A DIFFERENCE</a:t>
            </a:r>
          </a:p>
        </p:txBody>
      </p:sp>
    </p:spTree>
    <p:extLst>
      <p:ext uri="{BB962C8B-B14F-4D97-AF65-F5344CB8AC3E}">
        <p14:creationId xmlns:p14="http://schemas.microsoft.com/office/powerpoint/2010/main" val="569480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8460-09FF-2E21-AF77-01103DB6F33D}"/>
              </a:ext>
            </a:extLst>
          </p:cNvPr>
          <p:cNvSpPr>
            <a:spLocks noGrp="1"/>
          </p:cNvSpPr>
          <p:nvPr>
            <p:ph type="title"/>
          </p:nvPr>
        </p:nvSpPr>
        <p:spPr/>
        <p:txBody>
          <a:bodyPr>
            <a:normAutofit fontScale="90000"/>
          </a:bodyPr>
          <a:lstStyle/>
          <a:p>
            <a:r>
              <a:rPr lang="en-US" dirty="0"/>
              <a:t>reaching people already in your club’s circle</a:t>
            </a:r>
          </a:p>
        </p:txBody>
      </p:sp>
      <p:sp>
        <p:nvSpPr>
          <p:cNvPr id="3" name="Picture Placeholder 2">
            <a:extLst>
              <a:ext uri="{FF2B5EF4-FFF2-40B4-BE49-F238E27FC236}">
                <a16:creationId xmlns:a16="http://schemas.microsoft.com/office/drawing/2014/main" id="{AF7C6E50-B560-A515-C72B-7E6E8F06663C}"/>
              </a:ext>
            </a:extLst>
          </p:cNvPr>
          <p:cNvSpPr>
            <a:spLocks noGrp="1"/>
          </p:cNvSpPr>
          <p:nvPr>
            <p:ph type="pic" idx="1"/>
          </p:nvPr>
        </p:nvSpPr>
        <p:spPr/>
      </p:sp>
      <p:sp>
        <p:nvSpPr>
          <p:cNvPr id="4" name="Text Placeholder 3">
            <a:extLst>
              <a:ext uri="{FF2B5EF4-FFF2-40B4-BE49-F238E27FC236}">
                <a16:creationId xmlns:a16="http://schemas.microsoft.com/office/drawing/2014/main" id="{0448253B-D718-AAC3-3060-7AD69AE6912D}"/>
              </a:ext>
            </a:extLst>
          </p:cNvPr>
          <p:cNvSpPr>
            <a:spLocks noGrp="1"/>
          </p:cNvSpPr>
          <p:nvPr>
            <p:ph type="body" sz="half" idx="2"/>
          </p:nvPr>
        </p:nvSpPr>
        <p:spPr/>
        <p:txBody>
          <a:bodyPr/>
          <a:lstStyle/>
          <a:p>
            <a:r>
              <a:rPr lang="en-US" dirty="0"/>
              <a:t>In marketing your club, you need to remember that you’re marking to two distinct groups:</a:t>
            </a:r>
          </a:p>
          <a:p>
            <a:pPr marL="285750" indent="-285750">
              <a:buFont typeface="Arial" panose="020B0604020202020204" pitchFamily="34" charset="0"/>
              <a:buChar char="•"/>
            </a:pPr>
            <a:r>
              <a:rPr lang="en-US" dirty="0"/>
              <a:t>The first group is those people who are already in your club</a:t>
            </a:r>
          </a:p>
          <a:p>
            <a:pPr marL="285750" indent="-285750">
              <a:buFont typeface="Arial" panose="020B0604020202020204" pitchFamily="34" charset="0"/>
              <a:buChar char="•"/>
            </a:pPr>
            <a:r>
              <a:rPr lang="en-US" dirty="0"/>
              <a:t>It may include their families and some close friends, but the key point to remember is these people are already aware of Rotary</a:t>
            </a:r>
          </a:p>
          <a:p>
            <a:pPr marL="285750" indent="-285750">
              <a:buFont typeface="Arial" panose="020B0604020202020204" pitchFamily="34" charset="0"/>
              <a:buChar char="•"/>
            </a:pPr>
            <a:r>
              <a:rPr lang="en-US" dirty="0"/>
              <a:t>This marketing is done through club websites, email and social media platforms like Facebook, Twitter, LinkedIn, Instagram and many others</a:t>
            </a:r>
          </a:p>
          <a:p>
            <a:pPr marL="285750" indent="-285750">
              <a:buFont typeface="Arial" panose="020B0604020202020204" pitchFamily="34" charset="0"/>
              <a:buChar char="•"/>
            </a:pPr>
            <a:r>
              <a:rPr lang="en-US" dirty="0"/>
              <a:t>The key is to be consistent and engaging in your message</a:t>
            </a:r>
          </a:p>
        </p:txBody>
      </p:sp>
      <p:pic>
        <p:nvPicPr>
          <p:cNvPr id="1026" name="Picture 2" descr="Assignments: Mass Media and its Importance">
            <a:extLst>
              <a:ext uri="{FF2B5EF4-FFF2-40B4-BE49-F238E27FC236}">
                <a16:creationId xmlns:a16="http://schemas.microsoft.com/office/drawing/2014/main" id="{64DE1E9B-BAA1-27FE-13E6-313E41EFCD6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3188" y="996950"/>
            <a:ext cx="6040129" cy="4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666930"/>
      </p:ext>
    </p:extLst>
  </p:cSld>
  <p:clrMapOvr>
    <a:masterClrMapping/>
  </p:clrMapOvr>
</p:sld>
</file>

<file path=ppt/theme/theme1.xml><?xml version="1.0" encoding="utf-8"?>
<a:theme xmlns:a="http://schemas.openxmlformats.org/drawingml/2006/main" name="AngleLinesVTI">
  <a:themeElements>
    <a:clrScheme name="AnalogousFromLightSeedLeftStep">
      <a:dk1>
        <a:srgbClr val="000000"/>
      </a:dk1>
      <a:lt1>
        <a:srgbClr val="FFFFFF"/>
      </a:lt1>
      <a:dk2>
        <a:srgbClr val="243641"/>
      </a:dk2>
      <a:lt2>
        <a:srgbClr val="E5E8E2"/>
      </a:lt2>
      <a:accent1>
        <a:srgbClr val="B16EEE"/>
      </a:accent1>
      <a:accent2>
        <a:srgbClr val="5E4EEB"/>
      </a:accent2>
      <a:accent3>
        <a:srgbClr val="6E96EE"/>
      </a:accent3>
      <a:accent4>
        <a:srgbClr val="23B0E5"/>
      </a:accent4>
      <a:accent5>
        <a:srgbClr val="36B5A2"/>
      </a:accent5>
      <a:accent6>
        <a:srgbClr val="31B86C"/>
      </a:accent6>
      <a:hlink>
        <a:srgbClr val="6F8C54"/>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docProps/app.xml><?xml version="1.0" encoding="utf-8"?>
<Properties xmlns="http://schemas.openxmlformats.org/officeDocument/2006/extended-properties" xmlns:vt="http://schemas.openxmlformats.org/officeDocument/2006/docPropsVTypes">
  <TotalTime>105</TotalTime>
  <Words>589</Words>
  <Application>Microsoft Macintosh PowerPoint</Application>
  <PresentationFormat>Widescreen</PresentationFormat>
  <Paragraphs>46</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Univers Condensed Light</vt:lpstr>
      <vt:lpstr>Walbaum Display Light</vt:lpstr>
      <vt:lpstr>Wingdings</vt:lpstr>
      <vt:lpstr>AngleLinesVTI</vt:lpstr>
      <vt:lpstr>Press Releases and MEDIA relations</vt:lpstr>
      <vt:lpstr>Write a press release that attracts attention</vt:lpstr>
      <vt:lpstr>What’s this all about???</vt:lpstr>
      <vt:lpstr>Use a simple formula</vt:lpstr>
      <vt:lpstr>Short and to the point</vt:lpstr>
      <vt:lpstr>Who should they contact?</vt:lpstr>
      <vt:lpstr>Rotary Club of Five Points Has Your Gamecock Gameday Parking Place</vt:lpstr>
      <vt:lpstr>MEDIA RELATIONS MAKE A DIFFERENCE</vt:lpstr>
      <vt:lpstr>reaching people already in your club’s circle</vt:lpstr>
      <vt:lpstr>Targeting the masses</vt:lpstr>
      <vt:lpstr>Become a resource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Press Releases and public relations</dc:title>
  <dc:creator>Hill, Ronald</dc:creator>
  <cp:lastModifiedBy>Mary Gasque</cp:lastModifiedBy>
  <cp:revision>2</cp:revision>
  <dcterms:created xsi:type="dcterms:W3CDTF">2022-09-08T19:56:56Z</dcterms:created>
  <dcterms:modified xsi:type="dcterms:W3CDTF">2022-09-09T15:53:58Z</dcterms:modified>
</cp:coreProperties>
</file>