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5D3D7-80FC-DF47-B04E-84E240829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647AF-3D30-B948-9A0F-DC09DF6FC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B9ACC-9FAF-4D4C-84F8-D64001B3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A02C-7C4A-0A4E-B88A-B4BEE2ECE04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D515D-C562-1548-A0DA-B68FF3FC0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2DCEC-399F-A747-9C97-E2A9FFC5B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38D-118F-FE48-A664-518DA6F5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3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A5C37-1374-9342-9DFC-8EBFF186E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1B333-DDB7-C84A-ACEF-BFB548F55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9CF1-D572-1244-BED7-8E10EA44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A02C-7C4A-0A4E-B88A-B4BEE2ECE04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3DE6B-969F-8045-B76A-09D1ACC8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55C70-4D57-6A43-AA31-BF493404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38D-118F-FE48-A664-518DA6F5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2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5F634C-5A81-184B-9F2B-319951FB15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53DAB0-1F49-414B-9A8B-71A45AE4B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D2CA4-0951-A842-A481-482E9BEF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A02C-7C4A-0A4E-B88A-B4BEE2ECE04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58076-2D18-064A-914F-255AA6895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ECC04-EF6E-5F4A-A33D-80EA0731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38D-118F-FE48-A664-518DA6F5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3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91EBE-9FBF-414C-9149-BD4292F85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EE6E1-EEBD-F949-A278-A3541921C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AF706-52DD-0D4D-89DC-D7903FA7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A02C-7C4A-0A4E-B88A-B4BEE2ECE04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85A03-6446-1346-8EA6-F5C60BD6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C42AC-E33D-4D4B-8EA7-029844938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38D-118F-FE48-A664-518DA6F5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4CBA7-DF03-1841-A2DA-AD12C076F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56642-DD26-9C43-9B95-D7F6E2783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719E9-E5B6-7D4B-9EAC-C01A58C0E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A02C-7C4A-0A4E-B88A-B4BEE2ECE04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F2C2B-B75F-FB4B-89F6-27564AFA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98803-05B1-3A4A-BA85-BCEEDB6A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38D-118F-FE48-A664-518DA6F5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0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FBB06-CFC8-104C-A6E6-46B06DD6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A4C6B-6776-AA4B-AD76-AF11F529E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77F5F1-2FFB-2C4A-8FDF-0991AAE6A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DA07D-77B0-7744-A6FA-3191079C4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A02C-7C4A-0A4E-B88A-B4BEE2ECE04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2E039-B7A7-7C4A-838E-3DE9765A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832D4-9B78-544A-81F3-636AD74DF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38D-118F-FE48-A664-518DA6F5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3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995E0-710B-3E49-B134-648204765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82B75-FB97-EA4B-B1C0-5BAB54B89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BAAC2C-787C-7447-A37C-1F1C682FB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BEA5C1-6EB5-0F42-BE15-C60F3336C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962D97-2A46-9440-B1CB-4C9E72F6E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A999DD-48E4-F74C-BCEF-65966391E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A02C-7C4A-0A4E-B88A-B4BEE2ECE04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72FC9F-47A8-4A4D-AA0D-2BC0D723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4CECA-DB7D-424B-9E30-7DA67A56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38D-118F-FE48-A664-518DA6F5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7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670F-6B24-BF4E-9848-2EC254CB6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E1FC8-E2DF-F745-8DAC-0BE78032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A02C-7C4A-0A4E-B88A-B4BEE2ECE04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F06782-C03B-5243-A5F5-695D8E733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46B414-10F6-7E4B-AE6D-B7440AC09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38D-118F-FE48-A664-518DA6F5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1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DD1A59-7121-7A4E-9955-3131EF0B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A02C-7C4A-0A4E-B88A-B4BEE2ECE04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4F959E-D2CF-194E-A14B-1B08DE485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3D89A-3AF8-134C-8838-57C6E18F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38D-118F-FE48-A664-518DA6F5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0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F9964-EC49-0944-9758-249EECD7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8CF6D-A40F-FC49-ABCE-D1EE7E75E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5271B-1E08-CF4F-9C83-C128B68D8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BA7860-1E34-9442-A122-131B6A582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A02C-7C4A-0A4E-B88A-B4BEE2ECE04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0F0F1-3184-3045-83A4-21616A1C3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7D7FB-424E-184C-BF26-0F3515B21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38D-118F-FE48-A664-518DA6F5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0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293CC-E8F3-6442-BBFC-8F65C9FC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4EFDE9-ABCD-9F46-8525-526753863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42AC7-A8A0-2F47-B950-A68CE42F4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8280D-7948-734D-9577-6EF0FF2CB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CA02C-7C4A-0A4E-B88A-B4BEE2ECE04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E166B-43DB-7F48-AAB7-150141BBE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967FE-730F-084C-A97A-BA9B38B1F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38D-118F-FE48-A664-518DA6F5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2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E8039E-88B5-E144-B6DE-F48D86AF9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1EC3B-2EB4-504F-B68E-D71D455A1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30499-81C4-BF4D-BB8D-FAEB9A422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CA02C-7C4A-0A4E-B88A-B4BEE2ECE045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66949-953B-3847-946A-98C62D546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B3284-0F49-2942-BC59-CD9A3785F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4038D-118F-FE48-A664-518DA6F5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5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709869-8028-DE4D-8D03-2FDF73572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35" y="2101850"/>
            <a:ext cx="11837773" cy="4664968"/>
          </a:xfrm>
          <a:prstGeom prst="rect">
            <a:avLst/>
          </a:prstGeom>
        </p:spPr>
      </p:pic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932F1E41-F58D-4840-83B6-E7F651525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9248" y="687907"/>
            <a:ext cx="4485990" cy="201466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B655672-C906-8D45-9A9D-DD09085CD5FD}"/>
              </a:ext>
            </a:extLst>
          </p:cNvPr>
          <p:cNvSpPr txBox="1"/>
          <p:nvPr/>
        </p:nvSpPr>
        <p:spPr>
          <a:xfrm>
            <a:off x="2245232" y="3319093"/>
            <a:ext cx="7780006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District 7770 Training </a:t>
            </a:r>
            <a:br>
              <a:rPr lang="en-US" sz="48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lang="en-US" sz="48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Fall Seminar </a:t>
            </a:r>
            <a:br>
              <a:rPr lang="en-US" sz="3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September 23, 2022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ctr"/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Orangeburg-Calhoun Technical College</a:t>
            </a:r>
            <a:br>
              <a:rPr lang="en-US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br>
              <a:rPr lang="en-US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r>
              <a:rPr lang="en-US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                    </a:t>
            </a:r>
            <a:endParaRPr lang="en-US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D619AC-E17B-B74D-80A5-1EF9B47029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5724" y="615030"/>
            <a:ext cx="2090351" cy="209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8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E55419B-D1E9-1343-9C68-5A23FF8A9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-1"/>
            <a:ext cx="12268200" cy="6815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E30306-B53F-8A4A-A0F2-14AE66E15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208550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Game we’ve all been waiting for and wondering… </a:t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what is a TOP GUN Game.</a:t>
            </a:r>
          </a:p>
        </p:txBody>
      </p:sp>
    </p:spTree>
    <p:extLst>
      <p:ext uri="{BB962C8B-B14F-4D97-AF65-F5344CB8AC3E}">
        <p14:creationId xmlns:p14="http://schemas.microsoft.com/office/powerpoint/2010/main" val="200134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B5E76AE-02A0-A945-9E42-5BBDE370E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5438" y="-42689"/>
            <a:ext cx="13122875" cy="72904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E5B8A5-0D8E-CF4E-887A-F10CDBFBA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62400-2F33-B442-88FF-5F166ABCD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28537"/>
          </a:xfrm>
        </p:spPr>
        <p:txBody>
          <a:bodyPr>
            <a:normAutofit/>
          </a:bodyPr>
          <a:lstStyle/>
          <a:p>
            <a:r>
              <a:rPr lang="en-US" dirty="0"/>
              <a:t>There are 4 Question Categories, from easy to hard.</a:t>
            </a:r>
          </a:p>
          <a:p>
            <a:pPr lvl="1"/>
            <a:r>
              <a:rPr lang="en-US" dirty="0"/>
              <a:t>100 point questions… easy</a:t>
            </a:r>
          </a:p>
          <a:p>
            <a:pPr lvl="1"/>
            <a:r>
              <a:rPr lang="en-US" dirty="0"/>
              <a:t>200 point questions… so-so</a:t>
            </a:r>
          </a:p>
          <a:p>
            <a:pPr lvl="1"/>
            <a:r>
              <a:rPr lang="en-US" dirty="0"/>
              <a:t>300 point questions… hard</a:t>
            </a:r>
          </a:p>
          <a:p>
            <a:pPr lvl="1"/>
            <a:r>
              <a:rPr lang="en-US" dirty="0"/>
              <a:t>400 point questions… harder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84331E-7578-5D40-A293-BCAFBE5B176D}"/>
              </a:ext>
            </a:extLst>
          </p:cNvPr>
          <p:cNvSpPr txBox="1"/>
          <p:nvPr/>
        </p:nvSpPr>
        <p:spPr>
          <a:xfrm>
            <a:off x="478824" y="4089099"/>
            <a:ext cx="103704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buNone/>
            </a:pPr>
            <a:r>
              <a:rPr lang="en-US" sz="2400" dirty="0"/>
              <a:t>• You get up to 4 questions to reach 600 points and advance to the </a:t>
            </a:r>
          </a:p>
          <a:p>
            <a:pPr marL="457200" lvl="1" indent="0">
              <a:buNone/>
            </a:pPr>
            <a:r>
              <a:rPr lang="en-US" sz="2400" dirty="0"/>
              <a:t>TOP GUN Question… Hardest of the hard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986B35-6329-1346-92A1-473036C7532E}"/>
              </a:ext>
            </a:extLst>
          </p:cNvPr>
          <p:cNvSpPr txBox="1"/>
          <p:nvPr/>
        </p:nvSpPr>
        <p:spPr>
          <a:xfrm>
            <a:off x="478824" y="5206660"/>
            <a:ext cx="95054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buNone/>
            </a:pPr>
            <a:r>
              <a:rPr lang="en-US" sz="2400" dirty="0"/>
              <a:t>• Answer correctly and you win a TOP GUN hat and tee shirt.</a:t>
            </a:r>
          </a:p>
        </p:txBody>
      </p:sp>
    </p:spTree>
    <p:extLst>
      <p:ext uri="{BB962C8B-B14F-4D97-AF65-F5344CB8AC3E}">
        <p14:creationId xmlns:p14="http://schemas.microsoft.com/office/powerpoint/2010/main" val="2987459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17B2BC-D523-724D-A12F-CB8CA8BA8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0"/>
            <a:ext cx="10287000" cy="6400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82FD24-96E8-764E-8B20-98F0A1EEC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276" y="27662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 GUN</a:t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best of the best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Bring’em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on!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578A7738-F3A6-5F44-A765-5C1FC7888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0903" y="123568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86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2325C63-E256-7C44-B96A-B30B41EF4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4198" y="180550"/>
            <a:ext cx="12589063" cy="69939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226523-6154-1A4A-AB68-9D7D622E2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180" y="736569"/>
            <a:ext cx="11209639" cy="1918252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Finding my seat at the table.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2EA9A-2C97-834A-AB2C-4662077CF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5585" y="3823039"/>
            <a:ext cx="7440828" cy="2974975"/>
          </a:xfrm>
        </p:spPr>
        <p:txBody>
          <a:bodyPr/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800" dirty="0">
                <a:solidFill>
                  <a:srgbClr val="001B51"/>
                </a:solidFill>
              </a:rPr>
              <a:t>Z33 Assistant Rotary Public Image Coordinator, PDG D7730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800" dirty="0">
                <a:solidFill>
                  <a:srgbClr val="001B51"/>
                </a:solidFill>
              </a:rPr>
              <a:t>Z33 Empowering Girls Ambassador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800" dirty="0">
                <a:solidFill>
                  <a:srgbClr val="001B51"/>
                </a:solidFill>
              </a:rPr>
              <a:t>Rotary Club of Jacksonville (NC)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3FDFDB-3F57-3240-BB7B-084D011CE438}"/>
              </a:ext>
            </a:extLst>
          </p:cNvPr>
          <p:cNvSpPr txBox="1"/>
          <p:nvPr/>
        </p:nvSpPr>
        <p:spPr>
          <a:xfrm>
            <a:off x="3026600" y="2469550"/>
            <a:ext cx="552812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rgbClr val="001B51"/>
                </a:solidFill>
              </a:rPr>
              <a:t>Dawn Rochelle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661464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169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-webkit-standard</vt:lpstr>
      <vt:lpstr>Arial</vt:lpstr>
      <vt:lpstr>Calibri</vt:lpstr>
      <vt:lpstr>Calibri Light</vt:lpstr>
      <vt:lpstr>Georgia</vt:lpstr>
      <vt:lpstr>Tahoma</vt:lpstr>
      <vt:lpstr>Office Theme</vt:lpstr>
      <vt:lpstr>PowerPoint Presentation</vt:lpstr>
      <vt:lpstr>The Game we’ve all been waiting for and wondering…  just what is a TOP GUN Game.</vt:lpstr>
      <vt:lpstr>The Rules</vt:lpstr>
      <vt:lpstr>TOP GUN The best of the best   Bring’em on!</vt:lpstr>
      <vt:lpstr>Finding my seat at the table.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Gasque</dc:creator>
  <cp:lastModifiedBy>Ken Gasque</cp:lastModifiedBy>
  <cp:revision>13</cp:revision>
  <dcterms:created xsi:type="dcterms:W3CDTF">2022-09-06T20:53:35Z</dcterms:created>
  <dcterms:modified xsi:type="dcterms:W3CDTF">2022-09-20T21:05:34Z</dcterms:modified>
</cp:coreProperties>
</file>