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8D8D-7443-2C4E-98B5-F1D77F958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6BF2C-252B-264B-BF41-9633B1613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55FD6-6942-454F-841F-5882027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79D8-FDA5-1C4D-8B0F-99236F0F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B9BF8-5DC1-AF44-BBC0-45DE57AC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1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204E-82E1-2D4B-8C7D-47DB106C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26C5B-55D5-8A44-A24C-CD4B644CC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A2B3-0634-884B-92D3-5ADBBE70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84CA0-2739-2A4F-97E3-D5EBC4FC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0C651-83DD-984A-A559-4A855B3E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3A3FA-CC22-7340-A644-704EF0540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08817-FDD2-FF4E-967C-BFFA1D583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C2F6-6C31-E84F-B8EF-31849C3F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D2E8-BB81-1940-BF0F-F1EF1B20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4248A-B270-CE44-A4CB-C1567B5C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1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80BF-6F60-374B-90D2-CEA2800E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CC4B5-FC91-B64C-9E67-F3F897C78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1C9B6-4512-164B-82A3-DA1EA91B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CAF88-1FF9-804A-B17F-03F0350E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F51BF-86FD-D440-A88B-50762A6E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3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D9CE-CB59-AA49-A72F-2D9BE728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EECFC-4FB9-2A4A-B2D3-081B7B730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F553-DAB2-934E-9EDD-B5E00545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AFA3A-8FF8-A842-B404-A40DA470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09596-A1CD-B142-B4AA-FA3DD4ED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7F01-8E5A-F149-B7DE-FE2F8C3C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9A12-0B3F-B34E-B082-B2AB272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74FCF-B7F1-A948-8E59-34954EA1E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7460-CABC-0F41-8DA5-45A31E3D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30B5B-1183-1B47-8712-205E935B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35CB0-FB15-1340-9E94-9489EB29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07E5-8FE4-9C4F-9AE2-0AE70495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B5CCA-0977-BA45-8CD2-CB931CA40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7F496-A77E-514F-B622-30B2F8B97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7A49D-D89B-1141-9907-1C4B51A54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C1D02-2169-0B4C-AAFA-11809A2B5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F78B8-0225-994A-8A22-0B23F71A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0CD2E-B3C2-0347-813C-6F2E12F3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E3D41-D726-9C4D-B494-016B03F0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D0E7-2275-1E47-A9D7-1F350E626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0A64C-D309-9B44-8ED7-63BF8BE2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552CF-3422-5F4D-8B6C-F389E5CF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661A3-CE2E-AE47-B01E-B1CA97D6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9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2B733-1B1B-354F-9E3C-B0C5F7B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B11D8-59E0-5E47-8D1D-BCC020E3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C8CEA-187D-624E-9713-21CF2D6B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A496-1A34-3640-BD97-E3F5E11F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7E57-D24B-C744-BC2B-FC23B1E5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C4266-5F74-8649-8175-CFB180619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F25D0-4CCD-124F-BE88-3041B069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E04D5-3383-4E40-9382-BE599710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F9E14-4229-1A44-976F-B43FA288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61B6-A63A-6644-80B0-454E1EFEA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3D684-26FA-7E4C-8217-50D41CD58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8F38F-9E2B-CF43-ADC8-62A254DFC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F70E1-DD10-8F46-BD72-F53B154A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6CB2F-5A5C-2140-83FD-3A137CAD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D0B1E-9958-D24A-B890-36D7AFA5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056BF-6EE8-AD44-AFCB-523A020B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23533-BE13-234D-9471-92EC179B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31A78-D61D-454B-AB84-C47638483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3E15-747D-7A45-9DC0-A8A90E67B49E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36A5-E191-8947-9084-F54499312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746C-EE51-B54B-858D-D0EC9B5A4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7A26-2D3D-3849-A851-270B0F8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15CA54-9E44-E14A-AAE9-97A2B976F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143000"/>
            <a:ext cx="8229600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44AB5C-4944-C946-9374-5A294CA93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Governor’s Award for PI</a:t>
            </a:r>
            <a:br>
              <a:rPr lang="en-US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C6D33-B2E1-5B40-AED5-64544041E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587" y="5617666"/>
            <a:ext cx="2705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3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D94EFD-54F9-9D45-B328-589E14A5E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7355" y="-208722"/>
            <a:ext cx="10859494" cy="60330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114D5-D339-E347-BF26-11311A3A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75A6B-38AE-2240-A286-FD4674A7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Competition will be in Small, Medium and Large Clubs— Three awards given.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Points will be given in each of the following categories based on: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Appearance --up to 30 pts,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Creative --up to 20 pts,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How well it promotes Rotary --up to 40 pts, and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Quantity (number of posts Social Media, newsletters, 	events,) --up to10 pts.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D19A5F-0FDD-0946-ABE8-70F0DAA81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587" y="5617666"/>
            <a:ext cx="2705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0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723DF5-993B-BF4F-9903-E97A1468E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9160" y="-457200"/>
            <a:ext cx="13167360" cy="731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1F4B31-CA70-9541-B083-CBFA6941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D4321-6771-BB4F-85FD-E0D02C6A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67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Points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will be deducted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improper use of Rotary logo or absence of Rotary identity (signs, tee shirts, banners, etc)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Media—Clubs do not have to compete in every medium.  However, the most points wins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Website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-- appearance, easy to navigate, proper Rotary theme, informative,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easy to read, current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Newsletters, bulletin or PowerPoints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-- appearance, proper Rotary theme, informative, easy to read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 Media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-- (Facebook, Instagram and Twitter) provide screen shots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—Newspaper, radio, TV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Events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—community events, Rotary events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Video of events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—judged on how well Rotary is promoted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Paid media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—Newspaper, TV, Radio, Billboards, FaceBook, Google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C60A5A-9456-2A46-9158-A12BAAAE8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587" y="5617666"/>
            <a:ext cx="2705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3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FF9EF68-76CD-7C4C-BA26-7E180E610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9570" y="-330893"/>
            <a:ext cx="13523235" cy="7512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EDC990-C1CC-214C-A8EA-4540A3DA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79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 for submitting your 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 campaign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30, 2023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of Awards will be at Fall Training 2023</a:t>
            </a:r>
            <a:b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Awards will be a Patch for Club Banner, Patches for PI Team and Top Gun Tee Shirts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Bragging Rights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43A03F-C03A-6746-B747-A8794CF99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587" y="5617666"/>
            <a:ext cx="2705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4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269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Office Theme</vt:lpstr>
      <vt:lpstr> Governor’s Award for PI </vt:lpstr>
      <vt:lpstr>RULES</vt:lpstr>
      <vt:lpstr>Rules</vt:lpstr>
      <vt:lpstr>Deadline for submitting your  PI campaign  June 30, 2023  Presentation of Awards will be at Fall Training 2023  Awards will be a Patch for Club Banner, Patches for PI Team and Top Gun Tee Shirts And Bragging Rights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started. Governor’ Award for PI </dc:title>
  <dc:creator>Ken Gasque</dc:creator>
  <cp:lastModifiedBy>Ken Gasque</cp:lastModifiedBy>
  <cp:revision>10</cp:revision>
  <dcterms:created xsi:type="dcterms:W3CDTF">2022-09-19T20:42:07Z</dcterms:created>
  <dcterms:modified xsi:type="dcterms:W3CDTF">2022-09-20T16:07:14Z</dcterms:modified>
</cp:coreProperties>
</file>