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1CB"/>
          </a:solidFill>
        </a:fill>
      </a:tcStyle>
    </a:wholeTbl>
    <a:band2H>
      <a:tcTxStyle/>
      <a:tcStyle>
        <a:tcBdr/>
        <a:fill>
          <a:solidFill>
            <a:srgbClr val="FDF1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BF2F6"/>
          </a:solidFill>
        </a:fill>
      </a:tcStyle>
    </a:wholeTbl>
    <a:band2H>
      <a:tcTxStyle/>
      <a:tcStyle>
        <a:tcBdr/>
        <a:fill>
          <a:solidFill>
            <a:srgbClr val="F5F9F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8" name="Shape 8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5"/>
          <p:cNvGrpSpPr/>
          <p:nvPr/>
        </p:nvGrpSpPr>
        <p:grpSpPr>
          <a:xfrm>
            <a:off x="6369636" y="6984916"/>
            <a:ext cx="4984164" cy="430863"/>
            <a:chOff x="0" y="0"/>
            <a:chExt cx="4984163" cy="430861"/>
          </a:xfrm>
        </p:grpSpPr>
        <p:grpSp>
          <p:nvGrpSpPr>
            <p:cNvPr id="64" name="Group 69"/>
            <p:cNvGrpSpPr/>
            <p:nvPr/>
          </p:nvGrpSpPr>
          <p:grpSpPr>
            <a:xfrm>
              <a:off x="1288796" y="-1"/>
              <a:ext cx="3695368" cy="430863"/>
              <a:chOff x="0" y="0"/>
              <a:chExt cx="3695366" cy="430861"/>
            </a:xfrm>
          </p:grpSpPr>
          <p:grpSp>
            <p:nvGrpSpPr>
              <p:cNvPr id="42" name="Rectangle 72"/>
              <p:cNvGrpSpPr/>
              <p:nvPr/>
            </p:nvGrpSpPr>
            <p:grpSpPr>
              <a:xfrm>
                <a:off x="-1" y="0"/>
                <a:ext cx="893203" cy="202251"/>
                <a:chOff x="0" y="0"/>
                <a:chExt cx="893201" cy="202249"/>
              </a:xfrm>
            </p:grpSpPr>
            <p:sp>
              <p:nvSpPr>
                <p:cNvPr id="40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1" name="Royal Blue R23,G69,B143"/>
                <p:cNvSpPr txBox="1"/>
                <p:nvPr/>
              </p:nvSpPr>
              <p:spPr>
                <a:xfrm>
                  <a:off x="188191" y="0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45" name="Rectangle 73"/>
              <p:cNvGrpSpPr/>
              <p:nvPr/>
            </p:nvGrpSpPr>
            <p:grpSpPr>
              <a:xfrm>
                <a:off x="934054" y="0"/>
                <a:ext cx="893203" cy="202251"/>
                <a:chOff x="0" y="0"/>
                <a:chExt cx="893201" cy="202249"/>
              </a:xfrm>
            </p:grpSpPr>
            <p:sp>
              <p:nvSpPr>
                <p:cNvPr id="43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4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48" name="Rectangle 74"/>
              <p:cNvGrpSpPr/>
              <p:nvPr/>
            </p:nvGrpSpPr>
            <p:grpSpPr>
              <a:xfrm>
                <a:off x="1868109" y="0"/>
                <a:ext cx="893203" cy="202251"/>
                <a:chOff x="0" y="0"/>
                <a:chExt cx="893201" cy="202249"/>
              </a:xfrm>
            </p:grpSpPr>
            <p:sp>
              <p:nvSpPr>
                <p:cNvPr id="46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7" name="Sky Blue  R1,G180,B231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51" name="Rectangle 75"/>
              <p:cNvGrpSpPr/>
              <p:nvPr/>
            </p:nvGrpSpPr>
            <p:grpSpPr>
              <a:xfrm>
                <a:off x="1868109" y="228611"/>
                <a:ext cx="893203" cy="202251"/>
                <a:chOff x="0" y="0"/>
                <a:chExt cx="893201" cy="202249"/>
              </a:xfrm>
            </p:grpSpPr>
            <p:sp>
              <p:nvSpPr>
                <p:cNvPr id="49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0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54" name="Rectangle 76"/>
              <p:cNvGrpSpPr/>
              <p:nvPr/>
            </p:nvGrpSpPr>
            <p:grpSpPr>
              <a:xfrm>
                <a:off x="2802164" y="228611"/>
                <a:ext cx="893203" cy="202251"/>
                <a:chOff x="0" y="0"/>
                <a:chExt cx="893201" cy="202249"/>
              </a:xfrm>
            </p:grpSpPr>
            <p:sp>
              <p:nvSpPr>
                <p:cNvPr id="52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3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57" name="Rectangle 77"/>
              <p:cNvGrpSpPr/>
              <p:nvPr/>
            </p:nvGrpSpPr>
            <p:grpSpPr>
              <a:xfrm>
                <a:off x="2802164" y="0"/>
                <a:ext cx="893203" cy="202251"/>
                <a:chOff x="0" y="0"/>
                <a:chExt cx="893201" cy="202249"/>
              </a:xfrm>
            </p:grpSpPr>
            <p:sp>
              <p:nvSpPr>
                <p:cNvPr id="55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6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60" name="Rectangle 78"/>
              <p:cNvGrpSpPr/>
              <p:nvPr/>
            </p:nvGrpSpPr>
            <p:grpSpPr>
              <a:xfrm>
                <a:off x="-1" y="228611"/>
                <a:ext cx="893203" cy="202251"/>
                <a:chOff x="0" y="0"/>
                <a:chExt cx="893201" cy="202249"/>
              </a:xfrm>
            </p:grpSpPr>
            <p:sp>
              <p:nvSpPr>
                <p:cNvPr id="58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9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63" name="Rectangle 79"/>
              <p:cNvGrpSpPr/>
              <p:nvPr/>
            </p:nvGrpSpPr>
            <p:grpSpPr>
              <a:xfrm>
                <a:off x="934054" y="228611"/>
                <a:ext cx="893203" cy="202251"/>
                <a:chOff x="0" y="0"/>
                <a:chExt cx="893201" cy="202249"/>
              </a:xfrm>
            </p:grpSpPr>
            <p:sp>
              <p:nvSpPr>
                <p:cNvPr id="61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2" name="Turquoise R0,G153,B153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65" name="TextBox 70"/>
            <p:cNvSpPr txBox="1"/>
            <p:nvPr/>
          </p:nvSpPr>
          <p:spPr>
            <a:xfrm>
              <a:off x="-1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/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66" name="TextBox 71"/>
            <p:cNvSpPr txBox="1"/>
            <p:nvPr/>
          </p:nvSpPr>
          <p:spPr>
            <a:xfrm>
              <a:off x="367028" y="282175"/>
              <a:ext cx="882204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42900" y="4120062"/>
            <a:ext cx="11506200" cy="46566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3200" b="1">
                <a:solidFill>
                  <a:srgbClr val="005DAA"/>
                </a:solidFill>
              </a:defRPr>
            </a:lvl1pPr>
            <a:lvl2pPr marL="0" indent="457200" algn="ctr">
              <a:buSzTx/>
              <a:buFontTx/>
              <a:buNone/>
              <a:defRPr sz="3200" b="1">
                <a:solidFill>
                  <a:srgbClr val="005DAA"/>
                </a:solidFill>
              </a:defRPr>
            </a:lvl2pPr>
            <a:lvl3pPr marL="0" indent="914400" algn="ctr">
              <a:buSzTx/>
              <a:buFontTx/>
              <a:buNone/>
              <a:defRPr sz="3200" b="1">
                <a:solidFill>
                  <a:srgbClr val="005DAA"/>
                </a:solidFill>
              </a:defRPr>
            </a:lvl3pPr>
            <a:lvl4pPr marL="0" indent="1371600" algn="ctr">
              <a:buSzTx/>
              <a:buFontTx/>
              <a:buNone/>
              <a:defRPr sz="3200" b="1">
                <a:solidFill>
                  <a:srgbClr val="005DAA"/>
                </a:solidFill>
              </a:defRPr>
            </a:lvl4pPr>
            <a:lvl5pPr marL="0" indent="1828800" algn="ctr">
              <a:buSzTx/>
              <a:buFontTx/>
              <a:buNone/>
              <a:defRPr sz="3200" b="1">
                <a:solidFill>
                  <a:srgbClr val="005DAA"/>
                </a:solidFill>
              </a:defRPr>
            </a:lvl5pPr>
          </a:lstStyle>
          <a:p>
            <a:r>
              <a:t>Type your Rotary club name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342900" y="3298132"/>
            <a:ext cx="11506200" cy="82193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800" cap="all">
                <a:solidFill>
                  <a:srgbClr val="005DAA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70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503" y="5818392"/>
            <a:ext cx="1883774" cy="716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roup 45"/>
          <p:cNvGrpSpPr/>
          <p:nvPr/>
        </p:nvGrpSpPr>
        <p:grpSpPr>
          <a:xfrm>
            <a:off x="6369636" y="6984916"/>
            <a:ext cx="4984164" cy="430863"/>
            <a:chOff x="0" y="0"/>
            <a:chExt cx="4984163" cy="430861"/>
          </a:xfrm>
        </p:grpSpPr>
        <p:grpSp>
          <p:nvGrpSpPr>
            <p:cNvPr id="380" name="Group 69"/>
            <p:cNvGrpSpPr/>
            <p:nvPr/>
          </p:nvGrpSpPr>
          <p:grpSpPr>
            <a:xfrm>
              <a:off x="1288796" y="-1"/>
              <a:ext cx="3695368" cy="430863"/>
              <a:chOff x="0" y="0"/>
              <a:chExt cx="3695366" cy="430861"/>
            </a:xfrm>
          </p:grpSpPr>
          <p:grpSp>
            <p:nvGrpSpPr>
              <p:cNvPr id="358" name="Rectangle 72"/>
              <p:cNvGrpSpPr/>
              <p:nvPr/>
            </p:nvGrpSpPr>
            <p:grpSpPr>
              <a:xfrm>
                <a:off x="-1" y="0"/>
                <a:ext cx="893203" cy="202251"/>
                <a:chOff x="0" y="0"/>
                <a:chExt cx="893201" cy="202249"/>
              </a:xfrm>
            </p:grpSpPr>
            <p:sp>
              <p:nvSpPr>
                <p:cNvPr id="356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57" name="Royal Blue R23,G69,B143"/>
                <p:cNvSpPr txBox="1"/>
                <p:nvPr/>
              </p:nvSpPr>
              <p:spPr>
                <a:xfrm>
                  <a:off x="188191" y="0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361" name="Rectangle 73"/>
              <p:cNvGrpSpPr/>
              <p:nvPr/>
            </p:nvGrpSpPr>
            <p:grpSpPr>
              <a:xfrm>
                <a:off x="934054" y="0"/>
                <a:ext cx="893203" cy="202251"/>
                <a:chOff x="0" y="0"/>
                <a:chExt cx="893201" cy="202249"/>
              </a:xfrm>
            </p:grpSpPr>
            <p:sp>
              <p:nvSpPr>
                <p:cNvPr id="359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60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364" name="Rectangle 74"/>
              <p:cNvGrpSpPr/>
              <p:nvPr/>
            </p:nvGrpSpPr>
            <p:grpSpPr>
              <a:xfrm>
                <a:off x="1868109" y="0"/>
                <a:ext cx="893203" cy="202251"/>
                <a:chOff x="0" y="0"/>
                <a:chExt cx="893201" cy="202249"/>
              </a:xfrm>
            </p:grpSpPr>
            <p:sp>
              <p:nvSpPr>
                <p:cNvPr id="362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63" name="Sky Blue  R1,G180,B231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367" name="Rectangle 75"/>
              <p:cNvGrpSpPr/>
              <p:nvPr/>
            </p:nvGrpSpPr>
            <p:grpSpPr>
              <a:xfrm>
                <a:off x="1868109" y="228611"/>
                <a:ext cx="893203" cy="202251"/>
                <a:chOff x="0" y="0"/>
                <a:chExt cx="893201" cy="202249"/>
              </a:xfrm>
            </p:grpSpPr>
            <p:sp>
              <p:nvSpPr>
                <p:cNvPr id="365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66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370" name="Rectangle 76"/>
              <p:cNvGrpSpPr/>
              <p:nvPr/>
            </p:nvGrpSpPr>
            <p:grpSpPr>
              <a:xfrm>
                <a:off x="2802164" y="228611"/>
                <a:ext cx="893203" cy="202251"/>
                <a:chOff x="0" y="0"/>
                <a:chExt cx="893201" cy="202249"/>
              </a:xfrm>
            </p:grpSpPr>
            <p:sp>
              <p:nvSpPr>
                <p:cNvPr id="368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69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373" name="Rectangle 77"/>
              <p:cNvGrpSpPr/>
              <p:nvPr/>
            </p:nvGrpSpPr>
            <p:grpSpPr>
              <a:xfrm>
                <a:off x="2802164" y="0"/>
                <a:ext cx="893203" cy="202251"/>
                <a:chOff x="0" y="0"/>
                <a:chExt cx="893201" cy="202249"/>
              </a:xfrm>
            </p:grpSpPr>
            <p:sp>
              <p:nvSpPr>
                <p:cNvPr id="371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72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376" name="Rectangle 78"/>
              <p:cNvGrpSpPr/>
              <p:nvPr/>
            </p:nvGrpSpPr>
            <p:grpSpPr>
              <a:xfrm>
                <a:off x="-1" y="228611"/>
                <a:ext cx="893203" cy="202251"/>
                <a:chOff x="0" y="0"/>
                <a:chExt cx="893201" cy="202249"/>
              </a:xfrm>
            </p:grpSpPr>
            <p:sp>
              <p:nvSpPr>
                <p:cNvPr id="374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75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379" name="Rectangle 79"/>
              <p:cNvGrpSpPr/>
              <p:nvPr/>
            </p:nvGrpSpPr>
            <p:grpSpPr>
              <a:xfrm>
                <a:off x="934054" y="228611"/>
                <a:ext cx="893203" cy="202251"/>
                <a:chOff x="0" y="0"/>
                <a:chExt cx="893201" cy="202249"/>
              </a:xfrm>
            </p:grpSpPr>
            <p:sp>
              <p:nvSpPr>
                <p:cNvPr id="377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78" name="Turquoise R0,G153,B153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381" name="TextBox 70"/>
            <p:cNvSpPr txBox="1"/>
            <p:nvPr/>
          </p:nvSpPr>
          <p:spPr>
            <a:xfrm>
              <a:off x="-1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/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382" name="TextBox 71"/>
            <p:cNvSpPr txBox="1"/>
            <p:nvPr/>
          </p:nvSpPr>
          <p:spPr>
            <a:xfrm>
              <a:off x="367028" y="282175"/>
              <a:ext cx="882204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384" name="Rectangle 7"/>
          <p:cNvSpPr/>
          <p:nvPr/>
        </p:nvSpPr>
        <p:spPr>
          <a:xfrm flipV="1">
            <a:off x="0" y="0"/>
            <a:ext cx="12192000" cy="1540043"/>
          </a:xfrm>
          <a:prstGeom prst="rect">
            <a:avLst/>
          </a:prstGeom>
          <a:solidFill>
            <a:srgbClr val="01B4E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5" name="Title Text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40043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86" name="Body Level One…"/>
          <p:cNvSpPr txBox="1">
            <a:spLocks noGrp="1"/>
          </p:cNvSpPr>
          <p:nvPr>
            <p:ph type="body" idx="1"/>
          </p:nvPr>
        </p:nvSpPr>
        <p:spPr>
          <a:xfrm>
            <a:off x="380999" y="2436810"/>
            <a:ext cx="11506200" cy="383699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33333"/>
                </a:solidFill>
              </a:defRPr>
            </a:lvl1pPr>
            <a:lvl2pPr marL="502919" indent="-274319">
              <a:defRPr sz="2400">
                <a:solidFill>
                  <a:srgbClr val="333333"/>
                </a:solidFill>
              </a:defRPr>
            </a:lvl2pPr>
            <a:lvl3pPr marL="762000" indent="-304800">
              <a:defRPr sz="2400">
                <a:solidFill>
                  <a:srgbClr val="333333"/>
                </a:solidFill>
              </a:defRPr>
            </a:lvl3pPr>
            <a:lvl4pPr marL="1028700" indent="-342900">
              <a:defRPr sz="2400">
                <a:solidFill>
                  <a:srgbClr val="333333"/>
                </a:solidFill>
              </a:defRPr>
            </a:lvl4pPr>
            <a:lvl5pPr marL="1257300" indent="-342900">
              <a:defRPr sz="2400">
                <a:solidFill>
                  <a:srgbClr val="33333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5"/>
          <p:cNvGrpSpPr/>
          <p:nvPr/>
        </p:nvGrpSpPr>
        <p:grpSpPr>
          <a:xfrm>
            <a:off x="6369636" y="6984916"/>
            <a:ext cx="4984164" cy="430863"/>
            <a:chOff x="0" y="0"/>
            <a:chExt cx="4984163" cy="430861"/>
          </a:xfrm>
        </p:grpSpPr>
        <p:grpSp>
          <p:nvGrpSpPr>
            <p:cNvPr id="418" name="Group 69"/>
            <p:cNvGrpSpPr/>
            <p:nvPr/>
          </p:nvGrpSpPr>
          <p:grpSpPr>
            <a:xfrm>
              <a:off x="1288796" y="-1"/>
              <a:ext cx="3695368" cy="430863"/>
              <a:chOff x="0" y="0"/>
              <a:chExt cx="3695366" cy="430861"/>
            </a:xfrm>
          </p:grpSpPr>
          <p:grpSp>
            <p:nvGrpSpPr>
              <p:cNvPr id="396" name="Rectangle 72"/>
              <p:cNvGrpSpPr/>
              <p:nvPr/>
            </p:nvGrpSpPr>
            <p:grpSpPr>
              <a:xfrm>
                <a:off x="-1" y="0"/>
                <a:ext cx="893203" cy="202251"/>
                <a:chOff x="0" y="0"/>
                <a:chExt cx="893201" cy="202249"/>
              </a:xfrm>
            </p:grpSpPr>
            <p:sp>
              <p:nvSpPr>
                <p:cNvPr id="394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95" name="Royal Blue R23,G69,B143"/>
                <p:cNvSpPr txBox="1"/>
                <p:nvPr/>
              </p:nvSpPr>
              <p:spPr>
                <a:xfrm>
                  <a:off x="188191" y="0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399" name="Rectangle 73"/>
              <p:cNvGrpSpPr/>
              <p:nvPr/>
            </p:nvGrpSpPr>
            <p:grpSpPr>
              <a:xfrm>
                <a:off x="934054" y="0"/>
                <a:ext cx="893203" cy="202251"/>
                <a:chOff x="0" y="0"/>
                <a:chExt cx="893201" cy="202249"/>
              </a:xfrm>
            </p:grpSpPr>
            <p:sp>
              <p:nvSpPr>
                <p:cNvPr id="397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98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402" name="Rectangle 74"/>
              <p:cNvGrpSpPr/>
              <p:nvPr/>
            </p:nvGrpSpPr>
            <p:grpSpPr>
              <a:xfrm>
                <a:off x="1868109" y="0"/>
                <a:ext cx="893203" cy="202251"/>
                <a:chOff x="0" y="0"/>
                <a:chExt cx="893201" cy="202249"/>
              </a:xfrm>
            </p:grpSpPr>
            <p:sp>
              <p:nvSpPr>
                <p:cNvPr id="400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01" name="Sky Blue  R1,G180,B231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405" name="Rectangle 75"/>
              <p:cNvGrpSpPr/>
              <p:nvPr/>
            </p:nvGrpSpPr>
            <p:grpSpPr>
              <a:xfrm>
                <a:off x="1868109" y="228611"/>
                <a:ext cx="893203" cy="202251"/>
                <a:chOff x="0" y="0"/>
                <a:chExt cx="893201" cy="202249"/>
              </a:xfrm>
            </p:grpSpPr>
            <p:sp>
              <p:nvSpPr>
                <p:cNvPr id="403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04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408" name="Rectangle 76"/>
              <p:cNvGrpSpPr/>
              <p:nvPr/>
            </p:nvGrpSpPr>
            <p:grpSpPr>
              <a:xfrm>
                <a:off x="2802164" y="228611"/>
                <a:ext cx="893203" cy="202251"/>
                <a:chOff x="0" y="0"/>
                <a:chExt cx="893201" cy="202249"/>
              </a:xfrm>
            </p:grpSpPr>
            <p:sp>
              <p:nvSpPr>
                <p:cNvPr id="406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07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411" name="Rectangle 77"/>
              <p:cNvGrpSpPr/>
              <p:nvPr/>
            </p:nvGrpSpPr>
            <p:grpSpPr>
              <a:xfrm>
                <a:off x="2802164" y="0"/>
                <a:ext cx="893203" cy="202251"/>
                <a:chOff x="0" y="0"/>
                <a:chExt cx="893201" cy="202249"/>
              </a:xfrm>
            </p:grpSpPr>
            <p:sp>
              <p:nvSpPr>
                <p:cNvPr id="409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10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414" name="Rectangle 78"/>
              <p:cNvGrpSpPr/>
              <p:nvPr/>
            </p:nvGrpSpPr>
            <p:grpSpPr>
              <a:xfrm>
                <a:off x="-1" y="228611"/>
                <a:ext cx="893203" cy="202251"/>
                <a:chOff x="0" y="0"/>
                <a:chExt cx="893201" cy="202249"/>
              </a:xfrm>
            </p:grpSpPr>
            <p:sp>
              <p:nvSpPr>
                <p:cNvPr id="412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13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417" name="Rectangle 79"/>
              <p:cNvGrpSpPr/>
              <p:nvPr/>
            </p:nvGrpSpPr>
            <p:grpSpPr>
              <a:xfrm>
                <a:off x="934054" y="228611"/>
                <a:ext cx="893203" cy="202251"/>
                <a:chOff x="0" y="0"/>
                <a:chExt cx="893201" cy="202249"/>
              </a:xfrm>
            </p:grpSpPr>
            <p:sp>
              <p:nvSpPr>
                <p:cNvPr id="415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16" name="Turquoise R0,G153,B153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419" name="TextBox 70"/>
            <p:cNvSpPr txBox="1"/>
            <p:nvPr/>
          </p:nvSpPr>
          <p:spPr>
            <a:xfrm>
              <a:off x="-1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/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420" name="TextBox 71"/>
            <p:cNvSpPr txBox="1"/>
            <p:nvPr/>
          </p:nvSpPr>
          <p:spPr>
            <a:xfrm>
              <a:off x="367028" y="282175"/>
              <a:ext cx="882204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422" name="Rectangle 6"/>
          <p:cNvSpPr/>
          <p:nvPr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99811" y="6406785"/>
            <a:ext cx="273656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4" name="Title Text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40043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cap="all">
                <a:solidFill>
                  <a:srgbClr val="48595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25" name="Slide Number Placeholder 5"/>
          <p:cNvSpPr txBox="1"/>
          <p:nvPr/>
        </p:nvSpPr>
        <p:spPr>
          <a:xfrm>
            <a:off x="11695852" y="77105"/>
            <a:ext cx="331895" cy="442055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/>
          <a:p>
            <a:pPr algn="r">
              <a:defRPr sz="12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roup 45"/>
          <p:cNvGrpSpPr/>
          <p:nvPr/>
        </p:nvGrpSpPr>
        <p:grpSpPr>
          <a:xfrm>
            <a:off x="6369636" y="6984916"/>
            <a:ext cx="4984164" cy="430863"/>
            <a:chOff x="0" y="0"/>
            <a:chExt cx="4984163" cy="430861"/>
          </a:xfrm>
        </p:grpSpPr>
        <p:grpSp>
          <p:nvGrpSpPr>
            <p:cNvPr id="456" name="Group 69"/>
            <p:cNvGrpSpPr/>
            <p:nvPr/>
          </p:nvGrpSpPr>
          <p:grpSpPr>
            <a:xfrm>
              <a:off x="1288796" y="-1"/>
              <a:ext cx="3695368" cy="430863"/>
              <a:chOff x="0" y="0"/>
              <a:chExt cx="3695366" cy="430861"/>
            </a:xfrm>
          </p:grpSpPr>
          <p:grpSp>
            <p:nvGrpSpPr>
              <p:cNvPr id="434" name="Rectangle 72"/>
              <p:cNvGrpSpPr/>
              <p:nvPr/>
            </p:nvGrpSpPr>
            <p:grpSpPr>
              <a:xfrm>
                <a:off x="-1" y="0"/>
                <a:ext cx="893203" cy="202251"/>
                <a:chOff x="0" y="0"/>
                <a:chExt cx="893201" cy="202249"/>
              </a:xfrm>
            </p:grpSpPr>
            <p:sp>
              <p:nvSpPr>
                <p:cNvPr id="432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33" name="Royal Blue R23,G69,B143"/>
                <p:cNvSpPr txBox="1"/>
                <p:nvPr/>
              </p:nvSpPr>
              <p:spPr>
                <a:xfrm>
                  <a:off x="188191" y="0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437" name="Rectangle 73"/>
              <p:cNvGrpSpPr/>
              <p:nvPr/>
            </p:nvGrpSpPr>
            <p:grpSpPr>
              <a:xfrm>
                <a:off x="934054" y="0"/>
                <a:ext cx="893203" cy="202251"/>
                <a:chOff x="0" y="0"/>
                <a:chExt cx="893201" cy="202249"/>
              </a:xfrm>
            </p:grpSpPr>
            <p:sp>
              <p:nvSpPr>
                <p:cNvPr id="435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36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440" name="Rectangle 74"/>
              <p:cNvGrpSpPr/>
              <p:nvPr/>
            </p:nvGrpSpPr>
            <p:grpSpPr>
              <a:xfrm>
                <a:off x="1868109" y="0"/>
                <a:ext cx="893203" cy="202251"/>
                <a:chOff x="0" y="0"/>
                <a:chExt cx="893201" cy="202249"/>
              </a:xfrm>
            </p:grpSpPr>
            <p:sp>
              <p:nvSpPr>
                <p:cNvPr id="438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39" name="Sky Blue  R1,G180,B231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443" name="Rectangle 75"/>
              <p:cNvGrpSpPr/>
              <p:nvPr/>
            </p:nvGrpSpPr>
            <p:grpSpPr>
              <a:xfrm>
                <a:off x="1868109" y="228611"/>
                <a:ext cx="893203" cy="202251"/>
                <a:chOff x="0" y="0"/>
                <a:chExt cx="893201" cy="202249"/>
              </a:xfrm>
            </p:grpSpPr>
            <p:sp>
              <p:nvSpPr>
                <p:cNvPr id="441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42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446" name="Rectangle 76"/>
              <p:cNvGrpSpPr/>
              <p:nvPr/>
            </p:nvGrpSpPr>
            <p:grpSpPr>
              <a:xfrm>
                <a:off x="2802164" y="228611"/>
                <a:ext cx="893203" cy="202251"/>
                <a:chOff x="0" y="0"/>
                <a:chExt cx="893201" cy="202249"/>
              </a:xfrm>
            </p:grpSpPr>
            <p:sp>
              <p:nvSpPr>
                <p:cNvPr id="444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45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449" name="Rectangle 77"/>
              <p:cNvGrpSpPr/>
              <p:nvPr/>
            </p:nvGrpSpPr>
            <p:grpSpPr>
              <a:xfrm>
                <a:off x="2802164" y="0"/>
                <a:ext cx="893203" cy="202251"/>
                <a:chOff x="0" y="0"/>
                <a:chExt cx="893201" cy="202249"/>
              </a:xfrm>
            </p:grpSpPr>
            <p:sp>
              <p:nvSpPr>
                <p:cNvPr id="447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48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452" name="Rectangle 78"/>
              <p:cNvGrpSpPr/>
              <p:nvPr/>
            </p:nvGrpSpPr>
            <p:grpSpPr>
              <a:xfrm>
                <a:off x="-1" y="228611"/>
                <a:ext cx="893203" cy="202251"/>
                <a:chOff x="0" y="0"/>
                <a:chExt cx="893201" cy="202249"/>
              </a:xfrm>
            </p:grpSpPr>
            <p:sp>
              <p:nvSpPr>
                <p:cNvPr id="450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51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455" name="Rectangle 79"/>
              <p:cNvGrpSpPr/>
              <p:nvPr/>
            </p:nvGrpSpPr>
            <p:grpSpPr>
              <a:xfrm>
                <a:off x="934054" y="228611"/>
                <a:ext cx="893203" cy="202251"/>
                <a:chOff x="0" y="0"/>
                <a:chExt cx="893201" cy="202249"/>
              </a:xfrm>
            </p:grpSpPr>
            <p:sp>
              <p:nvSpPr>
                <p:cNvPr id="453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54" name="Turquoise R0,G153,B153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457" name="TextBox 70"/>
            <p:cNvSpPr txBox="1"/>
            <p:nvPr/>
          </p:nvSpPr>
          <p:spPr>
            <a:xfrm>
              <a:off x="-1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/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458" name="TextBox 71"/>
            <p:cNvSpPr txBox="1"/>
            <p:nvPr/>
          </p:nvSpPr>
          <p:spPr>
            <a:xfrm>
              <a:off x="367028" y="282175"/>
              <a:ext cx="882204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460" name="Rectangle 6"/>
          <p:cNvSpPr/>
          <p:nvPr/>
        </p:nvSpPr>
        <p:spPr>
          <a:xfrm>
            <a:off x="0" y="-1"/>
            <a:ext cx="12192000" cy="1540044"/>
          </a:xfrm>
          <a:prstGeom prst="rect">
            <a:avLst/>
          </a:prstGeom>
          <a:solidFill>
            <a:srgbClr val="01B4E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1" name="Title Text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40043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roup 45"/>
          <p:cNvGrpSpPr/>
          <p:nvPr/>
        </p:nvGrpSpPr>
        <p:grpSpPr>
          <a:xfrm>
            <a:off x="6369636" y="6984916"/>
            <a:ext cx="4984164" cy="430863"/>
            <a:chOff x="0" y="0"/>
            <a:chExt cx="4984163" cy="430861"/>
          </a:xfrm>
        </p:grpSpPr>
        <p:grpSp>
          <p:nvGrpSpPr>
            <p:cNvPr id="493" name="Group 69"/>
            <p:cNvGrpSpPr/>
            <p:nvPr/>
          </p:nvGrpSpPr>
          <p:grpSpPr>
            <a:xfrm>
              <a:off x="1288796" y="-1"/>
              <a:ext cx="3695368" cy="430863"/>
              <a:chOff x="0" y="0"/>
              <a:chExt cx="3695366" cy="430861"/>
            </a:xfrm>
          </p:grpSpPr>
          <p:grpSp>
            <p:nvGrpSpPr>
              <p:cNvPr id="471" name="Rectangle 72"/>
              <p:cNvGrpSpPr/>
              <p:nvPr/>
            </p:nvGrpSpPr>
            <p:grpSpPr>
              <a:xfrm>
                <a:off x="-1" y="0"/>
                <a:ext cx="893203" cy="202251"/>
                <a:chOff x="0" y="0"/>
                <a:chExt cx="893201" cy="202249"/>
              </a:xfrm>
            </p:grpSpPr>
            <p:sp>
              <p:nvSpPr>
                <p:cNvPr id="469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70" name="Royal Blue R23,G69,B143"/>
                <p:cNvSpPr txBox="1"/>
                <p:nvPr/>
              </p:nvSpPr>
              <p:spPr>
                <a:xfrm>
                  <a:off x="188191" y="0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474" name="Rectangle 73"/>
              <p:cNvGrpSpPr/>
              <p:nvPr/>
            </p:nvGrpSpPr>
            <p:grpSpPr>
              <a:xfrm>
                <a:off x="934054" y="0"/>
                <a:ext cx="893203" cy="202251"/>
                <a:chOff x="0" y="0"/>
                <a:chExt cx="893201" cy="202249"/>
              </a:xfrm>
            </p:grpSpPr>
            <p:sp>
              <p:nvSpPr>
                <p:cNvPr id="472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73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477" name="Rectangle 74"/>
              <p:cNvGrpSpPr/>
              <p:nvPr/>
            </p:nvGrpSpPr>
            <p:grpSpPr>
              <a:xfrm>
                <a:off x="1868109" y="0"/>
                <a:ext cx="893203" cy="202251"/>
                <a:chOff x="0" y="0"/>
                <a:chExt cx="893201" cy="202249"/>
              </a:xfrm>
            </p:grpSpPr>
            <p:sp>
              <p:nvSpPr>
                <p:cNvPr id="475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76" name="Sky Blue  R1,G180,B231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480" name="Rectangle 75"/>
              <p:cNvGrpSpPr/>
              <p:nvPr/>
            </p:nvGrpSpPr>
            <p:grpSpPr>
              <a:xfrm>
                <a:off x="1868109" y="228611"/>
                <a:ext cx="893203" cy="202251"/>
                <a:chOff x="0" y="0"/>
                <a:chExt cx="893201" cy="202249"/>
              </a:xfrm>
            </p:grpSpPr>
            <p:sp>
              <p:nvSpPr>
                <p:cNvPr id="478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79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483" name="Rectangle 76"/>
              <p:cNvGrpSpPr/>
              <p:nvPr/>
            </p:nvGrpSpPr>
            <p:grpSpPr>
              <a:xfrm>
                <a:off x="2802164" y="228611"/>
                <a:ext cx="893203" cy="202251"/>
                <a:chOff x="0" y="0"/>
                <a:chExt cx="893201" cy="202249"/>
              </a:xfrm>
            </p:grpSpPr>
            <p:sp>
              <p:nvSpPr>
                <p:cNvPr id="481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82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486" name="Rectangle 77"/>
              <p:cNvGrpSpPr/>
              <p:nvPr/>
            </p:nvGrpSpPr>
            <p:grpSpPr>
              <a:xfrm>
                <a:off x="2802164" y="0"/>
                <a:ext cx="893203" cy="202251"/>
                <a:chOff x="0" y="0"/>
                <a:chExt cx="893201" cy="202249"/>
              </a:xfrm>
            </p:grpSpPr>
            <p:sp>
              <p:nvSpPr>
                <p:cNvPr id="484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85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489" name="Rectangle 78"/>
              <p:cNvGrpSpPr/>
              <p:nvPr/>
            </p:nvGrpSpPr>
            <p:grpSpPr>
              <a:xfrm>
                <a:off x="-1" y="228611"/>
                <a:ext cx="893203" cy="202251"/>
                <a:chOff x="0" y="0"/>
                <a:chExt cx="893201" cy="202249"/>
              </a:xfrm>
            </p:grpSpPr>
            <p:sp>
              <p:nvSpPr>
                <p:cNvPr id="487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88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492" name="Rectangle 79"/>
              <p:cNvGrpSpPr/>
              <p:nvPr/>
            </p:nvGrpSpPr>
            <p:grpSpPr>
              <a:xfrm>
                <a:off x="934054" y="228611"/>
                <a:ext cx="893203" cy="202251"/>
                <a:chOff x="0" y="0"/>
                <a:chExt cx="893201" cy="202249"/>
              </a:xfrm>
            </p:grpSpPr>
            <p:sp>
              <p:nvSpPr>
                <p:cNvPr id="490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91" name="Turquoise R0,G153,B153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494" name="TextBox 70"/>
            <p:cNvSpPr txBox="1"/>
            <p:nvPr/>
          </p:nvSpPr>
          <p:spPr>
            <a:xfrm>
              <a:off x="-1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/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495" name="TextBox 71"/>
            <p:cNvSpPr txBox="1"/>
            <p:nvPr/>
          </p:nvSpPr>
          <p:spPr>
            <a:xfrm>
              <a:off x="367028" y="282175"/>
              <a:ext cx="882204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497" name="Rectangle 7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50000" y="2141538"/>
            <a:ext cx="5537200" cy="314166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200"/>
            </a:lvl1pPr>
            <a:lvl2pPr marL="266347" indent="-207610">
              <a:buFontTx/>
              <a:defRPr sz="2200"/>
            </a:lvl2pPr>
            <a:lvl3pPr marL="1193800" indent="-279400">
              <a:buFontTx/>
              <a:defRPr sz="2200"/>
            </a:lvl3pPr>
            <a:lvl4pPr marL="1685925" indent="-314325">
              <a:buFontTx/>
              <a:defRPr sz="2200"/>
            </a:lvl4pPr>
            <a:lvl5pPr marL="2143125" indent="-314325">
              <a:buFontTx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9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558800" y="2141538"/>
            <a:ext cx="4978400" cy="1135063"/>
          </a:xfrm>
          <a:prstGeom prst="rect">
            <a:avLst/>
          </a:prstGeom>
          <a:ln w="25400">
            <a:solidFill>
              <a:srgbClr val="F8FAFE">
                <a:alpha val="50000"/>
              </a:srgbClr>
            </a:solidFill>
            <a:round/>
          </a:ln>
        </p:spPr>
        <p:txBody>
          <a:bodyPr anchor="b"/>
          <a:lstStyle>
            <a:lvl1pPr marL="0" indent="0">
              <a:buSzTx/>
              <a:buFontTx/>
              <a:buNone/>
              <a:defRPr sz="4400" b="1" cap="all">
                <a:solidFill>
                  <a:srgbClr val="FFFFFF"/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5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roup 45"/>
          <p:cNvGrpSpPr/>
          <p:nvPr/>
        </p:nvGrpSpPr>
        <p:grpSpPr>
          <a:xfrm>
            <a:off x="6369636" y="6984916"/>
            <a:ext cx="4984164" cy="430863"/>
            <a:chOff x="0" y="0"/>
            <a:chExt cx="4984163" cy="430861"/>
          </a:xfrm>
        </p:grpSpPr>
        <p:grpSp>
          <p:nvGrpSpPr>
            <p:cNvPr id="531" name="Group 69"/>
            <p:cNvGrpSpPr/>
            <p:nvPr/>
          </p:nvGrpSpPr>
          <p:grpSpPr>
            <a:xfrm>
              <a:off x="1288796" y="-1"/>
              <a:ext cx="3695368" cy="430863"/>
              <a:chOff x="0" y="0"/>
              <a:chExt cx="3695366" cy="430861"/>
            </a:xfrm>
          </p:grpSpPr>
          <p:grpSp>
            <p:nvGrpSpPr>
              <p:cNvPr id="509" name="Rectangle 72"/>
              <p:cNvGrpSpPr/>
              <p:nvPr/>
            </p:nvGrpSpPr>
            <p:grpSpPr>
              <a:xfrm>
                <a:off x="-1" y="0"/>
                <a:ext cx="893203" cy="202251"/>
                <a:chOff x="0" y="0"/>
                <a:chExt cx="893201" cy="202249"/>
              </a:xfrm>
            </p:grpSpPr>
            <p:sp>
              <p:nvSpPr>
                <p:cNvPr id="507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08" name="Royal Blue R23,G69,B143"/>
                <p:cNvSpPr txBox="1"/>
                <p:nvPr/>
              </p:nvSpPr>
              <p:spPr>
                <a:xfrm>
                  <a:off x="188191" y="0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512" name="Rectangle 73"/>
              <p:cNvGrpSpPr/>
              <p:nvPr/>
            </p:nvGrpSpPr>
            <p:grpSpPr>
              <a:xfrm>
                <a:off x="934054" y="0"/>
                <a:ext cx="893203" cy="202251"/>
                <a:chOff x="0" y="0"/>
                <a:chExt cx="893201" cy="202249"/>
              </a:xfrm>
            </p:grpSpPr>
            <p:sp>
              <p:nvSpPr>
                <p:cNvPr id="510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11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515" name="Rectangle 74"/>
              <p:cNvGrpSpPr/>
              <p:nvPr/>
            </p:nvGrpSpPr>
            <p:grpSpPr>
              <a:xfrm>
                <a:off x="1868109" y="0"/>
                <a:ext cx="893203" cy="202251"/>
                <a:chOff x="0" y="0"/>
                <a:chExt cx="893201" cy="202249"/>
              </a:xfrm>
            </p:grpSpPr>
            <p:sp>
              <p:nvSpPr>
                <p:cNvPr id="513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14" name="Sky Blue  R1,G180,B231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518" name="Rectangle 75"/>
              <p:cNvGrpSpPr/>
              <p:nvPr/>
            </p:nvGrpSpPr>
            <p:grpSpPr>
              <a:xfrm>
                <a:off x="1868109" y="228611"/>
                <a:ext cx="893203" cy="202251"/>
                <a:chOff x="0" y="0"/>
                <a:chExt cx="893201" cy="202249"/>
              </a:xfrm>
            </p:grpSpPr>
            <p:sp>
              <p:nvSpPr>
                <p:cNvPr id="516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17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521" name="Rectangle 76"/>
              <p:cNvGrpSpPr/>
              <p:nvPr/>
            </p:nvGrpSpPr>
            <p:grpSpPr>
              <a:xfrm>
                <a:off x="2802164" y="228611"/>
                <a:ext cx="893203" cy="202251"/>
                <a:chOff x="0" y="0"/>
                <a:chExt cx="893201" cy="202249"/>
              </a:xfrm>
            </p:grpSpPr>
            <p:sp>
              <p:nvSpPr>
                <p:cNvPr id="519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20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524" name="Rectangle 77"/>
              <p:cNvGrpSpPr/>
              <p:nvPr/>
            </p:nvGrpSpPr>
            <p:grpSpPr>
              <a:xfrm>
                <a:off x="2802164" y="0"/>
                <a:ext cx="893203" cy="202251"/>
                <a:chOff x="0" y="0"/>
                <a:chExt cx="893201" cy="202249"/>
              </a:xfrm>
            </p:grpSpPr>
            <p:sp>
              <p:nvSpPr>
                <p:cNvPr id="522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23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527" name="Rectangle 78"/>
              <p:cNvGrpSpPr/>
              <p:nvPr/>
            </p:nvGrpSpPr>
            <p:grpSpPr>
              <a:xfrm>
                <a:off x="-1" y="228611"/>
                <a:ext cx="893203" cy="202251"/>
                <a:chOff x="0" y="0"/>
                <a:chExt cx="893201" cy="202249"/>
              </a:xfrm>
            </p:grpSpPr>
            <p:sp>
              <p:nvSpPr>
                <p:cNvPr id="525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26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530" name="Rectangle 79"/>
              <p:cNvGrpSpPr/>
              <p:nvPr/>
            </p:nvGrpSpPr>
            <p:grpSpPr>
              <a:xfrm>
                <a:off x="934054" y="228611"/>
                <a:ext cx="893203" cy="202251"/>
                <a:chOff x="0" y="0"/>
                <a:chExt cx="893201" cy="202249"/>
              </a:xfrm>
            </p:grpSpPr>
            <p:sp>
              <p:nvSpPr>
                <p:cNvPr id="528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29" name="Turquoise R0,G153,B153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532" name="TextBox 70"/>
            <p:cNvSpPr txBox="1"/>
            <p:nvPr/>
          </p:nvSpPr>
          <p:spPr>
            <a:xfrm>
              <a:off x="-1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/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533" name="TextBox 71"/>
            <p:cNvSpPr txBox="1"/>
            <p:nvPr/>
          </p:nvSpPr>
          <p:spPr>
            <a:xfrm>
              <a:off x="367028" y="282175"/>
              <a:ext cx="882204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535" name="Rectangle 7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6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6519863" y="398463"/>
            <a:ext cx="5265738" cy="60198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3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58800" y="2141538"/>
            <a:ext cx="4978400" cy="1135063"/>
          </a:xfrm>
          <a:prstGeom prst="rect">
            <a:avLst/>
          </a:prstGeom>
          <a:ln w="25400">
            <a:solidFill>
              <a:srgbClr val="999999">
                <a:alpha val="50000"/>
              </a:srgbClr>
            </a:solidFill>
            <a:round/>
          </a:ln>
        </p:spPr>
        <p:txBody>
          <a:bodyPr anchor="b"/>
          <a:lstStyle>
            <a:lvl1pPr marL="0" indent="0">
              <a:buSzTx/>
              <a:buFontTx/>
              <a:buNone/>
              <a:defRPr sz="4400" b="1" cap="all">
                <a:solidFill>
                  <a:srgbClr val="333333"/>
                </a:solidFill>
              </a:defRPr>
            </a:lvl1pPr>
            <a:lvl2pPr marL="0" indent="0">
              <a:buSzTx/>
              <a:buFontTx/>
              <a:buNone/>
              <a:defRPr sz="4400" b="1" cap="all">
                <a:solidFill>
                  <a:srgbClr val="333333"/>
                </a:solidFill>
              </a:defRPr>
            </a:lvl2pPr>
            <a:lvl3pPr marL="1473200" indent="-558800">
              <a:buFontTx/>
              <a:defRPr sz="4400" b="1" cap="all">
                <a:solidFill>
                  <a:srgbClr val="333333"/>
                </a:solidFill>
              </a:defRPr>
            </a:lvl3pPr>
            <a:lvl4pPr marL="2000250" indent="-628650">
              <a:buFontTx/>
              <a:defRPr sz="4400" b="1" cap="all">
                <a:solidFill>
                  <a:srgbClr val="333333"/>
                </a:solidFill>
              </a:defRPr>
            </a:lvl4pPr>
            <a:lvl5pPr marL="2457450" indent="-628650">
              <a:buFontTx/>
              <a:defRPr sz="4400" b="1" cap="all">
                <a:solidFill>
                  <a:srgbClr val="333333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roup 45"/>
          <p:cNvGrpSpPr/>
          <p:nvPr/>
        </p:nvGrpSpPr>
        <p:grpSpPr>
          <a:xfrm>
            <a:off x="6369636" y="6984916"/>
            <a:ext cx="4984164" cy="430863"/>
            <a:chOff x="0" y="0"/>
            <a:chExt cx="4984163" cy="430861"/>
          </a:xfrm>
        </p:grpSpPr>
        <p:grpSp>
          <p:nvGrpSpPr>
            <p:cNvPr id="569" name="Group 69"/>
            <p:cNvGrpSpPr/>
            <p:nvPr/>
          </p:nvGrpSpPr>
          <p:grpSpPr>
            <a:xfrm>
              <a:off x="1288796" y="-1"/>
              <a:ext cx="3695368" cy="430863"/>
              <a:chOff x="0" y="0"/>
              <a:chExt cx="3695366" cy="430861"/>
            </a:xfrm>
          </p:grpSpPr>
          <p:grpSp>
            <p:nvGrpSpPr>
              <p:cNvPr id="547" name="Rectangle 72"/>
              <p:cNvGrpSpPr/>
              <p:nvPr/>
            </p:nvGrpSpPr>
            <p:grpSpPr>
              <a:xfrm>
                <a:off x="-1" y="0"/>
                <a:ext cx="893203" cy="202251"/>
                <a:chOff x="0" y="0"/>
                <a:chExt cx="893201" cy="202249"/>
              </a:xfrm>
            </p:grpSpPr>
            <p:sp>
              <p:nvSpPr>
                <p:cNvPr id="545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46" name="Royal Blue R23,G69,B143"/>
                <p:cNvSpPr txBox="1"/>
                <p:nvPr/>
              </p:nvSpPr>
              <p:spPr>
                <a:xfrm>
                  <a:off x="188191" y="0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550" name="Rectangle 73"/>
              <p:cNvGrpSpPr/>
              <p:nvPr/>
            </p:nvGrpSpPr>
            <p:grpSpPr>
              <a:xfrm>
                <a:off x="934054" y="0"/>
                <a:ext cx="893203" cy="202251"/>
                <a:chOff x="0" y="0"/>
                <a:chExt cx="893201" cy="202249"/>
              </a:xfrm>
            </p:grpSpPr>
            <p:sp>
              <p:nvSpPr>
                <p:cNvPr id="548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49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553" name="Rectangle 74"/>
              <p:cNvGrpSpPr/>
              <p:nvPr/>
            </p:nvGrpSpPr>
            <p:grpSpPr>
              <a:xfrm>
                <a:off x="1868109" y="0"/>
                <a:ext cx="893203" cy="202251"/>
                <a:chOff x="0" y="0"/>
                <a:chExt cx="893201" cy="202249"/>
              </a:xfrm>
            </p:grpSpPr>
            <p:sp>
              <p:nvSpPr>
                <p:cNvPr id="551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52" name="Sky Blue  R1,G180,B231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556" name="Rectangle 75"/>
              <p:cNvGrpSpPr/>
              <p:nvPr/>
            </p:nvGrpSpPr>
            <p:grpSpPr>
              <a:xfrm>
                <a:off x="1868109" y="228611"/>
                <a:ext cx="893203" cy="202251"/>
                <a:chOff x="0" y="0"/>
                <a:chExt cx="893201" cy="202249"/>
              </a:xfrm>
            </p:grpSpPr>
            <p:sp>
              <p:nvSpPr>
                <p:cNvPr id="554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55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559" name="Rectangle 76"/>
              <p:cNvGrpSpPr/>
              <p:nvPr/>
            </p:nvGrpSpPr>
            <p:grpSpPr>
              <a:xfrm>
                <a:off x="2802164" y="228611"/>
                <a:ext cx="893203" cy="202251"/>
                <a:chOff x="0" y="0"/>
                <a:chExt cx="893201" cy="202249"/>
              </a:xfrm>
            </p:grpSpPr>
            <p:sp>
              <p:nvSpPr>
                <p:cNvPr id="557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58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562" name="Rectangle 77"/>
              <p:cNvGrpSpPr/>
              <p:nvPr/>
            </p:nvGrpSpPr>
            <p:grpSpPr>
              <a:xfrm>
                <a:off x="2802164" y="0"/>
                <a:ext cx="893203" cy="202251"/>
                <a:chOff x="0" y="0"/>
                <a:chExt cx="893201" cy="202249"/>
              </a:xfrm>
            </p:grpSpPr>
            <p:sp>
              <p:nvSpPr>
                <p:cNvPr id="560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61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565" name="Rectangle 78"/>
              <p:cNvGrpSpPr/>
              <p:nvPr/>
            </p:nvGrpSpPr>
            <p:grpSpPr>
              <a:xfrm>
                <a:off x="-1" y="228611"/>
                <a:ext cx="893203" cy="202251"/>
                <a:chOff x="0" y="0"/>
                <a:chExt cx="893201" cy="202249"/>
              </a:xfrm>
            </p:grpSpPr>
            <p:sp>
              <p:nvSpPr>
                <p:cNvPr id="563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64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568" name="Rectangle 79"/>
              <p:cNvGrpSpPr/>
              <p:nvPr/>
            </p:nvGrpSpPr>
            <p:grpSpPr>
              <a:xfrm>
                <a:off x="934054" y="228611"/>
                <a:ext cx="893203" cy="202251"/>
                <a:chOff x="0" y="0"/>
                <a:chExt cx="893201" cy="202249"/>
              </a:xfrm>
            </p:grpSpPr>
            <p:sp>
              <p:nvSpPr>
                <p:cNvPr id="566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67" name="Turquoise R0,G153,B153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570" name="TextBox 70"/>
            <p:cNvSpPr txBox="1"/>
            <p:nvPr/>
          </p:nvSpPr>
          <p:spPr>
            <a:xfrm>
              <a:off x="-1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/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571" name="TextBox 71"/>
            <p:cNvSpPr txBox="1"/>
            <p:nvPr/>
          </p:nvSpPr>
          <p:spPr>
            <a:xfrm>
              <a:off x="367028" y="282175"/>
              <a:ext cx="882204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573" name="Picture Placeholder 8"/>
          <p:cNvSpPr>
            <a:spLocks noGrp="1"/>
          </p:cNvSpPr>
          <p:nvPr>
            <p:ph type="pic" idx="21"/>
          </p:nvPr>
        </p:nvSpPr>
        <p:spPr>
          <a:xfrm>
            <a:off x="-1" y="0"/>
            <a:ext cx="6096003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7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rgbClr val="48595D"/>
          </a:solidFill>
        </p:spPr>
        <p:txBody>
          <a:bodyPr anchor="b"/>
          <a:lstStyle>
            <a:lvl1pPr marL="0" indent="0" algn="r">
              <a:buSzTx/>
              <a:buFontTx/>
              <a:buNone/>
              <a:defRPr>
                <a:solidFill>
                  <a:srgbClr val="000000">
                    <a:alpha val="0"/>
                  </a:srgbClr>
                </a:solidFill>
              </a:defRPr>
            </a:lvl1pPr>
            <a:lvl2pPr algn="r">
              <a:buFontTx/>
              <a:defRPr>
                <a:solidFill>
                  <a:srgbClr val="000000">
                    <a:alpha val="0"/>
                  </a:srgbClr>
                </a:solidFill>
              </a:defRPr>
            </a:lvl2pPr>
            <a:lvl3pPr algn="r">
              <a:buFontTx/>
              <a:defRPr>
                <a:solidFill>
                  <a:srgbClr val="000000">
                    <a:alpha val="0"/>
                  </a:srgbClr>
                </a:solidFill>
              </a:defRPr>
            </a:lvl3pPr>
            <a:lvl4pPr algn="r">
              <a:buFontTx/>
              <a:defRPr>
                <a:solidFill>
                  <a:srgbClr val="000000">
                    <a:alpha val="0"/>
                  </a:srgbClr>
                </a:solidFill>
              </a:defRPr>
            </a:lvl4pPr>
            <a:lvl5pPr algn="r">
              <a:buFontTx/>
              <a:defRPr>
                <a:solidFill>
                  <a:srgbClr val="000000">
                    <a:alpha val="0"/>
                  </a:srgbClr>
                </a:solidFill>
              </a:defRPr>
            </a:lvl5pPr>
          </a:lstStyle>
          <a:p>
            <a:r>
              <a:t>c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75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6879770" y="2141538"/>
            <a:ext cx="4978401" cy="1135063"/>
          </a:xfrm>
          <a:prstGeom prst="rect">
            <a:avLst/>
          </a:prstGeom>
          <a:ln w="25400">
            <a:solidFill>
              <a:srgbClr val="F8FAFE">
                <a:alpha val="50000"/>
              </a:srgbClr>
            </a:solidFill>
            <a:round/>
          </a:ln>
        </p:spPr>
        <p:txBody>
          <a:bodyPr anchor="b"/>
          <a:lstStyle>
            <a:lvl1pPr marL="0" indent="0">
              <a:buSzTx/>
              <a:buFontTx/>
              <a:buNone/>
              <a:defRPr sz="4400" b="1" cap="all">
                <a:solidFill>
                  <a:srgbClr val="FFFFFF"/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5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0" name="Group 45"/>
          <p:cNvGrpSpPr/>
          <p:nvPr/>
        </p:nvGrpSpPr>
        <p:grpSpPr>
          <a:xfrm>
            <a:off x="6369636" y="6984916"/>
            <a:ext cx="4984164" cy="430863"/>
            <a:chOff x="0" y="0"/>
            <a:chExt cx="4984163" cy="430861"/>
          </a:xfrm>
        </p:grpSpPr>
        <p:grpSp>
          <p:nvGrpSpPr>
            <p:cNvPr id="607" name="Group 69"/>
            <p:cNvGrpSpPr/>
            <p:nvPr/>
          </p:nvGrpSpPr>
          <p:grpSpPr>
            <a:xfrm>
              <a:off x="1288796" y="-1"/>
              <a:ext cx="3695368" cy="430863"/>
              <a:chOff x="0" y="0"/>
              <a:chExt cx="3695366" cy="430861"/>
            </a:xfrm>
          </p:grpSpPr>
          <p:grpSp>
            <p:nvGrpSpPr>
              <p:cNvPr id="585" name="Rectangle 72"/>
              <p:cNvGrpSpPr/>
              <p:nvPr/>
            </p:nvGrpSpPr>
            <p:grpSpPr>
              <a:xfrm>
                <a:off x="-1" y="0"/>
                <a:ext cx="893203" cy="202251"/>
                <a:chOff x="0" y="0"/>
                <a:chExt cx="893201" cy="202249"/>
              </a:xfrm>
            </p:grpSpPr>
            <p:sp>
              <p:nvSpPr>
                <p:cNvPr id="583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84" name="Royal Blue R23,G69,B143"/>
                <p:cNvSpPr txBox="1"/>
                <p:nvPr/>
              </p:nvSpPr>
              <p:spPr>
                <a:xfrm>
                  <a:off x="188191" y="0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588" name="Rectangle 73"/>
              <p:cNvGrpSpPr/>
              <p:nvPr/>
            </p:nvGrpSpPr>
            <p:grpSpPr>
              <a:xfrm>
                <a:off x="934054" y="0"/>
                <a:ext cx="893203" cy="202251"/>
                <a:chOff x="0" y="0"/>
                <a:chExt cx="893201" cy="202249"/>
              </a:xfrm>
            </p:grpSpPr>
            <p:sp>
              <p:nvSpPr>
                <p:cNvPr id="586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87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591" name="Rectangle 74"/>
              <p:cNvGrpSpPr/>
              <p:nvPr/>
            </p:nvGrpSpPr>
            <p:grpSpPr>
              <a:xfrm>
                <a:off x="1868109" y="0"/>
                <a:ext cx="893203" cy="202251"/>
                <a:chOff x="0" y="0"/>
                <a:chExt cx="893201" cy="202249"/>
              </a:xfrm>
            </p:grpSpPr>
            <p:sp>
              <p:nvSpPr>
                <p:cNvPr id="589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90" name="Sky Blue  R1,G180,B231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594" name="Rectangle 75"/>
              <p:cNvGrpSpPr/>
              <p:nvPr/>
            </p:nvGrpSpPr>
            <p:grpSpPr>
              <a:xfrm>
                <a:off x="1868109" y="228611"/>
                <a:ext cx="893203" cy="202251"/>
                <a:chOff x="0" y="0"/>
                <a:chExt cx="893201" cy="202249"/>
              </a:xfrm>
            </p:grpSpPr>
            <p:sp>
              <p:nvSpPr>
                <p:cNvPr id="592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93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597" name="Rectangle 76"/>
              <p:cNvGrpSpPr/>
              <p:nvPr/>
            </p:nvGrpSpPr>
            <p:grpSpPr>
              <a:xfrm>
                <a:off x="2802164" y="228611"/>
                <a:ext cx="893203" cy="202251"/>
                <a:chOff x="0" y="0"/>
                <a:chExt cx="893201" cy="202249"/>
              </a:xfrm>
            </p:grpSpPr>
            <p:sp>
              <p:nvSpPr>
                <p:cNvPr id="595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96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600" name="Rectangle 77"/>
              <p:cNvGrpSpPr/>
              <p:nvPr/>
            </p:nvGrpSpPr>
            <p:grpSpPr>
              <a:xfrm>
                <a:off x="2802164" y="0"/>
                <a:ext cx="893203" cy="202251"/>
                <a:chOff x="0" y="0"/>
                <a:chExt cx="893201" cy="202249"/>
              </a:xfrm>
            </p:grpSpPr>
            <p:sp>
              <p:nvSpPr>
                <p:cNvPr id="598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99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603" name="Rectangle 78"/>
              <p:cNvGrpSpPr/>
              <p:nvPr/>
            </p:nvGrpSpPr>
            <p:grpSpPr>
              <a:xfrm>
                <a:off x="-1" y="228611"/>
                <a:ext cx="893203" cy="202251"/>
                <a:chOff x="0" y="0"/>
                <a:chExt cx="893201" cy="202249"/>
              </a:xfrm>
            </p:grpSpPr>
            <p:sp>
              <p:nvSpPr>
                <p:cNvPr id="601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02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606" name="Rectangle 79"/>
              <p:cNvGrpSpPr/>
              <p:nvPr/>
            </p:nvGrpSpPr>
            <p:grpSpPr>
              <a:xfrm>
                <a:off x="934054" y="228611"/>
                <a:ext cx="893203" cy="202251"/>
                <a:chOff x="0" y="0"/>
                <a:chExt cx="893201" cy="202249"/>
              </a:xfrm>
            </p:grpSpPr>
            <p:sp>
              <p:nvSpPr>
                <p:cNvPr id="604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05" name="Turquoise R0,G153,B153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608" name="TextBox 70"/>
            <p:cNvSpPr txBox="1"/>
            <p:nvPr/>
          </p:nvSpPr>
          <p:spPr>
            <a:xfrm>
              <a:off x="-1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/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609" name="TextBox 71"/>
            <p:cNvSpPr txBox="1"/>
            <p:nvPr/>
          </p:nvSpPr>
          <p:spPr>
            <a:xfrm>
              <a:off x="367028" y="282175"/>
              <a:ext cx="882204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611" name="Picture Placeholder 8"/>
          <p:cNvSpPr>
            <a:spLocks noGrp="1"/>
          </p:cNvSpPr>
          <p:nvPr>
            <p:ph type="pic" idx="21"/>
          </p:nvPr>
        </p:nvSpPr>
        <p:spPr>
          <a:xfrm>
            <a:off x="-1" y="0"/>
            <a:ext cx="6096003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1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rgbClr val="00B4E6"/>
          </a:solidFill>
        </p:spPr>
        <p:txBody>
          <a:bodyPr anchor="b"/>
          <a:lstStyle>
            <a:lvl1pPr marL="0" indent="0" algn="r">
              <a:buSzTx/>
              <a:buFontTx/>
              <a:buNone/>
              <a:defRPr>
                <a:solidFill>
                  <a:srgbClr val="000000">
                    <a:alpha val="0"/>
                  </a:srgbClr>
                </a:solidFill>
              </a:defRPr>
            </a:lvl1pPr>
            <a:lvl2pPr algn="r">
              <a:buFontTx/>
              <a:defRPr>
                <a:solidFill>
                  <a:srgbClr val="000000">
                    <a:alpha val="0"/>
                  </a:srgbClr>
                </a:solidFill>
              </a:defRPr>
            </a:lvl2pPr>
            <a:lvl3pPr algn="r">
              <a:buFontTx/>
              <a:defRPr>
                <a:solidFill>
                  <a:srgbClr val="000000">
                    <a:alpha val="0"/>
                  </a:srgbClr>
                </a:solidFill>
              </a:defRPr>
            </a:lvl3pPr>
            <a:lvl4pPr algn="r">
              <a:buFontTx/>
              <a:defRPr>
                <a:solidFill>
                  <a:srgbClr val="000000">
                    <a:alpha val="0"/>
                  </a:srgbClr>
                </a:solidFill>
              </a:defRPr>
            </a:lvl4pPr>
            <a:lvl5pPr algn="r">
              <a:buFontTx/>
              <a:defRPr>
                <a:solidFill>
                  <a:srgbClr val="000000">
                    <a:alpha val="0"/>
                  </a:srgbClr>
                </a:solidFill>
              </a:defRPr>
            </a:lvl5pPr>
          </a:lstStyle>
          <a:p>
            <a:r>
              <a:t>c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3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6879770" y="2141538"/>
            <a:ext cx="4978401" cy="1135063"/>
          </a:xfrm>
          <a:prstGeom prst="rect">
            <a:avLst/>
          </a:prstGeom>
          <a:ln w="25400">
            <a:solidFill>
              <a:srgbClr val="F8FAFE">
                <a:alpha val="50000"/>
              </a:srgbClr>
            </a:solidFill>
            <a:round/>
          </a:ln>
        </p:spPr>
        <p:txBody>
          <a:bodyPr anchor="b"/>
          <a:lstStyle>
            <a:lvl1pPr marL="0" indent="0">
              <a:buSzTx/>
              <a:buFontTx/>
              <a:buNone/>
              <a:defRPr sz="4400" b="1" cap="all">
                <a:solidFill>
                  <a:srgbClr val="FFFFFF"/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6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Group 45"/>
          <p:cNvGrpSpPr/>
          <p:nvPr/>
        </p:nvGrpSpPr>
        <p:grpSpPr>
          <a:xfrm>
            <a:off x="6369636" y="6984916"/>
            <a:ext cx="4984164" cy="430863"/>
            <a:chOff x="0" y="0"/>
            <a:chExt cx="4984163" cy="430861"/>
          </a:xfrm>
        </p:grpSpPr>
        <p:grpSp>
          <p:nvGrpSpPr>
            <p:cNvPr id="645" name="Group 69"/>
            <p:cNvGrpSpPr/>
            <p:nvPr/>
          </p:nvGrpSpPr>
          <p:grpSpPr>
            <a:xfrm>
              <a:off x="1288796" y="-1"/>
              <a:ext cx="3695368" cy="430863"/>
              <a:chOff x="0" y="0"/>
              <a:chExt cx="3695366" cy="430861"/>
            </a:xfrm>
          </p:grpSpPr>
          <p:grpSp>
            <p:nvGrpSpPr>
              <p:cNvPr id="623" name="Rectangle 72"/>
              <p:cNvGrpSpPr/>
              <p:nvPr/>
            </p:nvGrpSpPr>
            <p:grpSpPr>
              <a:xfrm>
                <a:off x="-1" y="0"/>
                <a:ext cx="893203" cy="202251"/>
                <a:chOff x="0" y="0"/>
                <a:chExt cx="893201" cy="202249"/>
              </a:xfrm>
            </p:grpSpPr>
            <p:sp>
              <p:nvSpPr>
                <p:cNvPr id="621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22" name="Royal Blue R23,G69,B143"/>
                <p:cNvSpPr txBox="1"/>
                <p:nvPr/>
              </p:nvSpPr>
              <p:spPr>
                <a:xfrm>
                  <a:off x="188191" y="0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626" name="Rectangle 73"/>
              <p:cNvGrpSpPr/>
              <p:nvPr/>
            </p:nvGrpSpPr>
            <p:grpSpPr>
              <a:xfrm>
                <a:off x="934054" y="0"/>
                <a:ext cx="893203" cy="202251"/>
                <a:chOff x="0" y="0"/>
                <a:chExt cx="893201" cy="202249"/>
              </a:xfrm>
            </p:grpSpPr>
            <p:sp>
              <p:nvSpPr>
                <p:cNvPr id="624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25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629" name="Rectangle 74"/>
              <p:cNvGrpSpPr/>
              <p:nvPr/>
            </p:nvGrpSpPr>
            <p:grpSpPr>
              <a:xfrm>
                <a:off x="1868109" y="0"/>
                <a:ext cx="893203" cy="202251"/>
                <a:chOff x="0" y="0"/>
                <a:chExt cx="893201" cy="202249"/>
              </a:xfrm>
            </p:grpSpPr>
            <p:sp>
              <p:nvSpPr>
                <p:cNvPr id="627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28" name="Sky Blue  R1,G180,B231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632" name="Rectangle 75"/>
              <p:cNvGrpSpPr/>
              <p:nvPr/>
            </p:nvGrpSpPr>
            <p:grpSpPr>
              <a:xfrm>
                <a:off x="1868109" y="228611"/>
                <a:ext cx="893203" cy="202251"/>
                <a:chOff x="0" y="0"/>
                <a:chExt cx="893201" cy="202249"/>
              </a:xfrm>
            </p:grpSpPr>
            <p:sp>
              <p:nvSpPr>
                <p:cNvPr id="630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31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635" name="Rectangle 76"/>
              <p:cNvGrpSpPr/>
              <p:nvPr/>
            </p:nvGrpSpPr>
            <p:grpSpPr>
              <a:xfrm>
                <a:off x="2802164" y="228611"/>
                <a:ext cx="893203" cy="202251"/>
                <a:chOff x="0" y="0"/>
                <a:chExt cx="893201" cy="202249"/>
              </a:xfrm>
            </p:grpSpPr>
            <p:sp>
              <p:nvSpPr>
                <p:cNvPr id="633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34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638" name="Rectangle 77"/>
              <p:cNvGrpSpPr/>
              <p:nvPr/>
            </p:nvGrpSpPr>
            <p:grpSpPr>
              <a:xfrm>
                <a:off x="2802164" y="0"/>
                <a:ext cx="893203" cy="202251"/>
                <a:chOff x="0" y="0"/>
                <a:chExt cx="893201" cy="202249"/>
              </a:xfrm>
            </p:grpSpPr>
            <p:sp>
              <p:nvSpPr>
                <p:cNvPr id="636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37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641" name="Rectangle 78"/>
              <p:cNvGrpSpPr/>
              <p:nvPr/>
            </p:nvGrpSpPr>
            <p:grpSpPr>
              <a:xfrm>
                <a:off x="-1" y="228611"/>
                <a:ext cx="893203" cy="202251"/>
                <a:chOff x="0" y="0"/>
                <a:chExt cx="893201" cy="202249"/>
              </a:xfrm>
            </p:grpSpPr>
            <p:sp>
              <p:nvSpPr>
                <p:cNvPr id="639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40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644" name="Rectangle 79"/>
              <p:cNvGrpSpPr/>
              <p:nvPr/>
            </p:nvGrpSpPr>
            <p:grpSpPr>
              <a:xfrm>
                <a:off x="934054" y="228611"/>
                <a:ext cx="893203" cy="202251"/>
                <a:chOff x="0" y="0"/>
                <a:chExt cx="893201" cy="202249"/>
              </a:xfrm>
            </p:grpSpPr>
            <p:sp>
              <p:nvSpPr>
                <p:cNvPr id="642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43" name="Turquoise R0,G153,B153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646" name="TextBox 70"/>
            <p:cNvSpPr txBox="1"/>
            <p:nvPr/>
          </p:nvSpPr>
          <p:spPr>
            <a:xfrm>
              <a:off x="-1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/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647" name="TextBox 71"/>
            <p:cNvSpPr txBox="1"/>
            <p:nvPr/>
          </p:nvSpPr>
          <p:spPr>
            <a:xfrm>
              <a:off x="367028" y="282175"/>
              <a:ext cx="882204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649" name="Freeform: Shape 9"/>
          <p:cNvSpPr/>
          <p:nvPr/>
        </p:nvSpPr>
        <p:spPr>
          <a:xfrm>
            <a:off x="0" y="1540042"/>
            <a:ext cx="12192000" cy="53179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9224"/>
                </a:lnTo>
                <a:close/>
              </a:path>
            </a:pathLst>
          </a:custGeom>
          <a:solidFill>
            <a:srgbClr val="48595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0" name="Body Level One…"/>
          <p:cNvSpPr txBox="1">
            <a:spLocks noGrp="1"/>
          </p:cNvSpPr>
          <p:nvPr>
            <p:ph type="body" idx="1"/>
          </p:nvPr>
        </p:nvSpPr>
        <p:spPr>
          <a:xfrm>
            <a:off x="380999" y="2142066"/>
            <a:ext cx="11506200" cy="403489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 marL="502919" indent="-274319">
              <a:defRPr sz="2400">
                <a:solidFill>
                  <a:srgbClr val="FFFFFF"/>
                </a:solidFill>
              </a:defRPr>
            </a:lvl2pPr>
            <a:lvl3pPr marL="762000" indent="-304800">
              <a:defRPr sz="2400">
                <a:solidFill>
                  <a:srgbClr val="FFFFFF"/>
                </a:solidFill>
              </a:defRPr>
            </a:lvl3pPr>
            <a:lvl4pPr marL="1028700" indent="-342900">
              <a:defRPr sz="2400">
                <a:solidFill>
                  <a:srgbClr val="FFFFFF"/>
                </a:solidFill>
              </a:defRPr>
            </a:lvl4pPr>
            <a:lvl5pPr marL="1257300" indent="-342900"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1" name="Title Text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40043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cap="all">
                <a:solidFill>
                  <a:srgbClr val="48595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" name="Group 45"/>
          <p:cNvGrpSpPr/>
          <p:nvPr/>
        </p:nvGrpSpPr>
        <p:grpSpPr>
          <a:xfrm>
            <a:off x="6369636" y="6984916"/>
            <a:ext cx="4984164" cy="430863"/>
            <a:chOff x="0" y="0"/>
            <a:chExt cx="4984163" cy="430861"/>
          </a:xfrm>
        </p:grpSpPr>
        <p:grpSp>
          <p:nvGrpSpPr>
            <p:cNvPr id="683" name="Group 69"/>
            <p:cNvGrpSpPr/>
            <p:nvPr/>
          </p:nvGrpSpPr>
          <p:grpSpPr>
            <a:xfrm>
              <a:off x="1288796" y="-1"/>
              <a:ext cx="3695368" cy="430863"/>
              <a:chOff x="0" y="0"/>
              <a:chExt cx="3695366" cy="430861"/>
            </a:xfrm>
          </p:grpSpPr>
          <p:grpSp>
            <p:nvGrpSpPr>
              <p:cNvPr id="661" name="Rectangle 72"/>
              <p:cNvGrpSpPr/>
              <p:nvPr/>
            </p:nvGrpSpPr>
            <p:grpSpPr>
              <a:xfrm>
                <a:off x="-1" y="0"/>
                <a:ext cx="893203" cy="202251"/>
                <a:chOff x="0" y="0"/>
                <a:chExt cx="893201" cy="202249"/>
              </a:xfrm>
            </p:grpSpPr>
            <p:sp>
              <p:nvSpPr>
                <p:cNvPr id="659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60" name="Royal Blue R23,G69,B143"/>
                <p:cNvSpPr txBox="1"/>
                <p:nvPr/>
              </p:nvSpPr>
              <p:spPr>
                <a:xfrm>
                  <a:off x="188191" y="0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664" name="Rectangle 73"/>
              <p:cNvGrpSpPr/>
              <p:nvPr/>
            </p:nvGrpSpPr>
            <p:grpSpPr>
              <a:xfrm>
                <a:off x="934054" y="0"/>
                <a:ext cx="893203" cy="202251"/>
                <a:chOff x="0" y="0"/>
                <a:chExt cx="893201" cy="202249"/>
              </a:xfrm>
            </p:grpSpPr>
            <p:sp>
              <p:nvSpPr>
                <p:cNvPr id="662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63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667" name="Rectangle 74"/>
              <p:cNvGrpSpPr/>
              <p:nvPr/>
            </p:nvGrpSpPr>
            <p:grpSpPr>
              <a:xfrm>
                <a:off x="1868109" y="0"/>
                <a:ext cx="893203" cy="202251"/>
                <a:chOff x="0" y="0"/>
                <a:chExt cx="893201" cy="202249"/>
              </a:xfrm>
            </p:grpSpPr>
            <p:sp>
              <p:nvSpPr>
                <p:cNvPr id="665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66" name="Sky Blue  R1,G180,B231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670" name="Rectangle 75"/>
              <p:cNvGrpSpPr/>
              <p:nvPr/>
            </p:nvGrpSpPr>
            <p:grpSpPr>
              <a:xfrm>
                <a:off x="1868109" y="228611"/>
                <a:ext cx="893203" cy="202251"/>
                <a:chOff x="0" y="0"/>
                <a:chExt cx="893201" cy="202249"/>
              </a:xfrm>
            </p:grpSpPr>
            <p:sp>
              <p:nvSpPr>
                <p:cNvPr id="668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69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673" name="Rectangle 76"/>
              <p:cNvGrpSpPr/>
              <p:nvPr/>
            </p:nvGrpSpPr>
            <p:grpSpPr>
              <a:xfrm>
                <a:off x="2802164" y="228611"/>
                <a:ext cx="893203" cy="202251"/>
                <a:chOff x="0" y="0"/>
                <a:chExt cx="893201" cy="202249"/>
              </a:xfrm>
            </p:grpSpPr>
            <p:sp>
              <p:nvSpPr>
                <p:cNvPr id="671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72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676" name="Rectangle 77"/>
              <p:cNvGrpSpPr/>
              <p:nvPr/>
            </p:nvGrpSpPr>
            <p:grpSpPr>
              <a:xfrm>
                <a:off x="2802164" y="0"/>
                <a:ext cx="893203" cy="202251"/>
                <a:chOff x="0" y="0"/>
                <a:chExt cx="893201" cy="202249"/>
              </a:xfrm>
            </p:grpSpPr>
            <p:sp>
              <p:nvSpPr>
                <p:cNvPr id="674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75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679" name="Rectangle 78"/>
              <p:cNvGrpSpPr/>
              <p:nvPr/>
            </p:nvGrpSpPr>
            <p:grpSpPr>
              <a:xfrm>
                <a:off x="-1" y="228611"/>
                <a:ext cx="893203" cy="202251"/>
                <a:chOff x="0" y="0"/>
                <a:chExt cx="893201" cy="202249"/>
              </a:xfrm>
            </p:grpSpPr>
            <p:sp>
              <p:nvSpPr>
                <p:cNvPr id="677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78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682" name="Rectangle 79"/>
              <p:cNvGrpSpPr/>
              <p:nvPr/>
            </p:nvGrpSpPr>
            <p:grpSpPr>
              <a:xfrm>
                <a:off x="934054" y="228611"/>
                <a:ext cx="893203" cy="202251"/>
                <a:chOff x="0" y="0"/>
                <a:chExt cx="893201" cy="202249"/>
              </a:xfrm>
            </p:grpSpPr>
            <p:sp>
              <p:nvSpPr>
                <p:cNvPr id="680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81" name="Turquoise R0,G153,B153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684" name="TextBox 70"/>
            <p:cNvSpPr txBox="1"/>
            <p:nvPr/>
          </p:nvSpPr>
          <p:spPr>
            <a:xfrm>
              <a:off x="-1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/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685" name="TextBox 71"/>
            <p:cNvSpPr txBox="1"/>
            <p:nvPr/>
          </p:nvSpPr>
          <p:spPr>
            <a:xfrm>
              <a:off x="367028" y="282175"/>
              <a:ext cx="882204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68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8" name="Body Level One…"/>
          <p:cNvSpPr txBox="1">
            <a:spLocks noGrp="1"/>
          </p:cNvSpPr>
          <p:nvPr>
            <p:ph type="body" idx="1"/>
          </p:nvPr>
        </p:nvSpPr>
        <p:spPr>
          <a:xfrm>
            <a:off x="380999" y="2142066"/>
            <a:ext cx="11506200" cy="403489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 marL="502919" indent="-274319">
              <a:defRPr sz="2400">
                <a:solidFill>
                  <a:srgbClr val="FFFFFF"/>
                </a:solidFill>
              </a:defRPr>
            </a:lvl2pPr>
            <a:lvl3pPr marL="762000" indent="-304800">
              <a:defRPr sz="2400">
                <a:solidFill>
                  <a:srgbClr val="FFFFFF"/>
                </a:solidFill>
              </a:defRPr>
            </a:lvl3pPr>
            <a:lvl4pPr marL="1028700" indent="-342900">
              <a:defRPr sz="2400">
                <a:solidFill>
                  <a:srgbClr val="FFFFFF"/>
                </a:solidFill>
              </a:defRPr>
            </a:lvl4pPr>
            <a:lvl5pPr marL="1257300" indent="-342900"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9" name="PHOTO HEADER WITH TEXT Subhead"/>
          <p:cNvSpPr txBox="1"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800"/>
          </a:xfrm>
          <a:prstGeom prst="rect">
            <a:avLst/>
          </a:prstGeom>
        </p:spPr>
        <p:txBody>
          <a:bodyPr lIns="91439" tIns="91439" rIns="91439" bIns="91439" anchor="t"/>
          <a:lstStyle>
            <a:lvl1pPr indent="398463" algn="l">
              <a:defRPr cap="all">
                <a:solidFill>
                  <a:srgbClr val="01B4E7"/>
                </a:solidFill>
              </a:defRPr>
            </a:lvl1pPr>
          </a:lstStyle>
          <a:p>
            <a:r>
              <a:t>PHOTO HEADER WITH TEXT Subhead</a:t>
            </a:r>
          </a:p>
        </p:txBody>
      </p:sp>
      <p:sp>
        <p:nvSpPr>
          <p:cNvPr id="6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4" name="Group 45"/>
          <p:cNvGrpSpPr/>
          <p:nvPr/>
        </p:nvGrpSpPr>
        <p:grpSpPr>
          <a:xfrm>
            <a:off x="6369636" y="6984916"/>
            <a:ext cx="4984164" cy="430863"/>
            <a:chOff x="0" y="0"/>
            <a:chExt cx="4984163" cy="430861"/>
          </a:xfrm>
        </p:grpSpPr>
        <p:grpSp>
          <p:nvGrpSpPr>
            <p:cNvPr id="721" name="Group 69"/>
            <p:cNvGrpSpPr/>
            <p:nvPr/>
          </p:nvGrpSpPr>
          <p:grpSpPr>
            <a:xfrm>
              <a:off x="1288796" y="-1"/>
              <a:ext cx="3695368" cy="430863"/>
              <a:chOff x="0" y="0"/>
              <a:chExt cx="3695366" cy="430861"/>
            </a:xfrm>
          </p:grpSpPr>
          <p:grpSp>
            <p:nvGrpSpPr>
              <p:cNvPr id="699" name="Rectangle 72"/>
              <p:cNvGrpSpPr/>
              <p:nvPr/>
            </p:nvGrpSpPr>
            <p:grpSpPr>
              <a:xfrm>
                <a:off x="-1" y="0"/>
                <a:ext cx="893203" cy="202251"/>
                <a:chOff x="0" y="0"/>
                <a:chExt cx="893201" cy="202249"/>
              </a:xfrm>
            </p:grpSpPr>
            <p:sp>
              <p:nvSpPr>
                <p:cNvPr id="697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98" name="Royal Blue R23,G69,B143"/>
                <p:cNvSpPr txBox="1"/>
                <p:nvPr/>
              </p:nvSpPr>
              <p:spPr>
                <a:xfrm>
                  <a:off x="188191" y="0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702" name="Rectangle 73"/>
              <p:cNvGrpSpPr/>
              <p:nvPr/>
            </p:nvGrpSpPr>
            <p:grpSpPr>
              <a:xfrm>
                <a:off x="934054" y="0"/>
                <a:ext cx="893203" cy="202251"/>
                <a:chOff x="0" y="0"/>
                <a:chExt cx="893201" cy="202249"/>
              </a:xfrm>
            </p:grpSpPr>
            <p:sp>
              <p:nvSpPr>
                <p:cNvPr id="700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01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705" name="Rectangle 74"/>
              <p:cNvGrpSpPr/>
              <p:nvPr/>
            </p:nvGrpSpPr>
            <p:grpSpPr>
              <a:xfrm>
                <a:off x="1868109" y="0"/>
                <a:ext cx="893203" cy="202251"/>
                <a:chOff x="0" y="0"/>
                <a:chExt cx="893201" cy="202249"/>
              </a:xfrm>
            </p:grpSpPr>
            <p:sp>
              <p:nvSpPr>
                <p:cNvPr id="703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04" name="Sky Blue  R1,G180,B231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708" name="Rectangle 75"/>
              <p:cNvGrpSpPr/>
              <p:nvPr/>
            </p:nvGrpSpPr>
            <p:grpSpPr>
              <a:xfrm>
                <a:off x="1868109" y="228611"/>
                <a:ext cx="893203" cy="202251"/>
                <a:chOff x="0" y="0"/>
                <a:chExt cx="893201" cy="202249"/>
              </a:xfrm>
            </p:grpSpPr>
            <p:sp>
              <p:nvSpPr>
                <p:cNvPr id="706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07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711" name="Rectangle 76"/>
              <p:cNvGrpSpPr/>
              <p:nvPr/>
            </p:nvGrpSpPr>
            <p:grpSpPr>
              <a:xfrm>
                <a:off x="2802164" y="228611"/>
                <a:ext cx="893203" cy="202251"/>
                <a:chOff x="0" y="0"/>
                <a:chExt cx="893201" cy="202249"/>
              </a:xfrm>
            </p:grpSpPr>
            <p:sp>
              <p:nvSpPr>
                <p:cNvPr id="709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10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714" name="Rectangle 77"/>
              <p:cNvGrpSpPr/>
              <p:nvPr/>
            </p:nvGrpSpPr>
            <p:grpSpPr>
              <a:xfrm>
                <a:off x="2802164" y="0"/>
                <a:ext cx="893203" cy="202251"/>
                <a:chOff x="0" y="0"/>
                <a:chExt cx="893201" cy="202249"/>
              </a:xfrm>
            </p:grpSpPr>
            <p:sp>
              <p:nvSpPr>
                <p:cNvPr id="712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13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717" name="Rectangle 78"/>
              <p:cNvGrpSpPr/>
              <p:nvPr/>
            </p:nvGrpSpPr>
            <p:grpSpPr>
              <a:xfrm>
                <a:off x="-1" y="228611"/>
                <a:ext cx="893203" cy="202251"/>
                <a:chOff x="0" y="0"/>
                <a:chExt cx="893201" cy="202249"/>
              </a:xfrm>
            </p:grpSpPr>
            <p:sp>
              <p:nvSpPr>
                <p:cNvPr id="715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16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720" name="Rectangle 79"/>
              <p:cNvGrpSpPr/>
              <p:nvPr/>
            </p:nvGrpSpPr>
            <p:grpSpPr>
              <a:xfrm>
                <a:off x="934054" y="228611"/>
                <a:ext cx="893203" cy="202251"/>
                <a:chOff x="0" y="0"/>
                <a:chExt cx="893201" cy="202249"/>
              </a:xfrm>
            </p:grpSpPr>
            <p:sp>
              <p:nvSpPr>
                <p:cNvPr id="718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19" name="Turquoise R0,G153,B153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722" name="TextBox 70"/>
            <p:cNvSpPr txBox="1"/>
            <p:nvPr/>
          </p:nvSpPr>
          <p:spPr>
            <a:xfrm>
              <a:off x="-1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/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723" name="TextBox 71"/>
            <p:cNvSpPr txBox="1"/>
            <p:nvPr/>
          </p:nvSpPr>
          <p:spPr>
            <a:xfrm>
              <a:off x="367028" y="282175"/>
              <a:ext cx="882204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725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1" y="1"/>
            <a:ext cx="12192001" cy="240333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26" name="Rectangle 6"/>
          <p:cNvSpPr/>
          <p:nvPr/>
        </p:nvSpPr>
        <p:spPr>
          <a:xfrm>
            <a:off x="0" y="2403335"/>
            <a:ext cx="12192000" cy="4454665"/>
          </a:xfrm>
          <a:prstGeom prst="rect">
            <a:avLst/>
          </a:prstGeom>
          <a:solidFill>
            <a:srgbClr val="48595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7" name="Body Level One…"/>
          <p:cNvSpPr txBox="1">
            <a:spLocks noGrp="1"/>
          </p:cNvSpPr>
          <p:nvPr>
            <p:ph type="body" idx="1"/>
          </p:nvPr>
        </p:nvSpPr>
        <p:spPr>
          <a:xfrm>
            <a:off x="380999" y="2667653"/>
            <a:ext cx="11506200" cy="377362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 marL="502919" indent="-274319">
              <a:defRPr sz="2400">
                <a:solidFill>
                  <a:srgbClr val="FFFFFF"/>
                </a:solidFill>
              </a:defRPr>
            </a:lvl2pPr>
            <a:lvl3pPr marL="762000" indent="-304800">
              <a:defRPr sz="2400">
                <a:solidFill>
                  <a:srgbClr val="FFFFFF"/>
                </a:solidFill>
              </a:defRPr>
            </a:lvl3pPr>
            <a:lvl4pPr marL="1028700" indent="-342900">
              <a:defRPr sz="2400">
                <a:solidFill>
                  <a:srgbClr val="FFFFFF"/>
                </a:solidFill>
              </a:defRPr>
            </a:lvl4pPr>
            <a:lvl5pPr marL="1257300" indent="-342900"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8" name="Text Placeholder 11"/>
          <p:cNvSpPr>
            <a:spLocks noGrp="1"/>
          </p:cNvSpPr>
          <p:nvPr>
            <p:ph type="body" sz="half" idx="22"/>
          </p:nvPr>
        </p:nvSpPr>
        <p:spPr>
          <a:xfrm>
            <a:off x="0" y="0"/>
            <a:ext cx="12192000" cy="2419070"/>
          </a:xfrm>
          <a:prstGeom prst="rect">
            <a:avLst/>
          </a:prstGeom>
          <a:solidFill>
            <a:srgbClr val="48595D">
              <a:alpha val="70000"/>
            </a:srgbClr>
          </a:solidFill>
        </p:spPr>
        <p:txBody>
          <a:bodyPr/>
          <a:lstStyle/>
          <a:p>
            <a:pPr marL="0" indent="0">
              <a:buSzTx/>
              <a:buFontTx/>
              <a:buNone/>
              <a:defRPr sz="44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45"/>
          <p:cNvGrpSpPr/>
          <p:nvPr/>
        </p:nvGrpSpPr>
        <p:grpSpPr>
          <a:xfrm>
            <a:off x="6369636" y="6984916"/>
            <a:ext cx="4984164" cy="430863"/>
            <a:chOff x="0" y="0"/>
            <a:chExt cx="4984163" cy="430861"/>
          </a:xfrm>
        </p:grpSpPr>
        <p:grpSp>
          <p:nvGrpSpPr>
            <p:cNvPr id="103" name="Group 69"/>
            <p:cNvGrpSpPr/>
            <p:nvPr/>
          </p:nvGrpSpPr>
          <p:grpSpPr>
            <a:xfrm>
              <a:off x="1288796" y="-1"/>
              <a:ext cx="3695368" cy="430863"/>
              <a:chOff x="0" y="0"/>
              <a:chExt cx="3695366" cy="430861"/>
            </a:xfrm>
          </p:grpSpPr>
          <p:grpSp>
            <p:nvGrpSpPr>
              <p:cNvPr id="81" name="Rectangle 72"/>
              <p:cNvGrpSpPr/>
              <p:nvPr/>
            </p:nvGrpSpPr>
            <p:grpSpPr>
              <a:xfrm>
                <a:off x="-1" y="0"/>
                <a:ext cx="893203" cy="202251"/>
                <a:chOff x="0" y="0"/>
                <a:chExt cx="893201" cy="202249"/>
              </a:xfrm>
            </p:grpSpPr>
            <p:sp>
              <p:nvSpPr>
                <p:cNvPr id="79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0" name="Royal Blue R23,G69,B143"/>
                <p:cNvSpPr txBox="1"/>
                <p:nvPr/>
              </p:nvSpPr>
              <p:spPr>
                <a:xfrm>
                  <a:off x="188191" y="0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84" name="Rectangle 73"/>
              <p:cNvGrpSpPr/>
              <p:nvPr/>
            </p:nvGrpSpPr>
            <p:grpSpPr>
              <a:xfrm>
                <a:off x="934054" y="0"/>
                <a:ext cx="893203" cy="202251"/>
                <a:chOff x="0" y="0"/>
                <a:chExt cx="893201" cy="202249"/>
              </a:xfrm>
            </p:grpSpPr>
            <p:sp>
              <p:nvSpPr>
                <p:cNvPr id="82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3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87" name="Rectangle 74"/>
              <p:cNvGrpSpPr/>
              <p:nvPr/>
            </p:nvGrpSpPr>
            <p:grpSpPr>
              <a:xfrm>
                <a:off x="1868109" y="0"/>
                <a:ext cx="893203" cy="202251"/>
                <a:chOff x="0" y="0"/>
                <a:chExt cx="893201" cy="202249"/>
              </a:xfrm>
            </p:grpSpPr>
            <p:sp>
              <p:nvSpPr>
                <p:cNvPr id="85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6" name="Sky Blue  R1,G180,B231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90" name="Rectangle 75"/>
              <p:cNvGrpSpPr/>
              <p:nvPr/>
            </p:nvGrpSpPr>
            <p:grpSpPr>
              <a:xfrm>
                <a:off x="1868109" y="228611"/>
                <a:ext cx="893203" cy="202251"/>
                <a:chOff x="0" y="0"/>
                <a:chExt cx="893201" cy="202249"/>
              </a:xfrm>
            </p:grpSpPr>
            <p:sp>
              <p:nvSpPr>
                <p:cNvPr id="88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9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93" name="Rectangle 76"/>
              <p:cNvGrpSpPr/>
              <p:nvPr/>
            </p:nvGrpSpPr>
            <p:grpSpPr>
              <a:xfrm>
                <a:off x="2802164" y="228611"/>
                <a:ext cx="893203" cy="202251"/>
                <a:chOff x="0" y="0"/>
                <a:chExt cx="893201" cy="202249"/>
              </a:xfrm>
            </p:grpSpPr>
            <p:sp>
              <p:nvSpPr>
                <p:cNvPr id="91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2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96" name="Rectangle 77"/>
              <p:cNvGrpSpPr/>
              <p:nvPr/>
            </p:nvGrpSpPr>
            <p:grpSpPr>
              <a:xfrm>
                <a:off x="2802164" y="0"/>
                <a:ext cx="893203" cy="202251"/>
                <a:chOff x="0" y="0"/>
                <a:chExt cx="893201" cy="202249"/>
              </a:xfrm>
            </p:grpSpPr>
            <p:sp>
              <p:nvSpPr>
                <p:cNvPr id="94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5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99" name="Rectangle 78"/>
              <p:cNvGrpSpPr/>
              <p:nvPr/>
            </p:nvGrpSpPr>
            <p:grpSpPr>
              <a:xfrm>
                <a:off x="-1" y="228611"/>
                <a:ext cx="893203" cy="202251"/>
                <a:chOff x="0" y="0"/>
                <a:chExt cx="893201" cy="202249"/>
              </a:xfrm>
            </p:grpSpPr>
            <p:sp>
              <p:nvSpPr>
                <p:cNvPr id="97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8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102" name="Rectangle 79"/>
              <p:cNvGrpSpPr/>
              <p:nvPr/>
            </p:nvGrpSpPr>
            <p:grpSpPr>
              <a:xfrm>
                <a:off x="934054" y="228611"/>
                <a:ext cx="893203" cy="202251"/>
                <a:chOff x="0" y="0"/>
                <a:chExt cx="893201" cy="202249"/>
              </a:xfrm>
            </p:grpSpPr>
            <p:sp>
              <p:nvSpPr>
                <p:cNvPr id="100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1" name="Turquoise R0,G153,B153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104" name="TextBox 70"/>
            <p:cNvSpPr txBox="1"/>
            <p:nvPr/>
          </p:nvSpPr>
          <p:spPr>
            <a:xfrm>
              <a:off x="-1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/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105" name="TextBox 71"/>
            <p:cNvSpPr txBox="1"/>
            <p:nvPr/>
          </p:nvSpPr>
          <p:spPr>
            <a:xfrm>
              <a:off x="367028" y="282175"/>
              <a:ext cx="882204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107" name="Body Level One…"/>
          <p:cNvSpPr txBox="1">
            <a:spLocks noGrp="1"/>
          </p:cNvSpPr>
          <p:nvPr>
            <p:ph type="body" idx="1"/>
          </p:nvPr>
        </p:nvSpPr>
        <p:spPr>
          <a:xfrm>
            <a:off x="4485502" y="0"/>
            <a:ext cx="6957560" cy="6858000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buFontTx/>
              <a:defRPr sz="2000">
                <a:solidFill>
                  <a:srgbClr val="48595D"/>
                </a:solidFill>
              </a:defRPr>
            </a:lvl2pPr>
            <a:lvl3pPr marL="711200" indent="-254000">
              <a:buFontTx/>
              <a:defRPr sz="2000">
                <a:solidFill>
                  <a:srgbClr val="48595D"/>
                </a:solidFill>
              </a:defRPr>
            </a:lvl3pPr>
            <a:lvl4pPr marL="971550" indent="-285750">
              <a:buFontTx/>
              <a:defRPr sz="2000">
                <a:solidFill>
                  <a:srgbClr val="48595D"/>
                </a:solidFill>
              </a:defRPr>
            </a:lvl4pPr>
            <a:lvl5pPr marL="1200150" indent="-285750">
              <a:buFontTx/>
              <a:defRPr sz="2000">
                <a:solidFill>
                  <a:srgbClr val="48595D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xfrm>
            <a:off x="411455" y="0"/>
            <a:ext cx="3903563" cy="6858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>
                <a:solidFill>
                  <a:srgbClr val="D91B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roup 45"/>
          <p:cNvGrpSpPr/>
          <p:nvPr/>
        </p:nvGrpSpPr>
        <p:grpSpPr>
          <a:xfrm>
            <a:off x="6369636" y="6984916"/>
            <a:ext cx="4984164" cy="430863"/>
            <a:chOff x="0" y="0"/>
            <a:chExt cx="4984163" cy="430861"/>
          </a:xfrm>
        </p:grpSpPr>
        <p:grpSp>
          <p:nvGrpSpPr>
            <p:cNvPr id="760" name="Group 69"/>
            <p:cNvGrpSpPr/>
            <p:nvPr/>
          </p:nvGrpSpPr>
          <p:grpSpPr>
            <a:xfrm>
              <a:off x="1288796" y="-1"/>
              <a:ext cx="3695368" cy="430863"/>
              <a:chOff x="0" y="0"/>
              <a:chExt cx="3695366" cy="430861"/>
            </a:xfrm>
          </p:grpSpPr>
          <p:grpSp>
            <p:nvGrpSpPr>
              <p:cNvPr id="738" name="Rectangle 72"/>
              <p:cNvGrpSpPr/>
              <p:nvPr/>
            </p:nvGrpSpPr>
            <p:grpSpPr>
              <a:xfrm>
                <a:off x="-1" y="0"/>
                <a:ext cx="893203" cy="202251"/>
                <a:chOff x="0" y="0"/>
                <a:chExt cx="893201" cy="202249"/>
              </a:xfrm>
            </p:grpSpPr>
            <p:sp>
              <p:nvSpPr>
                <p:cNvPr id="736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37" name="Royal Blue R23,G69,B143"/>
                <p:cNvSpPr txBox="1"/>
                <p:nvPr/>
              </p:nvSpPr>
              <p:spPr>
                <a:xfrm>
                  <a:off x="188191" y="0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741" name="Rectangle 73"/>
              <p:cNvGrpSpPr/>
              <p:nvPr/>
            </p:nvGrpSpPr>
            <p:grpSpPr>
              <a:xfrm>
                <a:off x="934054" y="0"/>
                <a:ext cx="893203" cy="202251"/>
                <a:chOff x="0" y="0"/>
                <a:chExt cx="893201" cy="202249"/>
              </a:xfrm>
            </p:grpSpPr>
            <p:sp>
              <p:nvSpPr>
                <p:cNvPr id="739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40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744" name="Rectangle 74"/>
              <p:cNvGrpSpPr/>
              <p:nvPr/>
            </p:nvGrpSpPr>
            <p:grpSpPr>
              <a:xfrm>
                <a:off x="1868109" y="0"/>
                <a:ext cx="893203" cy="202251"/>
                <a:chOff x="0" y="0"/>
                <a:chExt cx="893201" cy="202249"/>
              </a:xfrm>
            </p:grpSpPr>
            <p:sp>
              <p:nvSpPr>
                <p:cNvPr id="742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43" name="Sky Blue  R1,G180,B231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747" name="Rectangle 75"/>
              <p:cNvGrpSpPr/>
              <p:nvPr/>
            </p:nvGrpSpPr>
            <p:grpSpPr>
              <a:xfrm>
                <a:off x="1868109" y="228611"/>
                <a:ext cx="893203" cy="202251"/>
                <a:chOff x="0" y="0"/>
                <a:chExt cx="893201" cy="202249"/>
              </a:xfrm>
            </p:grpSpPr>
            <p:sp>
              <p:nvSpPr>
                <p:cNvPr id="745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46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750" name="Rectangle 76"/>
              <p:cNvGrpSpPr/>
              <p:nvPr/>
            </p:nvGrpSpPr>
            <p:grpSpPr>
              <a:xfrm>
                <a:off x="2802164" y="228611"/>
                <a:ext cx="893203" cy="202251"/>
                <a:chOff x="0" y="0"/>
                <a:chExt cx="893201" cy="202249"/>
              </a:xfrm>
            </p:grpSpPr>
            <p:sp>
              <p:nvSpPr>
                <p:cNvPr id="748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49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753" name="Rectangle 77"/>
              <p:cNvGrpSpPr/>
              <p:nvPr/>
            </p:nvGrpSpPr>
            <p:grpSpPr>
              <a:xfrm>
                <a:off x="2802164" y="0"/>
                <a:ext cx="893203" cy="202251"/>
                <a:chOff x="0" y="0"/>
                <a:chExt cx="893201" cy="202249"/>
              </a:xfrm>
            </p:grpSpPr>
            <p:sp>
              <p:nvSpPr>
                <p:cNvPr id="751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52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756" name="Rectangle 78"/>
              <p:cNvGrpSpPr/>
              <p:nvPr/>
            </p:nvGrpSpPr>
            <p:grpSpPr>
              <a:xfrm>
                <a:off x="-1" y="228611"/>
                <a:ext cx="893203" cy="202251"/>
                <a:chOff x="0" y="0"/>
                <a:chExt cx="893201" cy="202249"/>
              </a:xfrm>
            </p:grpSpPr>
            <p:sp>
              <p:nvSpPr>
                <p:cNvPr id="754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55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759" name="Rectangle 79"/>
              <p:cNvGrpSpPr/>
              <p:nvPr/>
            </p:nvGrpSpPr>
            <p:grpSpPr>
              <a:xfrm>
                <a:off x="934054" y="228611"/>
                <a:ext cx="893203" cy="202251"/>
                <a:chOff x="0" y="0"/>
                <a:chExt cx="893201" cy="202249"/>
              </a:xfrm>
            </p:grpSpPr>
            <p:sp>
              <p:nvSpPr>
                <p:cNvPr id="757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58" name="Turquoise R0,G153,B153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761" name="TextBox 70"/>
            <p:cNvSpPr txBox="1"/>
            <p:nvPr/>
          </p:nvSpPr>
          <p:spPr>
            <a:xfrm>
              <a:off x="-1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/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762" name="TextBox 71"/>
            <p:cNvSpPr txBox="1"/>
            <p:nvPr/>
          </p:nvSpPr>
          <p:spPr>
            <a:xfrm>
              <a:off x="367028" y="282175"/>
              <a:ext cx="882204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764" name="Picture Placeholder 14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6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>
              <a:alpha val="70000"/>
            </a:srgbClr>
          </a:solidFill>
        </p:spPr>
        <p:txBody>
          <a:bodyPr lIns="0" tIns="0" rIns="0" bIns="0" anchor="b"/>
          <a:lstStyle>
            <a:lvl1pPr marL="0" indent="457200">
              <a:buSzTx/>
              <a:buFontTx/>
              <a:buNone/>
              <a:defRPr sz="6600" b="1" cap="all">
                <a:solidFill>
                  <a:srgbClr val="FFFFFF">
                    <a:alpha val="0"/>
                  </a:srgbClr>
                </a:solidFill>
              </a:defRPr>
            </a:lvl1pPr>
            <a:lvl2pPr marL="0" indent="0">
              <a:buSzTx/>
              <a:buFontTx/>
              <a:buNone/>
              <a:defRPr sz="6600" b="1" cap="all">
                <a:solidFill>
                  <a:srgbClr val="FFFFFF">
                    <a:alpha val="0"/>
                  </a:srgbClr>
                </a:solidFill>
              </a:defRPr>
            </a:lvl2pPr>
            <a:lvl3pPr marL="1752600" indent="-838200">
              <a:buFontTx/>
              <a:defRPr sz="6600" b="1" cap="all">
                <a:solidFill>
                  <a:srgbClr val="FFFFFF">
                    <a:alpha val="0"/>
                  </a:srgbClr>
                </a:solidFill>
              </a:defRPr>
            </a:lvl3pPr>
            <a:lvl4pPr marL="2314575" indent="-942975">
              <a:buFontTx/>
              <a:defRPr sz="6600" b="1" cap="all">
                <a:solidFill>
                  <a:srgbClr val="FFFFFF">
                    <a:alpha val="0"/>
                  </a:srgbClr>
                </a:solidFill>
              </a:defRPr>
            </a:lvl4pPr>
            <a:lvl5pPr marL="2771775" indent="-942975">
              <a:buFontTx/>
              <a:defRPr sz="6600" b="1" cap="all">
                <a:solidFill>
                  <a:srgbClr val="FFFFFF">
                    <a:alpha val="0"/>
                  </a:srgbClr>
                </a:solidFill>
              </a:defRPr>
            </a:lvl5pPr>
          </a:lstStyle>
          <a:p>
            <a:r>
              <a:t>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6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19137" y="1358899"/>
            <a:ext cx="3860801" cy="2434169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anchor="ctr"/>
          <a:lstStyle/>
          <a:p>
            <a:pPr marL="0" lvl="1" indent="228600">
              <a:spcBef>
                <a:spcPts val="500"/>
              </a:spcBef>
              <a:buSzTx/>
              <a:buFontTx/>
              <a:buNone/>
              <a:defRPr sz="3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7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19137" y="3793068"/>
            <a:ext cx="3860801" cy="651933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marL="0" indent="0">
              <a:buSzTx/>
              <a:buFontTx/>
              <a:buNone/>
              <a:defRPr sz="3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roup 45"/>
          <p:cNvGrpSpPr/>
          <p:nvPr/>
        </p:nvGrpSpPr>
        <p:grpSpPr>
          <a:xfrm>
            <a:off x="6369636" y="6984916"/>
            <a:ext cx="4984164" cy="430863"/>
            <a:chOff x="0" y="0"/>
            <a:chExt cx="4984163" cy="430861"/>
          </a:xfrm>
        </p:grpSpPr>
        <p:grpSp>
          <p:nvGrpSpPr>
            <p:cNvPr id="799" name="Group 69"/>
            <p:cNvGrpSpPr/>
            <p:nvPr/>
          </p:nvGrpSpPr>
          <p:grpSpPr>
            <a:xfrm>
              <a:off x="1288796" y="-1"/>
              <a:ext cx="3695368" cy="430863"/>
              <a:chOff x="0" y="0"/>
              <a:chExt cx="3695366" cy="430861"/>
            </a:xfrm>
          </p:grpSpPr>
          <p:grpSp>
            <p:nvGrpSpPr>
              <p:cNvPr id="777" name="Rectangle 72"/>
              <p:cNvGrpSpPr/>
              <p:nvPr/>
            </p:nvGrpSpPr>
            <p:grpSpPr>
              <a:xfrm>
                <a:off x="-1" y="0"/>
                <a:ext cx="893203" cy="202251"/>
                <a:chOff x="0" y="0"/>
                <a:chExt cx="893201" cy="202249"/>
              </a:xfrm>
            </p:grpSpPr>
            <p:sp>
              <p:nvSpPr>
                <p:cNvPr id="775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76" name="Royal Blue R23,G69,B143"/>
                <p:cNvSpPr txBox="1"/>
                <p:nvPr/>
              </p:nvSpPr>
              <p:spPr>
                <a:xfrm>
                  <a:off x="188191" y="0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780" name="Rectangle 73"/>
              <p:cNvGrpSpPr/>
              <p:nvPr/>
            </p:nvGrpSpPr>
            <p:grpSpPr>
              <a:xfrm>
                <a:off x="934054" y="0"/>
                <a:ext cx="893203" cy="202251"/>
                <a:chOff x="0" y="0"/>
                <a:chExt cx="893201" cy="202249"/>
              </a:xfrm>
            </p:grpSpPr>
            <p:sp>
              <p:nvSpPr>
                <p:cNvPr id="778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79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783" name="Rectangle 74"/>
              <p:cNvGrpSpPr/>
              <p:nvPr/>
            </p:nvGrpSpPr>
            <p:grpSpPr>
              <a:xfrm>
                <a:off x="1868109" y="0"/>
                <a:ext cx="893203" cy="202251"/>
                <a:chOff x="0" y="0"/>
                <a:chExt cx="893201" cy="202249"/>
              </a:xfrm>
            </p:grpSpPr>
            <p:sp>
              <p:nvSpPr>
                <p:cNvPr id="781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82" name="Sky Blue  R1,G180,B231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786" name="Rectangle 75"/>
              <p:cNvGrpSpPr/>
              <p:nvPr/>
            </p:nvGrpSpPr>
            <p:grpSpPr>
              <a:xfrm>
                <a:off x="1868109" y="228611"/>
                <a:ext cx="893203" cy="202251"/>
                <a:chOff x="0" y="0"/>
                <a:chExt cx="893201" cy="202249"/>
              </a:xfrm>
            </p:grpSpPr>
            <p:sp>
              <p:nvSpPr>
                <p:cNvPr id="784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85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789" name="Rectangle 76"/>
              <p:cNvGrpSpPr/>
              <p:nvPr/>
            </p:nvGrpSpPr>
            <p:grpSpPr>
              <a:xfrm>
                <a:off x="2802164" y="228611"/>
                <a:ext cx="893203" cy="202251"/>
                <a:chOff x="0" y="0"/>
                <a:chExt cx="893201" cy="202249"/>
              </a:xfrm>
            </p:grpSpPr>
            <p:sp>
              <p:nvSpPr>
                <p:cNvPr id="787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88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792" name="Rectangle 77"/>
              <p:cNvGrpSpPr/>
              <p:nvPr/>
            </p:nvGrpSpPr>
            <p:grpSpPr>
              <a:xfrm>
                <a:off x="2802164" y="0"/>
                <a:ext cx="893203" cy="202251"/>
                <a:chOff x="0" y="0"/>
                <a:chExt cx="893201" cy="202249"/>
              </a:xfrm>
            </p:grpSpPr>
            <p:sp>
              <p:nvSpPr>
                <p:cNvPr id="790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91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795" name="Rectangle 78"/>
              <p:cNvGrpSpPr/>
              <p:nvPr/>
            </p:nvGrpSpPr>
            <p:grpSpPr>
              <a:xfrm>
                <a:off x="-1" y="228611"/>
                <a:ext cx="893203" cy="202251"/>
                <a:chOff x="0" y="0"/>
                <a:chExt cx="893201" cy="202249"/>
              </a:xfrm>
            </p:grpSpPr>
            <p:sp>
              <p:nvSpPr>
                <p:cNvPr id="793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94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798" name="Rectangle 79"/>
              <p:cNvGrpSpPr/>
              <p:nvPr/>
            </p:nvGrpSpPr>
            <p:grpSpPr>
              <a:xfrm>
                <a:off x="934054" y="228611"/>
                <a:ext cx="893203" cy="202251"/>
                <a:chOff x="0" y="0"/>
                <a:chExt cx="893201" cy="202249"/>
              </a:xfrm>
            </p:grpSpPr>
            <p:sp>
              <p:nvSpPr>
                <p:cNvPr id="796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97" name="Turquoise R0,G153,B153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800" name="TextBox 70"/>
            <p:cNvSpPr txBox="1"/>
            <p:nvPr/>
          </p:nvSpPr>
          <p:spPr>
            <a:xfrm>
              <a:off x="-1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/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801" name="TextBox 71"/>
            <p:cNvSpPr txBox="1"/>
            <p:nvPr/>
          </p:nvSpPr>
          <p:spPr>
            <a:xfrm>
              <a:off x="367028" y="282175"/>
              <a:ext cx="882204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803" name="Picture Placeholder 10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0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>
              <a:alpha val="70000"/>
            </a:srgbClr>
          </a:solidFill>
        </p:spPr>
        <p:txBody>
          <a:bodyPr lIns="0" tIns="0" rIns="0" bIns="0" anchor="b"/>
          <a:lstStyle>
            <a:lvl1pPr marL="0" indent="457200">
              <a:buSzTx/>
              <a:buFontTx/>
              <a:buNone/>
              <a:defRPr sz="6600" b="1" cap="all">
                <a:solidFill>
                  <a:srgbClr val="FFFFFF">
                    <a:alpha val="0"/>
                  </a:srgbClr>
                </a:solidFill>
              </a:defRPr>
            </a:lvl1pPr>
            <a:lvl2pPr marL="0" indent="0">
              <a:buSzTx/>
              <a:buFontTx/>
              <a:buNone/>
              <a:defRPr sz="6600" b="1" cap="all">
                <a:solidFill>
                  <a:srgbClr val="FFFFFF">
                    <a:alpha val="0"/>
                  </a:srgbClr>
                </a:solidFill>
              </a:defRPr>
            </a:lvl2pPr>
            <a:lvl3pPr marL="1752600" indent="-838200">
              <a:buFontTx/>
              <a:defRPr sz="6600" b="1" cap="all">
                <a:solidFill>
                  <a:srgbClr val="FFFFFF">
                    <a:alpha val="0"/>
                  </a:srgbClr>
                </a:solidFill>
              </a:defRPr>
            </a:lvl3pPr>
            <a:lvl4pPr marL="2314575" indent="-942975">
              <a:buFontTx/>
              <a:defRPr sz="6600" b="1" cap="all">
                <a:solidFill>
                  <a:srgbClr val="FFFFFF">
                    <a:alpha val="0"/>
                  </a:srgbClr>
                </a:solidFill>
              </a:defRPr>
            </a:lvl4pPr>
            <a:lvl5pPr marL="2771775" indent="-942975">
              <a:buFontTx/>
              <a:defRPr sz="6600" b="1" cap="all">
                <a:solidFill>
                  <a:srgbClr val="FFFFFF">
                    <a:alpha val="0"/>
                  </a:srgbClr>
                </a:solidFill>
              </a:defRPr>
            </a:lvl5pPr>
          </a:lstStyle>
          <a:p>
            <a:r>
              <a:t>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05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296331" y="2141538"/>
            <a:ext cx="5906349" cy="1135063"/>
          </a:xfrm>
          <a:prstGeom prst="rect">
            <a:avLst/>
          </a:prstGeom>
          <a:ln w="25400">
            <a:solidFill>
              <a:srgbClr val="F8FAFE">
                <a:alpha val="50000"/>
              </a:srgbClr>
            </a:solidFill>
            <a:round/>
          </a:ln>
        </p:spPr>
        <p:txBody>
          <a:bodyPr anchor="b"/>
          <a:lstStyle>
            <a:lvl1pPr marL="0" indent="0">
              <a:buSzTx/>
              <a:buFontTx/>
              <a:buNone/>
              <a:defRPr sz="4400" b="1" cap="all">
                <a:solidFill>
                  <a:srgbClr val="FFFFFF"/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8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" name="Group 45"/>
          <p:cNvGrpSpPr/>
          <p:nvPr/>
        </p:nvGrpSpPr>
        <p:grpSpPr>
          <a:xfrm>
            <a:off x="6369636" y="6984916"/>
            <a:ext cx="4984164" cy="430863"/>
            <a:chOff x="0" y="0"/>
            <a:chExt cx="4984163" cy="430861"/>
          </a:xfrm>
        </p:grpSpPr>
        <p:grpSp>
          <p:nvGrpSpPr>
            <p:cNvPr id="837" name="Group 69"/>
            <p:cNvGrpSpPr/>
            <p:nvPr/>
          </p:nvGrpSpPr>
          <p:grpSpPr>
            <a:xfrm>
              <a:off x="1288796" y="-1"/>
              <a:ext cx="3695368" cy="430863"/>
              <a:chOff x="0" y="0"/>
              <a:chExt cx="3695366" cy="430861"/>
            </a:xfrm>
          </p:grpSpPr>
          <p:grpSp>
            <p:nvGrpSpPr>
              <p:cNvPr id="815" name="Rectangle 72"/>
              <p:cNvGrpSpPr/>
              <p:nvPr/>
            </p:nvGrpSpPr>
            <p:grpSpPr>
              <a:xfrm>
                <a:off x="-1" y="0"/>
                <a:ext cx="893203" cy="202251"/>
                <a:chOff x="0" y="0"/>
                <a:chExt cx="893201" cy="202249"/>
              </a:xfrm>
            </p:grpSpPr>
            <p:sp>
              <p:nvSpPr>
                <p:cNvPr id="813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14" name="Royal Blue R23,G69,B143"/>
                <p:cNvSpPr txBox="1"/>
                <p:nvPr/>
              </p:nvSpPr>
              <p:spPr>
                <a:xfrm>
                  <a:off x="188191" y="0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818" name="Rectangle 73"/>
              <p:cNvGrpSpPr/>
              <p:nvPr/>
            </p:nvGrpSpPr>
            <p:grpSpPr>
              <a:xfrm>
                <a:off x="934054" y="0"/>
                <a:ext cx="893203" cy="202251"/>
                <a:chOff x="0" y="0"/>
                <a:chExt cx="893201" cy="202249"/>
              </a:xfrm>
            </p:grpSpPr>
            <p:sp>
              <p:nvSpPr>
                <p:cNvPr id="816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17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821" name="Rectangle 74"/>
              <p:cNvGrpSpPr/>
              <p:nvPr/>
            </p:nvGrpSpPr>
            <p:grpSpPr>
              <a:xfrm>
                <a:off x="1868109" y="0"/>
                <a:ext cx="893203" cy="202251"/>
                <a:chOff x="0" y="0"/>
                <a:chExt cx="893201" cy="202249"/>
              </a:xfrm>
            </p:grpSpPr>
            <p:sp>
              <p:nvSpPr>
                <p:cNvPr id="819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20" name="Sky Blue  R1,G180,B231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824" name="Rectangle 75"/>
              <p:cNvGrpSpPr/>
              <p:nvPr/>
            </p:nvGrpSpPr>
            <p:grpSpPr>
              <a:xfrm>
                <a:off x="1868109" y="228611"/>
                <a:ext cx="893203" cy="202251"/>
                <a:chOff x="0" y="0"/>
                <a:chExt cx="893201" cy="202249"/>
              </a:xfrm>
            </p:grpSpPr>
            <p:sp>
              <p:nvSpPr>
                <p:cNvPr id="822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23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827" name="Rectangle 76"/>
              <p:cNvGrpSpPr/>
              <p:nvPr/>
            </p:nvGrpSpPr>
            <p:grpSpPr>
              <a:xfrm>
                <a:off x="2802164" y="228611"/>
                <a:ext cx="893203" cy="202251"/>
                <a:chOff x="0" y="0"/>
                <a:chExt cx="893201" cy="202249"/>
              </a:xfrm>
            </p:grpSpPr>
            <p:sp>
              <p:nvSpPr>
                <p:cNvPr id="825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26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830" name="Rectangle 77"/>
              <p:cNvGrpSpPr/>
              <p:nvPr/>
            </p:nvGrpSpPr>
            <p:grpSpPr>
              <a:xfrm>
                <a:off x="2802164" y="0"/>
                <a:ext cx="893203" cy="202251"/>
                <a:chOff x="0" y="0"/>
                <a:chExt cx="893201" cy="202249"/>
              </a:xfrm>
            </p:grpSpPr>
            <p:sp>
              <p:nvSpPr>
                <p:cNvPr id="828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29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833" name="Rectangle 78"/>
              <p:cNvGrpSpPr/>
              <p:nvPr/>
            </p:nvGrpSpPr>
            <p:grpSpPr>
              <a:xfrm>
                <a:off x="-1" y="228611"/>
                <a:ext cx="893203" cy="202251"/>
                <a:chOff x="0" y="0"/>
                <a:chExt cx="893201" cy="202249"/>
              </a:xfrm>
            </p:grpSpPr>
            <p:sp>
              <p:nvSpPr>
                <p:cNvPr id="831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32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836" name="Rectangle 79"/>
              <p:cNvGrpSpPr/>
              <p:nvPr/>
            </p:nvGrpSpPr>
            <p:grpSpPr>
              <a:xfrm>
                <a:off x="934054" y="228611"/>
                <a:ext cx="893203" cy="202251"/>
                <a:chOff x="0" y="0"/>
                <a:chExt cx="893201" cy="202249"/>
              </a:xfrm>
            </p:grpSpPr>
            <p:sp>
              <p:nvSpPr>
                <p:cNvPr id="834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35" name="Turquoise R0,G153,B153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838" name="TextBox 70"/>
            <p:cNvSpPr txBox="1"/>
            <p:nvPr/>
          </p:nvSpPr>
          <p:spPr>
            <a:xfrm>
              <a:off x="-1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/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839" name="TextBox 71"/>
            <p:cNvSpPr txBox="1"/>
            <p:nvPr/>
          </p:nvSpPr>
          <p:spPr>
            <a:xfrm>
              <a:off x="367028" y="282175"/>
              <a:ext cx="882204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8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45"/>
          <p:cNvGrpSpPr/>
          <p:nvPr/>
        </p:nvGrpSpPr>
        <p:grpSpPr>
          <a:xfrm>
            <a:off x="6369636" y="6984916"/>
            <a:ext cx="4984164" cy="430863"/>
            <a:chOff x="0" y="0"/>
            <a:chExt cx="4984163" cy="430861"/>
          </a:xfrm>
        </p:grpSpPr>
        <p:grpSp>
          <p:nvGrpSpPr>
            <p:cNvPr id="140" name="Group 69"/>
            <p:cNvGrpSpPr/>
            <p:nvPr/>
          </p:nvGrpSpPr>
          <p:grpSpPr>
            <a:xfrm>
              <a:off x="1288796" y="-1"/>
              <a:ext cx="3695368" cy="430863"/>
              <a:chOff x="0" y="0"/>
              <a:chExt cx="3695366" cy="430861"/>
            </a:xfrm>
          </p:grpSpPr>
          <p:grpSp>
            <p:nvGrpSpPr>
              <p:cNvPr id="118" name="Rectangle 72"/>
              <p:cNvGrpSpPr/>
              <p:nvPr/>
            </p:nvGrpSpPr>
            <p:grpSpPr>
              <a:xfrm>
                <a:off x="-1" y="0"/>
                <a:ext cx="893203" cy="202251"/>
                <a:chOff x="0" y="0"/>
                <a:chExt cx="893201" cy="202249"/>
              </a:xfrm>
            </p:grpSpPr>
            <p:sp>
              <p:nvSpPr>
                <p:cNvPr id="116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17" name="Royal Blue R23,G69,B143"/>
                <p:cNvSpPr txBox="1"/>
                <p:nvPr/>
              </p:nvSpPr>
              <p:spPr>
                <a:xfrm>
                  <a:off x="188191" y="0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121" name="Rectangle 73"/>
              <p:cNvGrpSpPr/>
              <p:nvPr/>
            </p:nvGrpSpPr>
            <p:grpSpPr>
              <a:xfrm>
                <a:off x="934054" y="0"/>
                <a:ext cx="893203" cy="202251"/>
                <a:chOff x="0" y="0"/>
                <a:chExt cx="893201" cy="202249"/>
              </a:xfrm>
            </p:grpSpPr>
            <p:sp>
              <p:nvSpPr>
                <p:cNvPr id="119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20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124" name="Rectangle 74"/>
              <p:cNvGrpSpPr/>
              <p:nvPr/>
            </p:nvGrpSpPr>
            <p:grpSpPr>
              <a:xfrm>
                <a:off x="1868109" y="0"/>
                <a:ext cx="893203" cy="202251"/>
                <a:chOff x="0" y="0"/>
                <a:chExt cx="893201" cy="202249"/>
              </a:xfrm>
            </p:grpSpPr>
            <p:sp>
              <p:nvSpPr>
                <p:cNvPr id="122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23" name="Sky Blue  R1,G180,B231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127" name="Rectangle 75"/>
              <p:cNvGrpSpPr/>
              <p:nvPr/>
            </p:nvGrpSpPr>
            <p:grpSpPr>
              <a:xfrm>
                <a:off x="1868109" y="228611"/>
                <a:ext cx="893203" cy="202251"/>
                <a:chOff x="0" y="0"/>
                <a:chExt cx="893201" cy="202249"/>
              </a:xfrm>
            </p:grpSpPr>
            <p:sp>
              <p:nvSpPr>
                <p:cNvPr id="125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26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130" name="Rectangle 76"/>
              <p:cNvGrpSpPr/>
              <p:nvPr/>
            </p:nvGrpSpPr>
            <p:grpSpPr>
              <a:xfrm>
                <a:off x="2802164" y="228611"/>
                <a:ext cx="893203" cy="202251"/>
                <a:chOff x="0" y="0"/>
                <a:chExt cx="893201" cy="202249"/>
              </a:xfrm>
            </p:grpSpPr>
            <p:sp>
              <p:nvSpPr>
                <p:cNvPr id="128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29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133" name="Rectangle 77"/>
              <p:cNvGrpSpPr/>
              <p:nvPr/>
            </p:nvGrpSpPr>
            <p:grpSpPr>
              <a:xfrm>
                <a:off x="2802164" y="0"/>
                <a:ext cx="893203" cy="202251"/>
                <a:chOff x="0" y="0"/>
                <a:chExt cx="893201" cy="202249"/>
              </a:xfrm>
            </p:grpSpPr>
            <p:sp>
              <p:nvSpPr>
                <p:cNvPr id="131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32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136" name="Rectangle 78"/>
              <p:cNvGrpSpPr/>
              <p:nvPr/>
            </p:nvGrpSpPr>
            <p:grpSpPr>
              <a:xfrm>
                <a:off x="-1" y="228611"/>
                <a:ext cx="893203" cy="202251"/>
                <a:chOff x="0" y="0"/>
                <a:chExt cx="893201" cy="202249"/>
              </a:xfrm>
            </p:grpSpPr>
            <p:sp>
              <p:nvSpPr>
                <p:cNvPr id="134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35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139" name="Rectangle 79"/>
              <p:cNvGrpSpPr/>
              <p:nvPr/>
            </p:nvGrpSpPr>
            <p:grpSpPr>
              <a:xfrm>
                <a:off x="934054" y="228611"/>
                <a:ext cx="893203" cy="202251"/>
                <a:chOff x="0" y="0"/>
                <a:chExt cx="893201" cy="202249"/>
              </a:xfrm>
            </p:grpSpPr>
            <p:sp>
              <p:nvSpPr>
                <p:cNvPr id="137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38" name="Turquoise R0,G153,B153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141" name="TextBox 70"/>
            <p:cNvSpPr txBox="1"/>
            <p:nvPr/>
          </p:nvSpPr>
          <p:spPr>
            <a:xfrm>
              <a:off x="-1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/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142" name="TextBox 71"/>
            <p:cNvSpPr txBox="1"/>
            <p:nvPr/>
          </p:nvSpPr>
          <p:spPr>
            <a:xfrm>
              <a:off x="367028" y="282175"/>
              <a:ext cx="882204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14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36392" y="679621"/>
            <a:ext cx="4517136" cy="4955061"/>
          </a:xfrm>
          <a:prstGeom prst="rect">
            <a:avLst/>
          </a:prstGeom>
        </p:spPr>
        <p:txBody>
          <a:bodyPr numCol="2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200">
                <a:solidFill>
                  <a:srgbClr val="48595D"/>
                </a:solidFill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buFontTx/>
              <a:defRPr sz="1200">
                <a:solidFill>
                  <a:srgbClr val="48595D"/>
                </a:solidFill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buFontTx/>
              <a:defRPr sz="1200">
                <a:solidFill>
                  <a:srgbClr val="48595D"/>
                </a:solidFill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buFontTx/>
              <a:defRPr sz="1200">
                <a:solidFill>
                  <a:srgbClr val="48595D"/>
                </a:solidFill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buFontTx/>
              <a:defRPr sz="1200">
                <a:solidFill>
                  <a:srgbClr val="48595D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Title Text"/>
          <p:cNvSpPr txBox="1"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>
                <a:solidFill>
                  <a:srgbClr val="D91B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6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7794889" y="1"/>
            <a:ext cx="4141738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45"/>
          <p:cNvGrpSpPr/>
          <p:nvPr/>
        </p:nvGrpSpPr>
        <p:grpSpPr>
          <a:xfrm>
            <a:off x="6369636" y="6984916"/>
            <a:ext cx="4984164" cy="430863"/>
            <a:chOff x="0" y="0"/>
            <a:chExt cx="4984163" cy="430861"/>
          </a:xfrm>
        </p:grpSpPr>
        <p:grpSp>
          <p:nvGrpSpPr>
            <p:cNvPr id="178" name="Group 69"/>
            <p:cNvGrpSpPr/>
            <p:nvPr/>
          </p:nvGrpSpPr>
          <p:grpSpPr>
            <a:xfrm>
              <a:off x="1288796" y="-1"/>
              <a:ext cx="3695368" cy="430863"/>
              <a:chOff x="0" y="0"/>
              <a:chExt cx="3695366" cy="430861"/>
            </a:xfrm>
          </p:grpSpPr>
          <p:grpSp>
            <p:nvGrpSpPr>
              <p:cNvPr id="156" name="Rectangle 72"/>
              <p:cNvGrpSpPr/>
              <p:nvPr/>
            </p:nvGrpSpPr>
            <p:grpSpPr>
              <a:xfrm>
                <a:off x="-1" y="0"/>
                <a:ext cx="893203" cy="202251"/>
                <a:chOff x="0" y="0"/>
                <a:chExt cx="893201" cy="202249"/>
              </a:xfrm>
            </p:grpSpPr>
            <p:sp>
              <p:nvSpPr>
                <p:cNvPr id="154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5" name="Royal Blue R23,G69,B143"/>
                <p:cNvSpPr txBox="1"/>
                <p:nvPr/>
              </p:nvSpPr>
              <p:spPr>
                <a:xfrm>
                  <a:off x="188191" y="0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159" name="Rectangle 73"/>
              <p:cNvGrpSpPr/>
              <p:nvPr/>
            </p:nvGrpSpPr>
            <p:grpSpPr>
              <a:xfrm>
                <a:off x="934054" y="0"/>
                <a:ext cx="893203" cy="202251"/>
                <a:chOff x="0" y="0"/>
                <a:chExt cx="893201" cy="202249"/>
              </a:xfrm>
            </p:grpSpPr>
            <p:sp>
              <p:nvSpPr>
                <p:cNvPr id="157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8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162" name="Rectangle 74"/>
              <p:cNvGrpSpPr/>
              <p:nvPr/>
            </p:nvGrpSpPr>
            <p:grpSpPr>
              <a:xfrm>
                <a:off x="1868109" y="0"/>
                <a:ext cx="893203" cy="202251"/>
                <a:chOff x="0" y="0"/>
                <a:chExt cx="893201" cy="202249"/>
              </a:xfrm>
            </p:grpSpPr>
            <p:sp>
              <p:nvSpPr>
                <p:cNvPr id="160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1" name="Sky Blue  R1,G180,B231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165" name="Rectangle 75"/>
              <p:cNvGrpSpPr/>
              <p:nvPr/>
            </p:nvGrpSpPr>
            <p:grpSpPr>
              <a:xfrm>
                <a:off x="1868109" y="228611"/>
                <a:ext cx="893203" cy="202251"/>
                <a:chOff x="0" y="0"/>
                <a:chExt cx="893201" cy="202249"/>
              </a:xfrm>
            </p:grpSpPr>
            <p:sp>
              <p:nvSpPr>
                <p:cNvPr id="163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4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168" name="Rectangle 76"/>
              <p:cNvGrpSpPr/>
              <p:nvPr/>
            </p:nvGrpSpPr>
            <p:grpSpPr>
              <a:xfrm>
                <a:off x="2802164" y="228611"/>
                <a:ext cx="893203" cy="202251"/>
                <a:chOff x="0" y="0"/>
                <a:chExt cx="893201" cy="202249"/>
              </a:xfrm>
            </p:grpSpPr>
            <p:sp>
              <p:nvSpPr>
                <p:cNvPr id="166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7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171" name="Rectangle 77"/>
              <p:cNvGrpSpPr/>
              <p:nvPr/>
            </p:nvGrpSpPr>
            <p:grpSpPr>
              <a:xfrm>
                <a:off x="2802164" y="0"/>
                <a:ext cx="893203" cy="202251"/>
                <a:chOff x="0" y="0"/>
                <a:chExt cx="893201" cy="202249"/>
              </a:xfrm>
            </p:grpSpPr>
            <p:sp>
              <p:nvSpPr>
                <p:cNvPr id="169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70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174" name="Rectangle 78"/>
              <p:cNvGrpSpPr/>
              <p:nvPr/>
            </p:nvGrpSpPr>
            <p:grpSpPr>
              <a:xfrm>
                <a:off x="-1" y="228611"/>
                <a:ext cx="893203" cy="202251"/>
                <a:chOff x="0" y="0"/>
                <a:chExt cx="893201" cy="202249"/>
              </a:xfrm>
            </p:grpSpPr>
            <p:sp>
              <p:nvSpPr>
                <p:cNvPr id="172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73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177" name="Rectangle 79"/>
              <p:cNvGrpSpPr/>
              <p:nvPr/>
            </p:nvGrpSpPr>
            <p:grpSpPr>
              <a:xfrm>
                <a:off x="934054" y="228611"/>
                <a:ext cx="893203" cy="202251"/>
                <a:chOff x="0" y="0"/>
                <a:chExt cx="893201" cy="202249"/>
              </a:xfrm>
            </p:grpSpPr>
            <p:sp>
              <p:nvSpPr>
                <p:cNvPr id="175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76" name="Turquoise R0,G153,B153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179" name="TextBox 70"/>
            <p:cNvSpPr txBox="1"/>
            <p:nvPr/>
          </p:nvSpPr>
          <p:spPr>
            <a:xfrm>
              <a:off x="-1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/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180" name="TextBox 71"/>
            <p:cNvSpPr txBox="1"/>
            <p:nvPr/>
          </p:nvSpPr>
          <p:spPr>
            <a:xfrm>
              <a:off x="367028" y="282175"/>
              <a:ext cx="882204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182" name="Picture Placeholder 8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>
              <a:alpha val="70000"/>
            </a:srgbClr>
          </a:solidFill>
        </p:spPr>
        <p:txBody>
          <a:bodyPr lIns="0" tIns="0" rIns="0" bIns="0" anchor="b"/>
          <a:lstStyle>
            <a:lvl1pPr marL="0" indent="457200">
              <a:buSzTx/>
              <a:buFontTx/>
              <a:buNone/>
              <a:defRPr sz="6600" b="1" cap="all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6600" b="1" cap="all">
                <a:solidFill>
                  <a:srgbClr val="FFFFFF"/>
                </a:solidFill>
              </a:defRPr>
            </a:lvl2pPr>
            <a:lvl3pPr marL="1752600" indent="-838200">
              <a:buFontTx/>
              <a:defRPr sz="6600" b="1" cap="all">
                <a:solidFill>
                  <a:srgbClr val="FFFFFF"/>
                </a:solidFill>
              </a:defRPr>
            </a:lvl3pPr>
            <a:lvl4pPr marL="2314575" indent="-942975">
              <a:buFontTx/>
              <a:defRPr sz="6600" b="1" cap="all">
                <a:solidFill>
                  <a:srgbClr val="FFFFFF"/>
                </a:solidFill>
              </a:defRPr>
            </a:lvl4pPr>
            <a:lvl5pPr marL="2771775" indent="-942975">
              <a:buFontTx/>
              <a:defRPr sz="6600" b="1" cap="all">
                <a:solidFill>
                  <a:srgbClr val="FFFFFF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roup 45"/>
          <p:cNvGrpSpPr/>
          <p:nvPr/>
        </p:nvGrpSpPr>
        <p:grpSpPr>
          <a:xfrm>
            <a:off x="6369636" y="6984916"/>
            <a:ext cx="4984164" cy="430863"/>
            <a:chOff x="0" y="0"/>
            <a:chExt cx="4984163" cy="430861"/>
          </a:xfrm>
        </p:grpSpPr>
        <p:grpSp>
          <p:nvGrpSpPr>
            <p:cNvPr id="215" name="Group 69"/>
            <p:cNvGrpSpPr/>
            <p:nvPr/>
          </p:nvGrpSpPr>
          <p:grpSpPr>
            <a:xfrm>
              <a:off x="1288796" y="-1"/>
              <a:ext cx="3695368" cy="430863"/>
              <a:chOff x="0" y="0"/>
              <a:chExt cx="3695366" cy="430861"/>
            </a:xfrm>
          </p:grpSpPr>
          <p:grpSp>
            <p:nvGrpSpPr>
              <p:cNvPr id="193" name="Rectangle 72"/>
              <p:cNvGrpSpPr/>
              <p:nvPr/>
            </p:nvGrpSpPr>
            <p:grpSpPr>
              <a:xfrm>
                <a:off x="-1" y="0"/>
                <a:ext cx="893203" cy="202251"/>
                <a:chOff x="0" y="0"/>
                <a:chExt cx="893201" cy="202249"/>
              </a:xfrm>
            </p:grpSpPr>
            <p:sp>
              <p:nvSpPr>
                <p:cNvPr id="191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2" name="Royal Blue R23,G69,B143"/>
                <p:cNvSpPr txBox="1"/>
                <p:nvPr/>
              </p:nvSpPr>
              <p:spPr>
                <a:xfrm>
                  <a:off x="188191" y="0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196" name="Rectangle 73"/>
              <p:cNvGrpSpPr/>
              <p:nvPr/>
            </p:nvGrpSpPr>
            <p:grpSpPr>
              <a:xfrm>
                <a:off x="934054" y="0"/>
                <a:ext cx="893203" cy="202251"/>
                <a:chOff x="0" y="0"/>
                <a:chExt cx="893201" cy="202249"/>
              </a:xfrm>
            </p:grpSpPr>
            <p:sp>
              <p:nvSpPr>
                <p:cNvPr id="194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5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199" name="Rectangle 74"/>
              <p:cNvGrpSpPr/>
              <p:nvPr/>
            </p:nvGrpSpPr>
            <p:grpSpPr>
              <a:xfrm>
                <a:off x="1868109" y="0"/>
                <a:ext cx="893203" cy="202251"/>
                <a:chOff x="0" y="0"/>
                <a:chExt cx="893201" cy="202249"/>
              </a:xfrm>
            </p:grpSpPr>
            <p:sp>
              <p:nvSpPr>
                <p:cNvPr id="197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8" name="Sky Blue  R1,G180,B231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202" name="Rectangle 75"/>
              <p:cNvGrpSpPr/>
              <p:nvPr/>
            </p:nvGrpSpPr>
            <p:grpSpPr>
              <a:xfrm>
                <a:off x="1868109" y="228611"/>
                <a:ext cx="893203" cy="202251"/>
                <a:chOff x="0" y="0"/>
                <a:chExt cx="893201" cy="202249"/>
              </a:xfrm>
            </p:grpSpPr>
            <p:sp>
              <p:nvSpPr>
                <p:cNvPr id="200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1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205" name="Rectangle 76"/>
              <p:cNvGrpSpPr/>
              <p:nvPr/>
            </p:nvGrpSpPr>
            <p:grpSpPr>
              <a:xfrm>
                <a:off x="2802164" y="228611"/>
                <a:ext cx="893203" cy="202251"/>
                <a:chOff x="0" y="0"/>
                <a:chExt cx="893201" cy="202249"/>
              </a:xfrm>
            </p:grpSpPr>
            <p:sp>
              <p:nvSpPr>
                <p:cNvPr id="203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4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208" name="Rectangle 77"/>
              <p:cNvGrpSpPr/>
              <p:nvPr/>
            </p:nvGrpSpPr>
            <p:grpSpPr>
              <a:xfrm>
                <a:off x="2802164" y="0"/>
                <a:ext cx="893203" cy="202251"/>
                <a:chOff x="0" y="0"/>
                <a:chExt cx="893201" cy="202249"/>
              </a:xfrm>
            </p:grpSpPr>
            <p:sp>
              <p:nvSpPr>
                <p:cNvPr id="206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7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211" name="Rectangle 78"/>
              <p:cNvGrpSpPr/>
              <p:nvPr/>
            </p:nvGrpSpPr>
            <p:grpSpPr>
              <a:xfrm>
                <a:off x="-1" y="228611"/>
                <a:ext cx="893203" cy="202251"/>
                <a:chOff x="0" y="0"/>
                <a:chExt cx="893201" cy="202249"/>
              </a:xfrm>
            </p:grpSpPr>
            <p:sp>
              <p:nvSpPr>
                <p:cNvPr id="209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10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214" name="Rectangle 79"/>
              <p:cNvGrpSpPr/>
              <p:nvPr/>
            </p:nvGrpSpPr>
            <p:grpSpPr>
              <a:xfrm>
                <a:off x="934054" y="228611"/>
                <a:ext cx="893203" cy="202251"/>
                <a:chOff x="0" y="0"/>
                <a:chExt cx="893201" cy="202249"/>
              </a:xfrm>
            </p:grpSpPr>
            <p:sp>
              <p:nvSpPr>
                <p:cNvPr id="212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13" name="Turquoise R0,G153,B153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216" name="TextBox 70"/>
            <p:cNvSpPr txBox="1"/>
            <p:nvPr/>
          </p:nvSpPr>
          <p:spPr>
            <a:xfrm>
              <a:off x="-1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/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217" name="TextBox 71"/>
            <p:cNvSpPr txBox="1"/>
            <p:nvPr/>
          </p:nvSpPr>
          <p:spPr>
            <a:xfrm>
              <a:off x="367028" y="282175"/>
              <a:ext cx="882204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219" name="Picture Placeholder 25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50437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grpSp>
        <p:nvGrpSpPr>
          <p:cNvPr id="222" name="Rectangle 23"/>
          <p:cNvGrpSpPr/>
          <p:nvPr/>
        </p:nvGrpSpPr>
        <p:grpSpPr>
          <a:xfrm>
            <a:off x="0" y="-1"/>
            <a:ext cx="12192000" cy="5043715"/>
            <a:chOff x="0" y="0"/>
            <a:chExt cx="12192000" cy="5043713"/>
          </a:xfrm>
        </p:grpSpPr>
        <p:sp>
          <p:nvSpPr>
            <p:cNvPr id="220" name="Rectangle"/>
            <p:cNvSpPr/>
            <p:nvPr/>
          </p:nvSpPr>
          <p:spPr>
            <a:xfrm>
              <a:off x="0" y="-1"/>
              <a:ext cx="12192000" cy="5043715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1" name="z"/>
            <p:cNvSpPr txBox="1"/>
            <p:nvPr/>
          </p:nvSpPr>
          <p:spPr>
            <a:xfrm>
              <a:off x="45719" y="4693051"/>
              <a:ext cx="12100561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>
                <a:defRPr>
                  <a:solidFill>
                    <a:srgbClr val="FFFFFF">
                      <a:alpha val="0"/>
                    </a:srgbClr>
                  </a:solidFill>
                </a:defRPr>
              </a:lvl1pPr>
            </a:lstStyle>
            <a:p>
              <a:r>
                <a:t>z</a:t>
              </a:r>
            </a:p>
          </p:txBody>
        </p:sp>
      </p:grpSp>
      <p:sp>
        <p:nvSpPr>
          <p:cNvPr id="223" name="Rectangle 26"/>
          <p:cNvSpPr/>
          <p:nvPr/>
        </p:nvSpPr>
        <p:spPr>
          <a:xfrm>
            <a:off x="0" y="5043713"/>
            <a:ext cx="12192000" cy="1814287"/>
          </a:xfrm>
          <a:prstGeom prst="rect">
            <a:avLst/>
          </a:prstGeom>
          <a:solidFill>
            <a:srgbClr val="48595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96333" y="5297713"/>
            <a:ext cx="9733038" cy="63500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400" b="1" cap="all">
                <a:solidFill>
                  <a:srgbClr val="01B0E3"/>
                </a:solidFill>
              </a:defRPr>
            </a:lvl1pPr>
            <a:lvl2pPr marL="0" indent="0">
              <a:buSzTx/>
              <a:buFontTx/>
              <a:buNone/>
              <a:defRPr sz="4400" b="1" cap="all">
                <a:solidFill>
                  <a:srgbClr val="01B0E3"/>
                </a:solidFill>
              </a:defRPr>
            </a:lvl2pPr>
            <a:lvl3pPr marL="1473200" indent="-558800">
              <a:buFontTx/>
              <a:defRPr sz="4400" b="1" cap="all">
                <a:solidFill>
                  <a:srgbClr val="01B0E3"/>
                </a:solidFill>
              </a:defRPr>
            </a:lvl3pPr>
            <a:lvl4pPr marL="2000250" indent="-628650">
              <a:buFontTx/>
              <a:defRPr sz="4400" b="1" cap="all">
                <a:solidFill>
                  <a:srgbClr val="01B0E3"/>
                </a:solidFill>
              </a:defRPr>
            </a:lvl4pPr>
            <a:lvl5pPr marL="2457450" indent="-628650">
              <a:buFontTx/>
              <a:defRPr sz="4400" b="1" cap="all">
                <a:solidFill>
                  <a:srgbClr val="01B0E3"/>
                </a:solidFill>
              </a:defRPr>
            </a:lvl5pPr>
          </a:lstStyle>
          <a:p>
            <a:r>
              <a:t>Title OF PRESENTATION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6" name="Picture 13" descr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999" y="5878557"/>
            <a:ext cx="1872086" cy="703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roup 45"/>
          <p:cNvGrpSpPr/>
          <p:nvPr/>
        </p:nvGrpSpPr>
        <p:grpSpPr>
          <a:xfrm>
            <a:off x="6369636" y="6984916"/>
            <a:ext cx="4984164" cy="430863"/>
            <a:chOff x="0" y="0"/>
            <a:chExt cx="4984163" cy="430861"/>
          </a:xfrm>
        </p:grpSpPr>
        <p:grpSp>
          <p:nvGrpSpPr>
            <p:cNvPr id="257" name="Group 69"/>
            <p:cNvGrpSpPr/>
            <p:nvPr/>
          </p:nvGrpSpPr>
          <p:grpSpPr>
            <a:xfrm>
              <a:off x="1288796" y="-1"/>
              <a:ext cx="3695368" cy="430863"/>
              <a:chOff x="0" y="0"/>
              <a:chExt cx="3695366" cy="430861"/>
            </a:xfrm>
          </p:grpSpPr>
          <p:grpSp>
            <p:nvGrpSpPr>
              <p:cNvPr id="235" name="Rectangle 72"/>
              <p:cNvGrpSpPr/>
              <p:nvPr/>
            </p:nvGrpSpPr>
            <p:grpSpPr>
              <a:xfrm>
                <a:off x="-1" y="0"/>
                <a:ext cx="893203" cy="202251"/>
                <a:chOff x="0" y="0"/>
                <a:chExt cx="893201" cy="202249"/>
              </a:xfrm>
            </p:grpSpPr>
            <p:sp>
              <p:nvSpPr>
                <p:cNvPr id="233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34" name="Royal Blue R23,G69,B143"/>
                <p:cNvSpPr txBox="1"/>
                <p:nvPr/>
              </p:nvSpPr>
              <p:spPr>
                <a:xfrm>
                  <a:off x="188191" y="0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238" name="Rectangle 73"/>
              <p:cNvGrpSpPr/>
              <p:nvPr/>
            </p:nvGrpSpPr>
            <p:grpSpPr>
              <a:xfrm>
                <a:off x="934054" y="0"/>
                <a:ext cx="893203" cy="202251"/>
                <a:chOff x="0" y="0"/>
                <a:chExt cx="893201" cy="202249"/>
              </a:xfrm>
            </p:grpSpPr>
            <p:sp>
              <p:nvSpPr>
                <p:cNvPr id="236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37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241" name="Rectangle 74"/>
              <p:cNvGrpSpPr/>
              <p:nvPr/>
            </p:nvGrpSpPr>
            <p:grpSpPr>
              <a:xfrm>
                <a:off x="1868109" y="0"/>
                <a:ext cx="893203" cy="202251"/>
                <a:chOff x="0" y="0"/>
                <a:chExt cx="893201" cy="202249"/>
              </a:xfrm>
            </p:grpSpPr>
            <p:sp>
              <p:nvSpPr>
                <p:cNvPr id="239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40" name="Sky Blue  R1,G180,B231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244" name="Rectangle 75"/>
              <p:cNvGrpSpPr/>
              <p:nvPr/>
            </p:nvGrpSpPr>
            <p:grpSpPr>
              <a:xfrm>
                <a:off x="1868109" y="228611"/>
                <a:ext cx="893203" cy="202251"/>
                <a:chOff x="0" y="0"/>
                <a:chExt cx="893201" cy="202249"/>
              </a:xfrm>
            </p:grpSpPr>
            <p:sp>
              <p:nvSpPr>
                <p:cNvPr id="242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43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247" name="Rectangle 76"/>
              <p:cNvGrpSpPr/>
              <p:nvPr/>
            </p:nvGrpSpPr>
            <p:grpSpPr>
              <a:xfrm>
                <a:off x="2802164" y="228611"/>
                <a:ext cx="893203" cy="202251"/>
                <a:chOff x="0" y="0"/>
                <a:chExt cx="893201" cy="202249"/>
              </a:xfrm>
            </p:grpSpPr>
            <p:sp>
              <p:nvSpPr>
                <p:cNvPr id="245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46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250" name="Rectangle 77"/>
              <p:cNvGrpSpPr/>
              <p:nvPr/>
            </p:nvGrpSpPr>
            <p:grpSpPr>
              <a:xfrm>
                <a:off x="2802164" y="0"/>
                <a:ext cx="893203" cy="202251"/>
                <a:chOff x="0" y="0"/>
                <a:chExt cx="893201" cy="202249"/>
              </a:xfrm>
            </p:grpSpPr>
            <p:sp>
              <p:nvSpPr>
                <p:cNvPr id="248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49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253" name="Rectangle 78"/>
              <p:cNvGrpSpPr/>
              <p:nvPr/>
            </p:nvGrpSpPr>
            <p:grpSpPr>
              <a:xfrm>
                <a:off x="-1" y="228611"/>
                <a:ext cx="893203" cy="202251"/>
                <a:chOff x="0" y="0"/>
                <a:chExt cx="893201" cy="202249"/>
              </a:xfrm>
            </p:grpSpPr>
            <p:sp>
              <p:nvSpPr>
                <p:cNvPr id="251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52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256" name="Rectangle 79"/>
              <p:cNvGrpSpPr/>
              <p:nvPr/>
            </p:nvGrpSpPr>
            <p:grpSpPr>
              <a:xfrm>
                <a:off x="934054" y="228611"/>
                <a:ext cx="893203" cy="202251"/>
                <a:chOff x="0" y="0"/>
                <a:chExt cx="893201" cy="202249"/>
              </a:xfrm>
            </p:grpSpPr>
            <p:sp>
              <p:nvSpPr>
                <p:cNvPr id="254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55" name="Turquoise R0,G153,B153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258" name="TextBox 70"/>
            <p:cNvSpPr txBox="1"/>
            <p:nvPr/>
          </p:nvSpPr>
          <p:spPr>
            <a:xfrm>
              <a:off x="-1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/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259" name="TextBox 71"/>
            <p:cNvSpPr txBox="1"/>
            <p:nvPr/>
          </p:nvSpPr>
          <p:spPr>
            <a:xfrm>
              <a:off x="367028" y="282175"/>
              <a:ext cx="882204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261" name="Picture Placeholder 25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50437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grpSp>
        <p:nvGrpSpPr>
          <p:cNvPr id="264" name="Rectangle 23"/>
          <p:cNvGrpSpPr/>
          <p:nvPr/>
        </p:nvGrpSpPr>
        <p:grpSpPr>
          <a:xfrm>
            <a:off x="0" y="-1"/>
            <a:ext cx="12192000" cy="5043715"/>
            <a:chOff x="0" y="0"/>
            <a:chExt cx="12192000" cy="5043713"/>
          </a:xfrm>
        </p:grpSpPr>
        <p:sp>
          <p:nvSpPr>
            <p:cNvPr id="262" name="Rectangle"/>
            <p:cNvSpPr/>
            <p:nvPr/>
          </p:nvSpPr>
          <p:spPr>
            <a:xfrm>
              <a:off x="0" y="-1"/>
              <a:ext cx="12192000" cy="5043715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3" name="z"/>
            <p:cNvSpPr txBox="1"/>
            <p:nvPr/>
          </p:nvSpPr>
          <p:spPr>
            <a:xfrm>
              <a:off x="45719" y="4693051"/>
              <a:ext cx="12100561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>
                <a:defRPr>
                  <a:solidFill>
                    <a:srgbClr val="FFFFFF">
                      <a:alpha val="0"/>
                    </a:srgbClr>
                  </a:solidFill>
                </a:defRPr>
              </a:lvl1pPr>
            </a:lstStyle>
            <a:p>
              <a:r>
                <a:t>z</a:t>
              </a:r>
            </a:p>
          </p:txBody>
        </p:sp>
      </p:grpSp>
      <p:sp>
        <p:nvSpPr>
          <p:cNvPr id="265" name="Rectangle 26"/>
          <p:cNvSpPr/>
          <p:nvPr/>
        </p:nvSpPr>
        <p:spPr>
          <a:xfrm>
            <a:off x="0" y="5043713"/>
            <a:ext cx="12192000" cy="1814287"/>
          </a:xfrm>
          <a:prstGeom prst="rect">
            <a:avLst/>
          </a:prstGeom>
          <a:solidFill>
            <a:srgbClr val="01B4E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96333" y="5297713"/>
            <a:ext cx="9733038" cy="63500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400" b="1" cap="all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4400" b="1" cap="all">
                <a:solidFill>
                  <a:srgbClr val="FFFFFF"/>
                </a:solidFill>
              </a:defRPr>
            </a:lvl2pPr>
            <a:lvl3pPr marL="1473200" indent="-558800">
              <a:buFontTx/>
              <a:defRPr sz="4400" b="1" cap="all">
                <a:solidFill>
                  <a:srgbClr val="FFFFFF"/>
                </a:solidFill>
              </a:defRPr>
            </a:lvl3pPr>
            <a:lvl4pPr marL="2000250" indent="-628650">
              <a:buFontTx/>
              <a:defRPr sz="4400" b="1" cap="all">
                <a:solidFill>
                  <a:srgbClr val="FFFFFF"/>
                </a:solidFill>
              </a:defRPr>
            </a:lvl4pPr>
            <a:lvl5pPr marL="2457450" indent="-628650">
              <a:buFontTx/>
              <a:defRPr sz="4400" b="1" cap="all">
                <a:solidFill>
                  <a:srgbClr val="FFFFFF"/>
                </a:solidFill>
              </a:defRPr>
            </a:lvl5pPr>
          </a:lstStyle>
          <a:p>
            <a:r>
              <a:t>Title OF PRESENTATION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8" name="Picture 13" descr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999" y="5878557"/>
            <a:ext cx="1872086" cy="703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roup 45"/>
          <p:cNvGrpSpPr/>
          <p:nvPr/>
        </p:nvGrpSpPr>
        <p:grpSpPr>
          <a:xfrm>
            <a:off x="6369636" y="6984916"/>
            <a:ext cx="4984164" cy="430863"/>
            <a:chOff x="0" y="0"/>
            <a:chExt cx="4984163" cy="430861"/>
          </a:xfrm>
        </p:grpSpPr>
        <p:grpSp>
          <p:nvGrpSpPr>
            <p:cNvPr id="306" name="Group 69"/>
            <p:cNvGrpSpPr/>
            <p:nvPr/>
          </p:nvGrpSpPr>
          <p:grpSpPr>
            <a:xfrm>
              <a:off x="1288796" y="-1"/>
              <a:ext cx="3695368" cy="430863"/>
              <a:chOff x="0" y="0"/>
              <a:chExt cx="3695366" cy="430861"/>
            </a:xfrm>
          </p:grpSpPr>
          <p:grpSp>
            <p:nvGrpSpPr>
              <p:cNvPr id="284" name="Rectangle 72"/>
              <p:cNvGrpSpPr/>
              <p:nvPr/>
            </p:nvGrpSpPr>
            <p:grpSpPr>
              <a:xfrm>
                <a:off x="-1" y="0"/>
                <a:ext cx="893203" cy="202251"/>
                <a:chOff x="0" y="0"/>
                <a:chExt cx="893201" cy="202249"/>
              </a:xfrm>
            </p:grpSpPr>
            <p:sp>
              <p:nvSpPr>
                <p:cNvPr id="282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3" name="Royal Blue R23,G69,B143"/>
                <p:cNvSpPr txBox="1"/>
                <p:nvPr/>
              </p:nvSpPr>
              <p:spPr>
                <a:xfrm>
                  <a:off x="188191" y="0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287" name="Rectangle 73"/>
              <p:cNvGrpSpPr/>
              <p:nvPr/>
            </p:nvGrpSpPr>
            <p:grpSpPr>
              <a:xfrm>
                <a:off x="934054" y="0"/>
                <a:ext cx="893203" cy="202251"/>
                <a:chOff x="0" y="0"/>
                <a:chExt cx="893201" cy="202249"/>
              </a:xfrm>
            </p:grpSpPr>
            <p:sp>
              <p:nvSpPr>
                <p:cNvPr id="285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6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290" name="Rectangle 74"/>
              <p:cNvGrpSpPr/>
              <p:nvPr/>
            </p:nvGrpSpPr>
            <p:grpSpPr>
              <a:xfrm>
                <a:off x="1868109" y="0"/>
                <a:ext cx="893203" cy="202251"/>
                <a:chOff x="0" y="0"/>
                <a:chExt cx="893201" cy="202249"/>
              </a:xfrm>
            </p:grpSpPr>
            <p:sp>
              <p:nvSpPr>
                <p:cNvPr id="288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9" name="Sky Blue  R1,G180,B231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293" name="Rectangle 75"/>
              <p:cNvGrpSpPr/>
              <p:nvPr/>
            </p:nvGrpSpPr>
            <p:grpSpPr>
              <a:xfrm>
                <a:off x="1868109" y="228611"/>
                <a:ext cx="893203" cy="202251"/>
                <a:chOff x="0" y="0"/>
                <a:chExt cx="893201" cy="202249"/>
              </a:xfrm>
            </p:grpSpPr>
            <p:sp>
              <p:nvSpPr>
                <p:cNvPr id="291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2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296" name="Rectangle 76"/>
              <p:cNvGrpSpPr/>
              <p:nvPr/>
            </p:nvGrpSpPr>
            <p:grpSpPr>
              <a:xfrm>
                <a:off x="2802164" y="228611"/>
                <a:ext cx="893203" cy="202251"/>
                <a:chOff x="0" y="0"/>
                <a:chExt cx="893201" cy="202249"/>
              </a:xfrm>
            </p:grpSpPr>
            <p:sp>
              <p:nvSpPr>
                <p:cNvPr id="294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5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299" name="Rectangle 77"/>
              <p:cNvGrpSpPr/>
              <p:nvPr/>
            </p:nvGrpSpPr>
            <p:grpSpPr>
              <a:xfrm>
                <a:off x="2802164" y="0"/>
                <a:ext cx="893203" cy="202251"/>
                <a:chOff x="0" y="0"/>
                <a:chExt cx="893201" cy="202249"/>
              </a:xfrm>
            </p:grpSpPr>
            <p:sp>
              <p:nvSpPr>
                <p:cNvPr id="297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8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302" name="Rectangle 78"/>
              <p:cNvGrpSpPr/>
              <p:nvPr/>
            </p:nvGrpSpPr>
            <p:grpSpPr>
              <a:xfrm>
                <a:off x="-1" y="228611"/>
                <a:ext cx="893203" cy="202251"/>
                <a:chOff x="0" y="0"/>
                <a:chExt cx="893201" cy="202249"/>
              </a:xfrm>
            </p:grpSpPr>
            <p:sp>
              <p:nvSpPr>
                <p:cNvPr id="300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1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305" name="Rectangle 79"/>
              <p:cNvGrpSpPr/>
              <p:nvPr/>
            </p:nvGrpSpPr>
            <p:grpSpPr>
              <a:xfrm>
                <a:off x="934054" y="228611"/>
                <a:ext cx="893203" cy="202251"/>
                <a:chOff x="0" y="0"/>
                <a:chExt cx="893201" cy="202249"/>
              </a:xfrm>
            </p:grpSpPr>
            <p:sp>
              <p:nvSpPr>
                <p:cNvPr id="303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4" name="Turquoise R0,G153,B153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307" name="TextBox 70"/>
            <p:cNvSpPr txBox="1"/>
            <p:nvPr/>
          </p:nvSpPr>
          <p:spPr>
            <a:xfrm>
              <a:off x="-1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/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308" name="TextBox 71"/>
            <p:cNvSpPr txBox="1"/>
            <p:nvPr/>
          </p:nvSpPr>
          <p:spPr>
            <a:xfrm>
              <a:off x="367028" y="282175"/>
              <a:ext cx="882204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310" name="Rectangle 3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48595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roup 45"/>
          <p:cNvGrpSpPr/>
          <p:nvPr/>
        </p:nvGrpSpPr>
        <p:grpSpPr>
          <a:xfrm>
            <a:off x="6369636" y="6984916"/>
            <a:ext cx="4984164" cy="430863"/>
            <a:chOff x="0" y="0"/>
            <a:chExt cx="4984163" cy="430861"/>
          </a:xfrm>
        </p:grpSpPr>
        <p:grpSp>
          <p:nvGrpSpPr>
            <p:cNvPr id="342" name="Group 69"/>
            <p:cNvGrpSpPr/>
            <p:nvPr/>
          </p:nvGrpSpPr>
          <p:grpSpPr>
            <a:xfrm>
              <a:off x="1288796" y="-1"/>
              <a:ext cx="3695368" cy="430863"/>
              <a:chOff x="0" y="0"/>
              <a:chExt cx="3695366" cy="430861"/>
            </a:xfrm>
          </p:grpSpPr>
          <p:grpSp>
            <p:nvGrpSpPr>
              <p:cNvPr id="320" name="Rectangle 72"/>
              <p:cNvGrpSpPr/>
              <p:nvPr/>
            </p:nvGrpSpPr>
            <p:grpSpPr>
              <a:xfrm>
                <a:off x="-1" y="0"/>
                <a:ext cx="893203" cy="202251"/>
                <a:chOff x="0" y="0"/>
                <a:chExt cx="893201" cy="202249"/>
              </a:xfrm>
            </p:grpSpPr>
            <p:sp>
              <p:nvSpPr>
                <p:cNvPr id="318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19" name="Royal Blue R23,G69,B143"/>
                <p:cNvSpPr txBox="1"/>
                <p:nvPr/>
              </p:nvSpPr>
              <p:spPr>
                <a:xfrm>
                  <a:off x="188191" y="0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323" name="Rectangle 73"/>
              <p:cNvGrpSpPr/>
              <p:nvPr/>
            </p:nvGrpSpPr>
            <p:grpSpPr>
              <a:xfrm>
                <a:off x="934054" y="0"/>
                <a:ext cx="893203" cy="202251"/>
                <a:chOff x="0" y="0"/>
                <a:chExt cx="893201" cy="202249"/>
              </a:xfrm>
            </p:grpSpPr>
            <p:sp>
              <p:nvSpPr>
                <p:cNvPr id="321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22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326" name="Rectangle 74"/>
              <p:cNvGrpSpPr/>
              <p:nvPr/>
            </p:nvGrpSpPr>
            <p:grpSpPr>
              <a:xfrm>
                <a:off x="1868109" y="0"/>
                <a:ext cx="893203" cy="202251"/>
                <a:chOff x="0" y="0"/>
                <a:chExt cx="893201" cy="202249"/>
              </a:xfrm>
            </p:grpSpPr>
            <p:sp>
              <p:nvSpPr>
                <p:cNvPr id="324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25" name="Sky Blue  R1,G180,B231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329" name="Rectangle 75"/>
              <p:cNvGrpSpPr/>
              <p:nvPr/>
            </p:nvGrpSpPr>
            <p:grpSpPr>
              <a:xfrm>
                <a:off x="1868109" y="228611"/>
                <a:ext cx="893203" cy="202251"/>
                <a:chOff x="0" y="0"/>
                <a:chExt cx="893201" cy="202249"/>
              </a:xfrm>
            </p:grpSpPr>
            <p:sp>
              <p:nvSpPr>
                <p:cNvPr id="327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28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332" name="Rectangle 76"/>
              <p:cNvGrpSpPr/>
              <p:nvPr/>
            </p:nvGrpSpPr>
            <p:grpSpPr>
              <a:xfrm>
                <a:off x="2802164" y="228611"/>
                <a:ext cx="893203" cy="202251"/>
                <a:chOff x="0" y="0"/>
                <a:chExt cx="893201" cy="202249"/>
              </a:xfrm>
            </p:grpSpPr>
            <p:sp>
              <p:nvSpPr>
                <p:cNvPr id="330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1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335" name="Rectangle 77"/>
              <p:cNvGrpSpPr/>
              <p:nvPr/>
            </p:nvGrpSpPr>
            <p:grpSpPr>
              <a:xfrm>
                <a:off x="2802164" y="0"/>
                <a:ext cx="893203" cy="202251"/>
                <a:chOff x="0" y="0"/>
                <a:chExt cx="893201" cy="202249"/>
              </a:xfrm>
            </p:grpSpPr>
            <p:sp>
              <p:nvSpPr>
                <p:cNvPr id="333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4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338" name="Rectangle 78"/>
              <p:cNvGrpSpPr/>
              <p:nvPr/>
            </p:nvGrpSpPr>
            <p:grpSpPr>
              <a:xfrm>
                <a:off x="-1" y="228611"/>
                <a:ext cx="893203" cy="202251"/>
                <a:chOff x="0" y="0"/>
                <a:chExt cx="893201" cy="202249"/>
              </a:xfrm>
            </p:grpSpPr>
            <p:sp>
              <p:nvSpPr>
                <p:cNvPr id="336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7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341" name="Rectangle 79"/>
              <p:cNvGrpSpPr/>
              <p:nvPr/>
            </p:nvGrpSpPr>
            <p:grpSpPr>
              <a:xfrm>
                <a:off x="934054" y="228611"/>
                <a:ext cx="893203" cy="202251"/>
                <a:chOff x="0" y="0"/>
                <a:chExt cx="893201" cy="202249"/>
              </a:xfrm>
            </p:grpSpPr>
            <p:sp>
              <p:nvSpPr>
                <p:cNvPr id="339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0" name="Turquoise R0,G153,B153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343" name="TextBox 70"/>
            <p:cNvSpPr txBox="1"/>
            <p:nvPr/>
          </p:nvSpPr>
          <p:spPr>
            <a:xfrm>
              <a:off x="-1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/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344" name="TextBox 71"/>
            <p:cNvSpPr txBox="1"/>
            <p:nvPr/>
          </p:nvSpPr>
          <p:spPr>
            <a:xfrm>
              <a:off x="367028" y="282175"/>
              <a:ext cx="882204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346" name="Rectangle 7"/>
          <p:cNvSpPr/>
          <p:nvPr/>
        </p:nvSpPr>
        <p:spPr>
          <a:xfrm flipV="1">
            <a:off x="0" y="0"/>
            <a:ext cx="12192000" cy="1540043"/>
          </a:xfrm>
          <a:prstGeom prst="rect">
            <a:avLst/>
          </a:prstGeom>
          <a:solidFill>
            <a:srgbClr val="01B4E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7" name="Title Text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40043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48" name="Body Level One…"/>
          <p:cNvSpPr txBox="1">
            <a:spLocks noGrp="1"/>
          </p:cNvSpPr>
          <p:nvPr>
            <p:ph type="body" idx="1"/>
          </p:nvPr>
        </p:nvSpPr>
        <p:spPr>
          <a:xfrm>
            <a:off x="380999" y="2142066"/>
            <a:ext cx="11506200" cy="403489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33333"/>
                </a:solidFill>
              </a:defRPr>
            </a:lvl1pPr>
            <a:lvl2pPr marL="502919" indent="-274319">
              <a:defRPr sz="2400">
                <a:solidFill>
                  <a:srgbClr val="333333"/>
                </a:solidFill>
              </a:defRPr>
            </a:lvl2pPr>
            <a:lvl3pPr marL="762000" indent="-304800">
              <a:defRPr sz="2400">
                <a:solidFill>
                  <a:srgbClr val="333333"/>
                </a:solidFill>
              </a:defRPr>
            </a:lvl3pPr>
            <a:lvl4pPr marL="1028700" indent="-342900">
              <a:defRPr sz="2400">
                <a:solidFill>
                  <a:srgbClr val="333333"/>
                </a:solidFill>
              </a:defRPr>
            </a:lvl4pPr>
            <a:lvl5pPr marL="1257300" indent="-342900">
              <a:defRPr sz="2400">
                <a:solidFill>
                  <a:srgbClr val="33333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45"/>
          <p:cNvGrpSpPr/>
          <p:nvPr/>
        </p:nvGrpSpPr>
        <p:grpSpPr>
          <a:xfrm>
            <a:off x="6369636" y="6984916"/>
            <a:ext cx="4984164" cy="430863"/>
            <a:chOff x="0" y="0"/>
            <a:chExt cx="4984163" cy="430861"/>
          </a:xfrm>
        </p:grpSpPr>
        <p:grpSp>
          <p:nvGrpSpPr>
            <p:cNvPr id="26" name="Group 69"/>
            <p:cNvGrpSpPr/>
            <p:nvPr/>
          </p:nvGrpSpPr>
          <p:grpSpPr>
            <a:xfrm>
              <a:off x="1288796" y="-1"/>
              <a:ext cx="3695368" cy="430863"/>
              <a:chOff x="0" y="0"/>
              <a:chExt cx="3695366" cy="430861"/>
            </a:xfrm>
          </p:grpSpPr>
          <p:grpSp>
            <p:nvGrpSpPr>
              <p:cNvPr id="4" name="Rectangle 72"/>
              <p:cNvGrpSpPr/>
              <p:nvPr/>
            </p:nvGrpSpPr>
            <p:grpSpPr>
              <a:xfrm>
                <a:off x="-1" y="0"/>
                <a:ext cx="893203" cy="202251"/>
                <a:chOff x="0" y="0"/>
                <a:chExt cx="893201" cy="202249"/>
              </a:xfrm>
            </p:grpSpPr>
            <p:sp>
              <p:nvSpPr>
                <p:cNvPr id="2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" name="Royal Blue R23,G69,B143"/>
                <p:cNvSpPr txBox="1"/>
                <p:nvPr/>
              </p:nvSpPr>
              <p:spPr>
                <a:xfrm>
                  <a:off x="188191" y="0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7" name="Rectangle 73"/>
              <p:cNvGrpSpPr/>
              <p:nvPr/>
            </p:nvGrpSpPr>
            <p:grpSpPr>
              <a:xfrm>
                <a:off x="934054" y="0"/>
                <a:ext cx="893203" cy="202251"/>
                <a:chOff x="0" y="0"/>
                <a:chExt cx="893201" cy="202249"/>
              </a:xfrm>
            </p:grpSpPr>
            <p:sp>
              <p:nvSpPr>
                <p:cNvPr id="5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10" name="Rectangle 74"/>
              <p:cNvGrpSpPr/>
              <p:nvPr/>
            </p:nvGrpSpPr>
            <p:grpSpPr>
              <a:xfrm>
                <a:off x="1868109" y="0"/>
                <a:ext cx="893203" cy="202251"/>
                <a:chOff x="0" y="0"/>
                <a:chExt cx="893201" cy="202249"/>
              </a:xfrm>
            </p:grpSpPr>
            <p:sp>
              <p:nvSpPr>
                <p:cNvPr id="8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" name="Sky Blue  R1,G180,B231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13" name="Rectangle 75"/>
              <p:cNvGrpSpPr/>
              <p:nvPr/>
            </p:nvGrpSpPr>
            <p:grpSpPr>
              <a:xfrm>
                <a:off x="1868109" y="228611"/>
                <a:ext cx="893203" cy="202251"/>
                <a:chOff x="0" y="0"/>
                <a:chExt cx="893201" cy="202249"/>
              </a:xfrm>
            </p:grpSpPr>
            <p:sp>
              <p:nvSpPr>
                <p:cNvPr id="11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2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16" name="Rectangle 76"/>
              <p:cNvGrpSpPr/>
              <p:nvPr/>
            </p:nvGrpSpPr>
            <p:grpSpPr>
              <a:xfrm>
                <a:off x="2802164" y="228611"/>
                <a:ext cx="893203" cy="202251"/>
                <a:chOff x="0" y="0"/>
                <a:chExt cx="893201" cy="202249"/>
              </a:xfrm>
            </p:grpSpPr>
            <p:sp>
              <p:nvSpPr>
                <p:cNvPr id="14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19" name="Rectangle 77"/>
              <p:cNvGrpSpPr/>
              <p:nvPr/>
            </p:nvGrpSpPr>
            <p:grpSpPr>
              <a:xfrm>
                <a:off x="2802164" y="0"/>
                <a:ext cx="893203" cy="202251"/>
                <a:chOff x="0" y="0"/>
                <a:chExt cx="893201" cy="202249"/>
              </a:xfrm>
            </p:grpSpPr>
            <p:sp>
              <p:nvSpPr>
                <p:cNvPr id="17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8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/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22" name="Rectangle 78"/>
              <p:cNvGrpSpPr/>
              <p:nvPr/>
            </p:nvGrpSpPr>
            <p:grpSpPr>
              <a:xfrm>
                <a:off x="-1" y="228611"/>
                <a:ext cx="893203" cy="202251"/>
                <a:chOff x="0" y="0"/>
                <a:chExt cx="893201" cy="202249"/>
              </a:xfrm>
            </p:grpSpPr>
            <p:sp>
              <p:nvSpPr>
                <p:cNvPr id="20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1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25" name="Rectangle 79"/>
              <p:cNvGrpSpPr/>
              <p:nvPr/>
            </p:nvGrpSpPr>
            <p:grpSpPr>
              <a:xfrm>
                <a:off x="934054" y="228611"/>
                <a:ext cx="893203" cy="202251"/>
                <a:chOff x="0" y="0"/>
                <a:chExt cx="893201" cy="202249"/>
              </a:xfrm>
            </p:grpSpPr>
            <p:sp>
              <p:nvSpPr>
                <p:cNvPr id="23" name="Rectangle"/>
                <p:cNvSpPr/>
                <p:nvPr/>
              </p:nvSpPr>
              <p:spPr>
                <a:xfrm>
                  <a:off x="0" y="0"/>
                  <a:ext cx="893202" cy="202250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4" name="Turquoise R0,G153,B153"/>
                <p:cNvSpPr txBox="1"/>
                <p:nvPr/>
              </p:nvSpPr>
              <p:spPr>
                <a:xfrm>
                  <a:off x="188191" y="19821"/>
                  <a:ext cx="51682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27" name="TextBox 70"/>
            <p:cNvSpPr txBox="1"/>
            <p:nvPr/>
          </p:nvSpPr>
          <p:spPr>
            <a:xfrm>
              <a:off x="-1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/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28" name="TextBox 71"/>
            <p:cNvSpPr txBox="1"/>
            <p:nvPr/>
          </p:nvSpPr>
          <p:spPr>
            <a:xfrm>
              <a:off x="367028" y="282175"/>
              <a:ext cx="882204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30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99811" y="166005"/>
            <a:ext cx="273656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V4Hc6Ui9cY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if"/><Relationship Id="rId4" Type="http://schemas.openxmlformats.org/officeDocument/2006/relationships/image" Target="../media/image8.t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Rectangle 7"/>
          <p:cNvSpPr/>
          <p:nvPr/>
        </p:nvSpPr>
        <p:spPr>
          <a:xfrm>
            <a:off x="0" y="1"/>
            <a:ext cx="12192000" cy="6858001"/>
          </a:xfrm>
          <a:prstGeom prst="rect">
            <a:avLst/>
          </a:prstGeom>
          <a:solidFill>
            <a:srgbClr val="005DA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1" name="Rectangle 8"/>
          <p:cNvSpPr/>
          <p:nvPr/>
        </p:nvSpPr>
        <p:spPr>
          <a:xfrm>
            <a:off x="0" y="3339029"/>
            <a:ext cx="12192000" cy="2176118"/>
          </a:xfrm>
          <a:prstGeom prst="rect">
            <a:avLst/>
          </a:prstGeom>
          <a:solidFill>
            <a:srgbClr val="02B3E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5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853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912" y="5860867"/>
            <a:ext cx="1883772" cy="716365"/>
          </a:xfrm>
          <a:prstGeom prst="rect">
            <a:avLst/>
          </a:prstGeom>
          <a:ln w="12700">
            <a:miter lim="400000"/>
          </a:ln>
        </p:spPr>
      </p:pic>
      <p:sp>
        <p:nvSpPr>
          <p:cNvPr id="854" name="Text Placeholder 6"/>
          <p:cNvSpPr txBox="1"/>
          <p:nvPr/>
        </p:nvSpPr>
        <p:spPr>
          <a:xfrm>
            <a:off x="193262" y="6960358"/>
            <a:ext cx="5147107" cy="518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3600" b="1">
                <a:solidFill>
                  <a:srgbClr val="DA1A5A"/>
                </a:solidFill>
              </a:defRPr>
            </a:lvl1pPr>
          </a:lstStyle>
          <a:p>
            <a:r>
              <a:t>Title Page Option</a:t>
            </a:r>
          </a:p>
        </p:txBody>
      </p:sp>
      <p:sp>
        <p:nvSpPr>
          <p:cNvPr id="855" name="Subtitle 3"/>
          <p:cNvSpPr txBox="1"/>
          <p:nvPr/>
        </p:nvSpPr>
        <p:spPr>
          <a:xfrm>
            <a:off x="45719" y="3807028"/>
            <a:ext cx="12100561" cy="76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4800" b="1">
                <a:solidFill>
                  <a:srgbClr val="FFFFFF"/>
                </a:solidFill>
              </a:defRPr>
            </a:lvl1pPr>
          </a:lstStyle>
          <a:p>
            <a:r>
              <a:t>Clubs Doing Good In the World</a:t>
            </a:r>
          </a:p>
        </p:txBody>
      </p:sp>
      <p:sp>
        <p:nvSpPr>
          <p:cNvPr id="856" name="Subtitle 14"/>
          <p:cNvSpPr txBox="1"/>
          <p:nvPr/>
        </p:nvSpPr>
        <p:spPr>
          <a:xfrm>
            <a:off x="45719" y="4588900"/>
            <a:ext cx="12100561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3200" b="1">
                <a:solidFill>
                  <a:srgbClr val="005DAA"/>
                </a:solidFill>
              </a:defRPr>
            </a:lvl1pPr>
          </a:lstStyle>
          <a:p>
            <a:r>
              <a:t>District 7770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Rotary Club of Latta…"/>
          <p:cNvSpPr txBox="1">
            <a:spLocks noGrp="1"/>
          </p:cNvSpPr>
          <p:nvPr>
            <p:ph type="body" sz="half" idx="1"/>
          </p:nvPr>
        </p:nvSpPr>
        <p:spPr>
          <a:xfrm>
            <a:off x="6350000" y="1256948"/>
            <a:ext cx="5537200" cy="3585132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endParaRPr/>
          </a:p>
          <a:p>
            <a:pPr algn="ctr">
              <a:defRPr sz="3500" b="1">
                <a:solidFill>
                  <a:srgbClr val="0433FF"/>
                </a:solidFill>
              </a:defRPr>
            </a:pPr>
            <a:r>
              <a:t>Rotary Club of Latta</a:t>
            </a:r>
          </a:p>
          <a:p>
            <a:pPr algn="ctr">
              <a:defRPr sz="3500" b="1">
                <a:solidFill>
                  <a:srgbClr val="0433FF"/>
                </a:solidFill>
              </a:defRPr>
            </a:pPr>
            <a:endParaRPr/>
          </a:p>
          <a:p>
            <a:pPr algn="ctr">
              <a:defRPr sz="3500" b="1">
                <a:solidFill>
                  <a:srgbClr val="0433FF"/>
                </a:solidFill>
              </a:defRPr>
            </a:pPr>
            <a:r>
              <a:t>Per Capita $862.72</a:t>
            </a:r>
          </a:p>
        </p:txBody>
      </p:sp>
      <p:sp>
        <p:nvSpPr>
          <p:cNvPr id="891" name="Text Placeholder 11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defTabSz="850391">
              <a:spcBef>
                <a:spcPts val="900"/>
              </a:spcBef>
              <a:defRPr sz="3255"/>
            </a:pPr>
            <a:r>
              <a:t>Eight Star Club</a:t>
            </a:r>
          </a:p>
          <a:p>
            <a:pPr defTabSz="850391">
              <a:spcBef>
                <a:spcPts val="900"/>
              </a:spcBef>
              <a:defRPr sz="3255"/>
            </a:pPr>
            <a:r>
              <a:t>Per Capita $800+</a:t>
            </a:r>
          </a:p>
        </p:txBody>
      </p:sp>
      <p:sp>
        <p:nvSpPr>
          <p:cNvPr id="8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9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9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" grpId="1" build="p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THE RESULTS YOU MADE POSSIBLE!!!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THE RESULTS YOU MADE POSSIBLE!!!</a:t>
            </a:r>
          </a:p>
        </p:txBody>
      </p:sp>
      <p:sp>
        <p:nvSpPr>
          <p:cNvPr id="895" name="ANNUAL FUND                                $745,006…"/>
          <p:cNvSpPr txBox="1">
            <a:spLocks noGrp="1"/>
          </p:cNvSpPr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marL="685800" lvl="1" indent="-228600">
              <a:defRPr b="1">
                <a:solidFill>
                  <a:srgbClr val="FFFFFF"/>
                </a:solidFill>
              </a:defRPr>
            </a:pPr>
            <a:r>
              <a:t>ANNUAL FUND                                $745,006</a:t>
            </a:r>
          </a:p>
          <a:p>
            <a:pPr marL="685800" lvl="1" indent="-228600">
              <a:defRPr b="1">
                <a:solidFill>
                  <a:srgbClr val="FFFFFF"/>
                </a:solidFill>
              </a:defRPr>
            </a:pPr>
            <a:endParaRPr/>
          </a:p>
          <a:p>
            <a:pPr marL="685800" lvl="1" indent="-228600">
              <a:defRPr b="1">
                <a:solidFill>
                  <a:srgbClr val="FFFFFF"/>
                </a:solidFill>
              </a:defRPr>
            </a:pPr>
            <a:r>
              <a:t>POLIO                                               $227,193</a:t>
            </a:r>
          </a:p>
          <a:p>
            <a:pPr marL="685800" lvl="1" indent="-228600">
              <a:defRPr b="1">
                <a:solidFill>
                  <a:srgbClr val="FFFFFF"/>
                </a:solidFill>
              </a:defRPr>
            </a:pPr>
            <a:endParaRPr/>
          </a:p>
          <a:p>
            <a:pPr marL="685800" lvl="1" indent="-228600">
              <a:defRPr b="1">
                <a:solidFill>
                  <a:srgbClr val="FFFFFF"/>
                </a:solidFill>
              </a:defRPr>
            </a:pPr>
            <a:r>
              <a:t>ENDOWMENT FUND                       </a:t>
            </a:r>
            <a:r>
              <a:rPr u="sng"/>
              <a:t>$133,578</a:t>
            </a:r>
          </a:p>
          <a:p>
            <a:pPr marL="685800" lvl="1" indent="-228600">
              <a:defRPr b="1">
                <a:solidFill>
                  <a:srgbClr val="FFFFFF"/>
                </a:solidFill>
              </a:defRPr>
            </a:pPr>
            <a:endParaRPr u="sng"/>
          </a:p>
          <a:p>
            <a:pPr marL="685800" lvl="1" indent="-228600">
              <a:defRPr b="1">
                <a:solidFill>
                  <a:srgbClr val="FFFFFF"/>
                </a:solidFill>
              </a:defRPr>
            </a:pPr>
            <a:r>
              <a:t>TOTAL Clubs Raised                    $1,105,777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5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Polio Cash of $227,193 Produced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Polio Cash of $227,193 Produced</a:t>
            </a:r>
          </a:p>
        </p:txBody>
      </p:sp>
      <p:sp>
        <p:nvSpPr>
          <p:cNvPr id="898" name="District DDF                                        $105,245…"/>
          <p:cNvSpPr txBox="1">
            <a:spLocks noGrp="1"/>
          </p:cNvSpPr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District DDF                                        $105,245</a:t>
            </a:r>
          </a:p>
          <a:p>
            <a:pPr>
              <a:defRPr>
                <a:solidFill>
                  <a:srgbClr val="FFFFFF"/>
                </a:solidFill>
              </a:defRPr>
            </a:pPr>
            <a:endParaRPr/>
          </a:p>
          <a:p>
            <a:pPr>
              <a:defRPr>
                <a:solidFill>
                  <a:srgbClr val="FFFFFF"/>
                </a:solidFill>
              </a:defRPr>
            </a:pPr>
            <a:r>
              <a:t> World Fund and Gates Foundation   $778,384</a:t>
            </a:r>
          </a:p>
          <a:p>
            <a:pPr>
              <a:defRPr>
                <a:solidFill>
                  <a:srgbClr val="FFFFFF"/>
                </a:solidFill>
              </a:defRPr>
            </a:pPr>
            <a:endParaRPr/>
          </a:p>
          <a:p>
            <a:pPr>
              <a:defRPr>
                <a:solidFill>
                  <a:srgbClr val="FFFFFF"/>
                </a:solidFill>
              </a:defRPr>
            </a:pPr>
            <a:r>
              <a:t>Club Contributions                              </a:t>
            </a:r>
            <a:r>
              <a:rPr u="sng"/>
              <a:t>$222,147</a:t>
            </a:r>
          </a:p>
          <a:p>
            <a:pPr>
              <a:defRPr>
                <a:solidFill>
                  <a:srgbClr val="FFFFFF"/>
                </a:solidFill>
              </a:defRPr>
            </a:pPr>
            <a:endParaRPr u="sng"/>
          </a:p>
          <a:p>
            <a:pPr>
              <a:defRPr>
                <a:solidFill>
                  <a:srgbClr val="FFFFFF"/>
                </a:solidFill>
              </a:defRPr>
            </a:pPr>
            <a:r>
              <a:t>Total Raised for POLIO                   </a:t>
            </a:r>
            <a:r>
              <a:rPr b="1"/>
              <a:t> $1,105,776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" grpId="1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Thanks 2021-2022 District Polio Chair…"/>
          <p:cNvSpPr txBox="1">
            <a:spLocks noGrp="1"/>
          </p:cNvSpPr>
          <p:nvPr>
            <p:ph type="title" idx="4294967295"/>
          </p:nvPr>
        </p:nvSpPr>
        <p:spPr>
          <a:xfrm>
            <a:off x="609600" y="-1507336"/>
            <a:ext cx="10972800" cy="7984194"/>
          </a:xfrm>
          <a:prstGeom prst="rect">
            <a:avLst/>
          </a:prstGeom>
        </p:spPr>
        <p:txBody>
          <a:bodyPr/>
          <a:lstStyle/>
          <a:p>
            <a:pPr defTabSz="585215">
              <a:defRPr sz="2816"/>
            </a:pPr>
            <a:endParaRPr dirty="0"/>
          </a:p>
          <a:p>
            <a:pPr defTabSz="585215">
              <a:defRPr sz="2816"/>
            </a:pPr>
            <a:endParaRPr dirty="0"/>
          </a:p>
          <a:p>
            <a:pPr defTabSz="585215">
              <a:defRPr sz="2816"/>
            </a:pPr>
            <a:endParaRPr dirty="0"/>
          </a:p>
          <a:p>
            <a:pPr defTabSz="585215">
              <a:defRPr sz="2816"/>
            </a:pPr>
            <a:endParaRPr dirty="0"/>
          </a:p>
          <a:p>
            <a:pPr defTabSz="585215">
              <a:defRPr sz="2816"/>
            </a:pPr>
            <a:endParaRPr dirty="0"/>
          </a:p>
          <a:p>
            <a:pPr defTabSz="585215">
              <a:lnSpc>
                <a:spcPct val="70000"/>
              </a:lnSpc>
              <a:defRPr sz="2816"/>
            </a:pPr>
            <a:r>
              <a:rPr lang="en-US" sz="3600"/>
              <a:t>		</a:t>
            </a:r>
            <a:r>
              <a:rPr sz="3600"/>
              <a:t>Thanks </a:t>
            </a:r>
            <a:br>
              <a:rPr lang="en-US" sz="3600" dirty="0"/>
            </a:br>
            <a:br>
              <a:rPr lang="en-US" dirty="0"/>
            </a:br>
            <a:r>
              <a:rPr lang="en-US" dirty="0"/>
              <a:t>		</a:t>
            </a:r>
            <a:r>
              <a:rPr dirty="0"/>
              <a:t>2021</a:t>
            </a:r>
            <a:r>
              <a:rPr lang="en-US" dirty="0"/>
              <a:t> </a:t>
            </a:r>
            <a:r>
              <a:rPr dirty="0"/>
              <a:t>-</a:t>
            </a:r>
            <a:r>
              <a:rPr lang="en-US" dirty="0"/>
              <a:t> </a:t>
            </a:r>
            <a:r>
              <a:rPr dirty="0"/>
              <a:t>22 District Polio Chair</a:t>
            </a:r>
            <a:br>
              <a:rPr lang="en-US" dirty="0"/>
            </a:br>
            <a:endParaRPr dirty="0"/>
          </a:p>
          <a:p>
            <a:pPr defTabSz="585215">
              <a:lnSpc>
                <a:spcPct val="70000"/>
              </a:lnSpc>
              <a:defRPr sz="2816"/>
            </a:pPr>
            <a:r>
              <a:rPr lang="en-US" dirty="0"/>
              <a:t>		</a:t>
            </a:r>
            <a:r>
              <a:rPr dirty="0"/>
              <a:t>PDG Bernie Riedel</a:t>
            </a:r>
          </a:p>
          <a:p>
            <a:pPr defTabSz="585215">
              <a:defRPr sz="2816"/>
            </a:pPr>
            <a:endParaRPr dirty="0"/>
          </a:p>
          <a:p>
            <a:pPr defTabSz="585215">
              <a:defRPr sz="2816"/>
            </a:pPr>
            <a:endParaRPr dirty="0"/>
          </a:p>
          <a:p>
            <a:pPr defTabSz="585215">
              <a:defRPr sz="2816"/>
            </a:pPr>
            <a:endParaRPr dirty="0"/>
          </a:p>
        </p:txBody>
      </p:sp>
      <p:pic>
        <p:nvPicPr>
          <p:cNvPr id="90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16" y="1126710"/>
            <a:ext cx="3069720" cy="46045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90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16" y="-34229"/>
            <a:ext cx="12306232" cy="69264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84569" y="166005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859" name="Thank you from The Rotary Foundation - 2021" descr="Thank you from The Rotary Foundation - 2021"/>
          <p:cNvPicPr>
            <a:picLocks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59"/>
                </p:tgtEl>
              </p:cMediaNode>
            </p:video>
            <p:seq concurrent="1" prevAc="none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84569" y="166005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54" y="122805"/>
            <a:ext cx="4547865" cy="3031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86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01" y="3395475"/>
            <a:ext cx="4984165" cy="3322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64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456" y="61597"/>
            <a:ext cx="4731490" cy="3154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865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611" y="3351918"/>
            <a:ext cx="5114834" cy="34098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Arch Klumph Society Member…"/>
          <p:cNvSpPr txBox="1">
            <a:spLocks noGrp="1"/>
          </p:cNvSpPr>
          <p:nvPr>
            <p:ph type="title" idx="4294967295"/>
          </p:nvPr>
        </p:nvSpPr>
        <p:spPr>
          <a:xfrm>
            <a:off x="609600" y="92074"/>
            <a:ext cx="10972800" cy="6673851"/>
          </a:xfrm>
          <a:prstGeom prst="rect">
            <a:avLst/>
          </a:prstGeom>
        </p:spPr>
        <p:txBody>
          <a:bodyPr/>
          <a:lstStyle/>
          <a:p>
            <a:pPr defTabSz="530351">
              <a:defRPr sz="2784"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</a:t>
            </a:r>
            <a:r>
              <a:rPr dirty="0"/>
              <a:t>Arch </a:t>
            </a:r>
            <a:r>
              <a:rPr dirty="0" err="1"/>
              <a:t>Klumph</a:t>
            </a:r>
            <a:r>
              <a:rPr dirty="0"/>
              <a:t> Society Member </a:t>
            </a:r>
          </a:p>
          <a:p>
            <a:pPr defTabSz="530351">
              <a:defRPr sz="2784"/>
            </a:pPr>
            <a:r>
              <a:rPr lang="en-US" dirty="0"/>
              <a:t>	</a:t>
            </a:r>
            <a:r>
              <a:rPr dirty="0"/>
              <a:t>Rotary Year 2021-2022</a:t>
            </a:r>
            <a:r>
              <a:rPr lang="en-US" dirty="0"/>
              <a:t>     </a:t>
            </a:r>
            <a:endParaRPr dirty="0"/>
          </a:p>
          <a:p>
            <a:pPr defTabSz="530351">
              <a:defRPr sz="2784"/>
            </a:pPr>
            <a:r>
              <a:rPr lang="en-US" dirty="0"/>
              <a:t>	</a:t>
            </a:r>
            <a:r>
              <a:rPr dirty="0"/>
              <a:t>Chuck </a:t>
            </a:r>
            <a:r>
              <a:rPr dirty="0" err="1"/>
              <a:t>Fienning</a:t>
            </a:r>
            <a:br>
              <a:rPr lang="en-US" dirty="0"/>
            </a:br>
            <a:r>
              <a:rPr lang="en-US" dirty="0"/>
              <a:t>	</a:t>
            </a:r>
            <a:r>
              <a:rPr dirty="0"/>
              <a:t>Rotary Club of Sumter</a:t>
            </a:r>
          </a:p>
          <a:p>
            <a:pPr defTabSz="530351">
              <a:defRPr sz="2551"/>
            </a:pPr>
            <a:endParaRPr dirty="0"/>
          </a:p>
          <a:p>
            <a:pPr defTabSz="530351">
              <a:defRPr sz="2551"/>
            </a:pPr>
            <a:endParaRPr dirty="0"/>
          </a:p>
          <a:p>
            <a:pPr defTabSz="530351">
              <a:defRPr sz="2551"/>
            </a:pPr>
            <a:endParaRPr dirty="0"/>
          </a:p>
          <a:p>
            <a:pPr defTabSz="530351">
              <a:defRPr sz="2551"/>
            </a:pPr>
            <a:endParaRPr dirty="0"/>
          </a:p>
          <a:p>
            <a:pPr defTabSz="530351">
              <a:defRPr sz="2551"/>
            </a:pPr>
            <a:endParaRPr dirty="0"/>
          </a:p>
        </p:txBody>
      </p:sp>
      <p:pic>
        <p:nvPicPr>
          <p:cNvPr id="86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78" y="1141262"/>
            <a:ext cx="3206339" cy="39379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Club                                       Per Capita…"/>
          <p:cNvSpPr txBox="1">
            <a:spLocks noGrp="1"/>
          </p:cNvSpPr>
          <p:nvPr>
            <p:ph type="body" idx="1"/>
          </p:nvPr>
        </p:nvSpPr>
        <p:spPr>
          <a:xfrm>
            <a:off x="6350000" y="298631"/>
            <a:ext cx="5537200" cy="6260738"/>
          </a:xfrm>
          <a:prstGeom prst="rect">
            <a:avLst/>
          </a:prstGeom>
        </p:spPr>
        <p:txBody>
          <a:bodyPr/>
          <a:lstStyle/>
          <a:p>
            <a:pPr marL="0" lvl="1" indent="39353" defTabSz="612648">
              <a:spcBef>
                <a:spcPts val="600"/>
              </a:spcBef>
              <a:buSzTx/>
              <a:buNone/>
              <a:defRPr sz="1474"/>
            </a:pPr>
            <a:r>
              <a:rPr dirty="0">
                <a:solidFill>
                  <a:srgbClr val="0433FF"/>
                </a:solidFill>
                <a:latin typeface="Arial Black"/>
                <a:ea typeface="Arial Black"/>
                <a:cs typeface="Arial Black"/>
                <a:sym typeface="Arial Black"/>
              </a:rPr>
              <a:t>Club </a:t>
            </a:r>
            <a:r>
              <a:rPr dirty="0"/>
              <a:t>                                      </a:t>
            </a:r>
            <a:r>
              <a:rPr lang="en-US" dirty="0"/>
              <a:t>	</a:t>
            </a:r>
            <a:r>
              <a:rPr dirty="0">
                <a:solidFill>
                  <a:srgbClr val="0433FF"/>
                </a:solidFill>
                <a:latin typeface="Arial Black"/>
                <a:ea typeface="Arial Black"/>
                <a:cs typeface="Arial Black"/>
                <a:sym typeface="Arial Black"/>
              </a:rPr>
              <a:t>Per Capita</a:t>
            </a:r>
          </a:p>
          <a:p>
            <a:pPr marL="0" lvl="1" indent="39353" defTabSz="612648">
              <a:spcBef>
                <a:spcPts val="600"/>
              </a:spcBef>
              <a:buSzTx/>
              <a:buNone/>
              <a:defRPr sz="1474"/>
            </a:pPr>
            <a:r>
              <a:rPr b="1" dirty="0"/>
              <a:t>Lexington       </a:t>
            </a:r>
            <a:r>
              <a:rPr lang="en-US" b="1" dirty="0"/>
              <a:t>			</a:t>
            </a:r>
            <a:r>
              <a:rPr b="1" dirty="0"/>
              <a:t>$200.00</a:t>
            </a:r>
          </a:p>
          <a:p>
            <a:pPr marL="0" lvl="1" indent="39353" defTabSz="612648">
              <a:spcBef>
                <a:spcPts val="600"/>
              </a:spcBef>
              <a:buSzTx/>
              <a:buNone/>
              <a:defRPr sz="1474"/>
            </a:pPr>
            <a:r>
              <a:rPr b="1" dirty="0"/>
              <a:t>Lake Murray Irmo                    </a:t>
            </a:r>
            <a:r>
              <a:rPr lang="en-US" b="1" dirty="0"/>
              <a:t>	</a:t>
            </a:r>
            <a:r>
              <a:rPr b="1" dirty="0"/>
              <a:t>$201.82</a:t>
            </a:r>
            <a:r>
              <a:rPr dirty="0"/>
              <a:t> </a:t>
            </a:r>
          </a:p>
          <a:p>
            <a:pPr marL="0" lvl="1" indent="39353" defTabSz="612648">
              <a:spcBef>
                <a:spcPts val="600"/>
              </a:spcBef>
              <a:buSzTx/>
              <a:buNone/>
              <a:defRPr sz="1474"/>
            </a:pPr>
            <a:r>
              <a:rPr b="1" dirty="0"/>
              <a:t>Cheraw                                     </a:t>
            </a:r>
            <a:r>
              <a:rPr lang="en-US" b="1" dirty="0"/>
              <a:t>	</a:t>
            </a:r>
            <a:r>
              <a:rPr b="1" dirty="0"/>
              <a:t>$202.00</a:t>
            </a:r>
          </a:p>
          <a:p>
            <a:pPr marL="0" lvl="1" indent="39353" defTabSz="612648">
              <a:spcBef>
                <a:spcPts val="600"/>
              </a:spcBef>
              <a:buSzTx/>
              <a:buNone/>
              <a:defRPr sz="1474"/>
            </a:pPr>
            <a:r>
              <a:rPr b="1" dirty="0"/>
              <a:t>Orangeburg                             </a:t>
            </a:r>
            <a:r>
              <a:rPr lang="en-US" b="1" dirty="0"/>
              <a:t>	</a:t>
            </a:r>
            <a:r>
              <a:rPr b="1" dirty="0"/>
              <a:t>$211.57</a:t>
            </a:r>
          </a:p>
          <a:p>
            <a:pPr marL="0" lvl="1" indent="39353" defTabSz="612648">
              <a:spcBef>
                <a:spcPts val="600"/>
              </a:spcBef>
              <a:buSzTx/>
              <a:buNone/>
              <a:defRPr sz="1474"/>
            </a:pPr>
            <a:r>
              <a:rPr b="1" dirty="0"/>
              <a:t>Hilton Head Sunset                 </a:t>
            </a:r>
            <a:r>
              <a:rPr lang="en-US" b="1" dirty="0"/>
              <a:t>	</a:t>
            </a:r>
            <a:r>
              <a:rPr b="1" dirty="0"/>
              <a:t>$217.17</a:t>
            </a:r>
          </a:p>
          <a:p>
            <a:pPr marL="0" lvl="1" indent="39353" defTabSz="612648">
              <a:spcBef>
                <a:spcPts val="600"/>
              </a:spcBef>
              <a:buSzTx/>
              <a:buNone/>
              <a:defRPr sz="1474"/>
            </a:pPr>
            <a:r>
              <a:rPr b="1" dirty="0"/>
              <a:t>Columbia Capital                    </a:t>
            </a:r>
            <a:r>
              <a:rPr lang="en-US" b="1" dirty="0"/>
              <a:t>	</a:t>
            </a:r>
            <a:r>
              <a:rPr b="1" dirty="0"/>
              <a:t>$217.91</a:t>
            </a:r>
          </a:p>
          <a:p>
            <a:pPr marL="0" lvl="1" indent="39353" defTabSz="612648">
              <a:spcBef>
                <a:spcPts val="600"/>
              </a:spcBef>
              <a:buSzTx/>
              <a:buNone/>
              <a:defRPr sz="1474"/>
            </a:pPr>
            <a:r>
              <a:rPr b="1" dirty="0"/>
              <a:t>St. Andrews Charleston         </a:t>
            </a:r>
            <a:r>
              <a:rPr lang="en-US" b="1" dirty="0"/>
              <a:t>	</a:t>
            </a:r>
            <a:r>
              <a:rPr b="1" dirty="0"/>
              <a:t>$226.00</a:t>
            </a:r>
          </a:p>
          <a:p>
            <a:pPr marL="0" lvl="1" indent="39353" defTabSz="612648">
              <a:spcBef>
                <a:spcPts val="600"/>
              </a:spcBef>
              <a:buSzTx/>
              <a:buNone/>
              <a:defRPr sz="1474"/>
            </a:pPr>
            <a:r>
              <a:rPr b="1" dirty="0"/>
              <a:t>Charleston                               </a:t>
            </a:r>
            <a:r>
              <a:rPr lang="en-US" b="1" dirty="0"/>
              <a:t>	</a:t>
            </a:r>
            <a:r>
              <a:rPr b="1" dirty="0"/>
              <a:t>$227.88</a:t>
            </a:r>
          </a:p>
          <a:p>
            <a:pPr marL="0" lvl="1" indent="39353" defTabSz="612648">
              <a:spcBef>
                <a:spcPts val="600"/>
              </a:spcBef>
              <a:buSzTx/>
              <a:buNone/>
              <a:defRPr sz="1474"/>
            </a:pPr>
            <a:r>
              <a:rPr b="1" dirty="0"/>
              <a:t>North Myrtle Beach                 </a:t>
            </a:r>
            <a:r>
              <a:rPr lang="en-US" b="1" dirty="0"/>
              <a:t>	</a:t>
            </a:r>
            <a:r>
              <a:rPr b="1" dirty="0"/>
              <a:t>$231.00</a:t>
            </a:r>
          </a:p>
          <a:p>
            <a:pPr marL="0" lvl="1" indent="39353" defTabSz="612648">
              <a:spcBef>
                <a:spcPts val="600"/>
              </a:spcBef>
              <a:buSzTx/>
              <a:buNone/>
              <a:defRPr sz="1474"/>
            </a:pPr>
            <a:r>
              <a:rPr b="1" dirty="0"/>
              <a:t>St. Andrews Columbia            </a:t>
            </a:r>
            <a:r>
              <a:rPr lang="en-US" b="1" dirty="0"/>
              <a:t>	</a:t>
            </a:r>
            <a:r>
              <a:rPr b="1" dirty="0"/>
              <a:t>$233.67</a:t>
            </a:r>
          </a:p>
          <a:p>
            <a:pPr marL="0" lvl="1" indent="39353" defTabSz="612648">
              <a:spcBef>
                <a:spcPts val="600"/>
              </a:spcBef>
              <a:buSzTx/>
              <a:buNone/>
              <a:defRPr sz="1474"/>
            </a:pPr>
            <a:r>
              <a:rPr b="1" dirty="0"/>
              <a:t>Spring Valley                           </a:t>
            </a:r>
            <a:r>
              <a:rPr lang="en-US" b="1" dirty="0"/>
              <a:t>	</a:t>
            </a:r>
            <a:r>
              <a:rPr b="1" dirty="0"/>
              <a:t>$237.45</a:t>
            </a:r>
          </a:p>
          <a:p>
            <a:pPr marL="0" lvl="1" indent="39353" defTabSz="612648">
              <a:spcBef>
                <a:spcPts val="600"/>
              </a:spcBef>
              <a:buSzTx/>
              <a:buNone/>
              <a:defRPr sz="1474"/>
            </a:pPr>
            <a:r>
              <a:rPr b="1" dirty="0"/>
              <a:t>Charleston Breakfast              </a:t>
            </a:r>
            <a:r>
              <a:rPr lang="en-US" b="1" dirty="0"/>
              <a:t>	</a:t>
            </a:r>
            <a:r>
              <a:rPr b="1" dirty="0"/>
              <a:t>$241.39</a:t>
            </a:r>
          </a:p>
          <a:p>
            <a:pPr marL="0" lvl="1" indent="39353" defTabSz="612648">
              <a:spcBef>
                <a:spcPts val="600"/>
              </a:spcBef>
              <a:buSzTx/>
              <a:buNone/>
              <a:defRPr sz="1474"/>
            </a:pPr>
            <a:r>
              <a:rPr b="1" dirty="0"/>
              <a:t>Surfside                                    </a:t>
            </a:r>
            <a:r>
              <a:rPr lang="en-US" b="1" dirty="0"/>
              <a:t>	</a:t>
            </a:r>
            <a:r>
              <a:rPr b="1" dirty="0"/>
              <a:t>$243.89</a:t>
            </a:r>
          </a:p>
          <a:p>
            <a:pPr marL="0" lvl="1" indent="39353" defTabSz="612648">
              <a:spcBef>
                <a:spcPts val="600"/>
              </a:spcBef>
              <a:buSzTx/>
              <a:buNone/>
              <a:defRPr sz="1474"/>
            </a:pPr>
            <a:r>
              <a:rPr b="1" dirty="0"/>
              <a:t>Daniel Island                           </a:t>
            </a:r>
            <a:r>
              <a:rPr lang="en-US" b="1" dirty="0"/>
              <a:t> 	</a:t>
            </a:r>
            <a:r>
              <a:rPr b="1" dirty="0"/>
              <a:t>$249.63</a:t>
            </a:r>
          </a:p>
          <a:p>
            <a:pPr marL="0" lvl="1" indent="39353" defTabSz="612648">
              <a:spcBef>
                <a:spcPts val="600"/>
              </a:spcBef>
              <a:buSzTx/>
              <a:buNone/>
              <a:defRPr sz="1474"/>
            </a:pPr>
            <a:r>
              <a:rPr b="1" dirty="0"/>
              <a:t>Myrtle Beach Chicora.            </a:t>
            </a:r>
            <a:r>
              <a:rPr lang="en-US" b="1" dirty="0"/>
              <a:t>	</a:t>
            </a:r>
            <a:r>
              <a:rPr b="1" dirty="0"/>
              <a:t>$251.99</a:t>
            </a:r>
          </a:p>
          <a:p>
            <a:pPr marL="0" lvl="1" indent="39353" defTabSz="612648">
              <a:spcBef>
                <a:spcPts val="600"/>
              </a:spcBef>
              <a:buSzTx/>
              <a:buNone/>
              <a:defRPr sz="1474"/>
            </a:pPr>
            <a:r>
              <a:rPr b="1" dirty="0"/>
              <a:t>Chapin Sunrise                        </a:t>
            </a:r>
            <a:r>
              <a:rPr lang="en-US" b="1" dirty="0"/>
              <a:t>	</a:t>
            </a:r>
            <a:r>
              <a:rPr b="1" dirty="0"/>
              <a:t>$255.31</a:t>
            </a:r>
          </a:p>
          <a:p>
            <a:pPr marL="0" lvl="1" indent="39353" defTabSz="612648">
              <a:spcBef>
                <a:spcPts val="600"/>
              </a:spcBef>
              <a:buSzTx/>
              <a:buNone/>
              <a:defRPr sz="1474"/>
            </a:pPr>
            <a:r>
              <a:rPr b="1" dirty="0"/>
              <a:t>Five Points                               </a:t>
            </a:r>
            <a:r>
              <a:rPr lang="en-US" b="1" dirty="0"/>
              <a:t>	</a:t>
            </a:r>
            <a:r>
              <a:rPr b="1" dirty="0"/>
              <a:t>$260.91</a:t>
            </a:r>
          </a:p>
          <a:p>
            <a:pPr marL="0" lvl="1" indent="39353" defTabSz="612648">
              <a:spcBef>
                <a:spcPts val="600"/>
              </a:spcBef>
              <a:buSzTx/>
              <a:buNone/>
              <a:defRPr sz="1474"/>
            </a:pPr>
            <a:r>
              <a:rPr b="1" dirty="0"/>
              <a:t>Summerville                             </a:t>
            </a:r>
            <a:r>
              <a:rPr lang="en-US" b="1" dirty="0"/>
              <a:t>	</a:t>
            </a:r>
            <a:r>
              <a:rPr b="1" dirty="0"/>
              <a:t>$264.20</a:t>
            </a:r>
          </a:p>
          <a:p>
            <a:pPr marL="0" lvl="1" indent="39353" defTabSz="612648">
              <a:spcBef>
                <a:spcPts val="600"/>
              </a:spcBef>
              <a:buSzTx/>
              <a:buNone/>
              <a:defRPr sz="1474"/>
            </a:pPr>
            <a:r>
              <a:rPr b="1" dirty="0"/>
              <a:t>Moncks Corner                        </a:t>
            </a:r>
            <a:r>
              <a:rPr lang="en-US" b="1" dirty="0"/>
              <a:t>	</a:t>
            </a:r>
            <a:r>
              <a:rPr b="1" dirty="0"/>
              <a:t>$268.20</a:t>
            </a:r>
          </a:p>
          <a:p>
            <a:pPr marL="0" lvl="1" indent="39353" defTabSz="612648">
              <a:spcBef>
                <a:spcPts val="600"/>
              </a:spcBef>
              <a:buSzTx/>
              <a:buNone/>
              <a:defRPr sz="1474"/>
            </a:pPr>
            <a:r>
              <a:rPr b="1" dirty="0"/>
              <a:t>Sea Island                                </a:t>
            </a:r>
            <a:r>
              <a:rPr lang="en-US" b="1" dirty="0"/>
              <a:t>	</a:t>
            </a:r>
            <a:r>
              <a:rPr b="1" dirty="0"/>
              <a:t>$285.05</a:t>
            </a:r>
          </a:p>
          <a:p>
            <a:pPr marL="0" lvl="1" indent="39353" defTabSz="612648">
              <a:spcBef>
                <a:spcPts val="600"/>
              </a:spcBef>
              <a:buSzTx/>
              <a:buNone/>
              <a:defRPr sz="1474"/>
            </a:pPr>
            <a:endParaRPr b="1" dirty="0"/>
          </a:p>
        </p:txBody>
      </p:sp>
      <p:sp>
        <p:nvSpPr>
          <p:cNvPr id="871" name="Text Placeholder 11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defTabSz="694944">
              <a:spcBef>
                <a:spcPts val="700"/>
              </a:spcBef>
              <a:defRPr sz="3343"/>
            </a:pPr>
            <a:r>
              <a:t>TWO STAR CLUB</a:t>
            </a:r>
          </a:p>
          <a:p>
            <a:pPr defTabSz="694944">
              <a:spcBef>
                <a:spcPts val="700"/>
              </a:spcBef>
              <a:defRPr sz="3343"/>
            </a:pPr>
            <a:r>
              <a:t>Per Capita $200+</a:t>
            </a:r>
          </a:p>
        </p:txBody>
      </p:sp>
      <p:sp>
        <p:nvSpPr>
          <p:cNvPr id="8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84569" y="166005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8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8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8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8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8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8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8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8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8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87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7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7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87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7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7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87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7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7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87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7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7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87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7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7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Club                                          PerCapita…"/>
          <p:cNvSpPr txBox="1">
            <a:spLocks noGrp="1"/>
          </p:cNvSpPr>
          <p:nvPr>
            <p:ph type="body" sz="half" idx="1"/>
          </p:nvPr>
        </p:nvSpPr>
        <p:spPr>
          <a:xfrm>
            <a:off x="6350000" y="366588"/>
            <a:ext cx="5537200" cy="6035224"/>
          </a:xfrm>
          <a:prstGeom prst="rect">
            <a:avLst/>
          </a:prstGeom>
        </p:spPr>
        <p:txBody>
          <a:bodyPr/>
          <a:lstStyle/>
          <a:p>
            <a:endParaRPr lang="en-US" sz="2500" dirty="0"/>
          </a:p>
          <a:p>
            <a:r>
              <a:rPr sz="2500" dirty="0"/>
              <a:t>Club  </a:t>
            </a:r>
            <a:r>
              <a:rPr dirty="0"/>
              <a:t>                              </a:t>
            </a:r>
            <a:r>
              <a:rPr lang="en-US" dirty="0"/>
              <a:t>	</a:t>
            </a:r>
            <a:r>
              <a:rPr sz="2500" dirty="0"/>
              <a:t>Per</a:t>
            </a:r>
            <a:r>
              <a:rPr lang="en-US" sz="2500" dirty="0"/>
              <a:t> </a:t>
            </a:r>
            <a:r>
              <a:rPr sz="2500" dirty="0"/>
              <a:t>Capita</a:t>
            </a:r>
          </a:p>
          <a:p>
            <a:pPr marL="0" lvl="1" indent="58737">
              <a:buSzTx/>
              <a:buNone/>
            </a:pPr>
            <a:r>
              <a:rPr sz="2500" dirty="0"/>
              <a:t>East Cooper Breakfast </a:t>
            </a:r>
            <a:r>
              <a:rPr lang="en-US" sz="2500" dirty="0"/>
              <a:t>	</a:t>
            </a:r>
            <a:r>
              <a:rPr sz="2500" dirty="0"/>
              <a:t>$318.09</a:t>
            </a:r>
          </a:p>
          <a:p>
            <a:pPr marL="0" lvl="1" indent="58737">
              <a:buSzTx/>
              <a:buNone/>
            </a:pPr>
            <a:r>
              <a:rPr sz="2500" dirty="0"/>
              <a:t>Forest Acres                    $318.91</a:t>
            </a:r>
          </a:p>
          <a:p>
            <a:pPr marL="0" lvl="1" indent="58737">
              <a:buSzTx/>
              <a:buNone/>
            </a:pPr>
            <a:r>
              <a:rPr sz="2500" dirty="0"/>
              <a:t>Myrtle Beach                  </a:t>
            </a:r>
            <a:r>
              <a:rPr lang="en-US" sz="2500" dirty="0"/>
              <a:t>	</a:t>
            </a:r>
            <a:r>
              <a:rPr sz="2500" dirty="0"/>
              <a:t>$323.20 </a:t>
            </a:r>
          </a:p>
          <a:p>
            <a:pPr marL="0" lvl="1" indent="58737">
              <a:buSzTx/>
              <a:buNone/>
            </a:pPr>
            <a:r>
              <a:rPr sz="2500" dirty="0"/>
              <a:t>Hilton Head Island           </a:t>
            </a:r>
            <a:r>
              <a:rPr lang="en-US" sz="2500" dirty="0"/>
              <a:t>	</a:t>
            </a:r>
            <a:r>
              <a:rPr sz="2500" dirty="0"/>
              <a:t>$340.53</a:t>
            </a:r>
          </a:p>
          <a:p>
            <a:pPr marL="0" lvl="1" indent="58737">
              <a:buSzTx/>
              <a:buNone/>
            </a:pPr>
            <a:r>
              <a:rPr sz="2500" dirty="0"/>
              <a:t>Mt. Pleasant                     $344.60</a:t>
            </a:r>
          </a:p>
          <a:p>
            <a:pPr marL="0" lvl="1" indent="58737">
              <a:buSzTx/>
              <a:buNone/>
            </a:pPr>
            <a:r>
              <a:rPr sz="2500" dirty="0"/>
              <a:t>Sumter Palmetto        </a:t>
            </a:r>
            <a:r>
              <a:rPr lang="en-US" sz="2500" dirty="0"/>
              <a:t>	</a:t>
            </a:r>
            <a:r>
              <a:rPr sz="2500" dirty="0"/>
              <a:t>$354.38</a:t>
            </a:r>
          </a:p>
          <a:p>
            <a:pPr marL="0" lvl="1" indent="58737">
              <a:buSzTx/>
              <a:buNone/>
            </a:pPr>
            <a:r>
              <a:rPr sz="2500" dirty="0"/>
              <a:t> </a:t>
            </a:r>
          </a:p>
        </p:txBody>
      </p:sp>
      <p:sp>
        <p:nvSpPr>
          <p:cNvPr id="875" name="Text Placeholder 11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defTabSz="694944">
              <a:spcBef>
                <a:spcPts val="700"/>
              </a:spcBef>
              <a:defRPr sz="3343"/>
            </a:pPr>
            <a:r>
              <a:t>Three Star Clubs</a:t>
            </a:r>
          </a:p>
          <a:p>
            <a:pPr defTabSz="694944">
              <a:spcBef>
                <a:spcPts val="700"/>
              </a:spcBef>
              <a:defRPr sz="3343"/>
            </a:pPr>
            <a:r>
              <a:t>Per Capita $300+</a:t>
            </a:r>
          </a:p>
        </p:txBody>
      </p:sp>
      <p:sp>
        <p:nvSpPr>
          <p:cNvPr id="8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84569" y="166005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Club                                   Per Capita…"/>
          <p:cNvSpPr txBox="1">
            <a:spLocks noGrp="1"/>
          </p:cNvSpPr>
          <p:nvPr>
            <p:ph type="body" sz="half" idx="1"/>
          </p:nvPr>
        </p:nvSpPr>
        <p:spPr>
          <a:xfrm>
            <a:off x="6350000" y="572543"/>
            <a:ext cx="5537200" cy="5515898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r>
              <a:rPr b="1" dirty="0">
                <a:solidFill>
                  <a:srgbClr val="0433FF"/>
                </a:solidFill>
              </a:rPr>
              <a:t>Club </a:t>
            </a:r>
            <a:r>
              <a:rPr dirty="0"/>
              <a:t>                                  </a:t>
            </a:r>
            <a:r>
              <a:rPr b="1" dirty="0">
                <a:solidFill>
                  <a:srgbClr val="0433FF"/>
                </a:solidFill>
              </a:rPr>
              <a:t>Per Capita</a:t>
            </a:r>
          </a:p>
          <a:p>
            <a:pPr>
              <a:defRPr sz="2500"/>
            </a:pPr>
            <a:endParaRPr b="1" dirty="0">
              <a:solidFill>
                <a:srgbClr val="0433FF"/>
              </a:solidFill>
            </a:endParaRPr>
          </a:p>
          <a:p>
            <a:pPr>
              <a:defRPr sz="2500"/>
            </a:pPr>
            <a:endParaRPr b="1" dirty="0">
              <a:solidFill>
                <a:srgbClr val="0433FF"/>
              </a:solidFill>
            </a:endParaRPr>
          </a:p>
          <a:p>
            <a:pPr>
              <a:defRPr sz="2500"/>
            </a:pPr>
            <a:r>
              <a:rPr b="1" dirty="0">
                <a:solidFill>
                  <a:srgbClr val="0433FF"/>
                </a:solidFill>
              </a:rPr>
              <a:t>Little River             </a:t>
            </a:r>
            <a:r>
              <a:rPr lang="en-US" b="1" dirty="0">
                <a:solidFill>
                  <a:srgbClr val="0433FF"/>
                </a:solidFill>
              </a:rPr>
              <a:t>	$</a:t>
            </a:r>
            <a:r>
              <a:rPr b="1" dirty="0">
                <a:solidFill>
                  <a:srgbClr val="0433FF"/>
                </a:solidFill>
              </a:rPr>
              <a:t>442.72</a:t>
            </a:r>
          </a:p>
          <a:p>
            <a:pPr>
              <a:defRPr sz="2500"/>
            </a:pPr>
            <a:endParaRPr b="1" dirty="0">
              <a:solidFill>
                <a:srgbClr val="0433FF"/>
              </a:solidFill>
            </a:endParaRPr>
          </a:p>
          <a:p>
            <a:pPr>
              <a:defRPr sz="2500"/>
            </a:pPr>
            <a:endParaRPr b="1" dirty="0">
              <a:solidFill>
                <a:srgbClr val="0433FF"/>
              </a:solidFill>
            </a:endParaRPr>
          </a:p>
          <a:p>
            <a:pPr>
              <a:defRPr sz="2500"/>
            </a:pPr>
            <a:r>
              <a:rPr b="1" dirty="0">
                <a:solidFill>
                  <a:srgbClr val="0433FF"/>
                </a:solidFill>
              </a:rPr>
              <a:t>Sumter Sunrise               $470.94</a:t>
            </a:r>
          </a:p>
        </p:txBody>
      </p:sp>
      <p:sp>
        <p:nvSpPr>
          <p:cNvPr id="879" name="Text Placeholder 11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defTabSz="694944">
              <a:spcBef>
                <a:spcPts val="700"/>
              </a:spcBef>
              <a:defRPr sz="3343"/>
            </a:pPr>
            <a:r>
              <a:t>Four Star Clubs</a:t>
            </a:r>
          </a:p>
          <a:p>
            <a:pPr defTabSz="694944">
              <a:spcBef>
                <a:spcPts val="700"/>
              </a:spcBef>
              <a:defRPr sz="3343"/>
            </a:pPr>
            <a:r>
              <a:t>Per capita $400+</a:t>
            </a:r>
          </a:p>
        </p:txBody>
      </p:sp>
      <p:sp>
        <p:nvSpPr>
          <p:cNvPr id="8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84569" y="166005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Club                                  Per Capita…"/>
          <p:cNvSpPr txBox="1">
            <a:spLocks noGrp="1"/>
          </p:cNvSpPr>
          <p:nvPr>
            <p:ph type="body" sz="half" idx="1"/>
          </p:nvPr>
        </p:nvSpPr>
        <p:spPr>
          <a:xfrm>
            <a:off x="6350000" y="389825"/>
            <a:ext cx="5537200" cy="5974227"/>
          </a:xfrm>
          <a:prstGeom prst="rect">
            <a:avLst/>
          </a:prstGeom>
        </p:spPr>
        <p:txBody>
          <a:bodyPr/>
          <a:lstStyle/>
          <a:p>
            <a:pPr marL="0" lvl="1" indent="58737">
              <a:buSzTx/>
              <a:buNone/>
              <a:defRPr sz="2500" b="1">
                <a:solidFill>
                  <a:srgbClr val="0433FF"/>
                </a:solidFill>
              </a:defRPr>
            </a:pPr>
            <a:r>
              <a:rPr dirty="0"/>
              <a:t>Club                                  Per Capita</a:t>
            </a:r>
          </a:p>
          <a:p>
            <a:pPr marL="0" lvl="1" indent="58737">
              <a:buSzTx/>
              <a:buNone/>
              <a:defRPr sz="2500" b="1">
                <a:solidFill>
                  <a:srgbClr val="0433FF"/>
                </a:solidFill>
              </a:defRPr>
            </a:pPr>
            <a:endParaRPr dirty="0"/>
          </a:p>
          <a:p>
            <a:pPr marL="0" lvl="1" indent="58737">
              <a:buSzTx/>
              <a:buNone/>
              <a:defRPr sz="2500" b="1">
                <a:solidFill>
                  <a:srgbClr val="0433FF"/>
                </a:solidFill>
              </a:defRPr>
            </a:pPr>
            <a:endParaRPr dirty="0"/>
          </a:p>
          <a:p>
            <a:pPr marL="0" lvl="1" indent="58737">
              <a:buSzTx/>
              <a:buNone/>
              <a:defRPr sz="2500" b="1">
                <a:solidFill>
                  <a:srgbClr val="0433FF"/>
                </a:solidFill>
              </a:defRPr>
            </a:pPr>
            <a:endParaRPr dirty="0"/>
          </a:p>
          <a:p>
            <a:pPr marL="0" lvl="1" indent="58737">
              <a:buSzTx/>
              <a:buNone/>
              <a:defRPr sz="2500" b="1">
                <a:solidFill>
                  <a:srgbClr val="0433FF"/>
                </a:solidFill>
              </a:defRPr>
            </a:pPr>
            <a:r>
              <a:rPr dirty="0"/>
              <a:t>Bluffton                           </a:t>
            </a:r>
            <a:r>
              <a:rPr lang="en-US" dirty="0"/>
              <a:t>   </a:t>
            </a:r>
            <a:r>
              <a:rPr dirty="0"/>
              <a:t>$514.57</a:t>
            </a:r>
          </a:p>
          <a:p>
            <a:pPr marL="0" lvl="1" indent="58737">
              <a:buSzTx/>
              <a:buNone/>
              <a:defRPr sz="2500" b="1">
                <a:solidFill>
                  <a:srgbClr val="0433FF"/>
                </a:solidFill>
              </a:defRPr>
            </a:pPr>
            <a:endParaRPr dirty="0"/>
          </a:p>
          <a:p>
            <a:pPr marL="0" lvl="1" indent="58737">
              <a:buSzTx/>
              <a:buNone/>
              <a:defRPr sz="2500" b="1">
                <a:solidFill>
                  <a:srgbClr val="0433FF"/>
                </a:solidFill>
              </a:defRPr>
            </a:pPr>
            <a:endParaRPr dirty="0"/>
          </a:p>
          <a:p>
            <a:pPr marL="0" lvl="1" indent="58737">
              <a:buSzTx/>
              <a:buNone/>
              <a:defRPr sz="2500" b="1">
                <a:solidFill>
                  <a:srgbClr val="0433FF"/>
                </a:solidFill>
              </a:defRPr>
            </a:pPr>
            <a:r>
              <a:rPr dirty="0"/>
              <a:t>Low Country Beaufort</a:t>
            </a:r>
            <a:r>
              <a:rPr lang="en-US" dirty="0"/>
              <a:t>	   </a:t>
            </a:r>
            <a:r>
              <a:rPr dirty="0"/>
              <a:t>$558.38 </a:t>
            </a:r>
          </a:p>
        </p:txBody>
      </p:sp>
      <p:sp>
        <p:nvSpPr>
          <p:cNvPr id="883" name="Text Placeholder 11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defTabSz="694944">
              <a:spcBef>
                <a:spcPts val="700"/>
              </a:spcBef>
              <a:defRPr sz="3343"/>
            </a:pPr>
            <a:r>
              <a:t>Five Star Clubs</a:t>
            </a:r>
          </a:p>
          <a:p>
            <a:pPr defTabSz="694944">
              <a:spcBef>
                <a:spcPts val="700"/>
              </a:spcBef>
              <a:defRPr sz="3343"/>
            </a:pPr>
            <a:r>
              <a:t>Per Capita $500+</a:t>
            </a:r>
          </a:p>
        </p:txBody>
      </p:sp>
      <p:sp>
        <p:nvSpPr>
          <p:cNvPr id="8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84569" y="166005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Rotary Club of St. George…"/>
          <p:cNvSpPr txBox="1">
            <a:spLocks noGrp="1"/>
          </p:cNvSpPr>
          <p:nvPr>
            <p:ph type="body" sz="half" idx="1"/>
          </p:nvPr>
        </p:nvSpPr>
        <p:spPr>
          <a:xfrm>
            <a:off x="6350000" y="1046053"/>
            <a:ext cx="5537200" cy="4237147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pPr algn="ctr"/>
            <a:endParaRPr/>
          </a:p>
          <a:p>
            <a:pPr algn="ctr">
              <a:defRPr sz="3000" b="1">
                <a:solidFill>
                  <a:srgbClr val="0433FF"/>
                </a:solidFill>
              </a:defRPr>
            </a:pPr>
            <a:r>
              <a:t>Rotary Club of St. George</a:t>
            </a:r>
          </a:p>
          <a:p>
            <a:pPr algn="ctr">
              <a:defRPr sz="3000"/>
            </a:pPr>
            <a:endParaRPr/>
          </a:p>
          <a:p>
            <a:pPr algn="ctr">
              <a:defRPr sz="3000" b="1"/>
            </a:pPr>
            <a:r>
              <a:t>Per Capita </a:t>
            </a:r>
          </a:p>
          <a:p>
            <a:pPr algn="ctr">
              <a:defRPr sz="3000" b="1"/>
            </a:pPr>
            <a:r>
              <a:t>$637.35</a:t>
            </a:r>
          </a:p>
        </p:txBody>
      </p:sp>
      <p:sp>
        <p:nvSpPr>
          <p:cNvPr id="887" name="Text Placeholder 11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defTabSz="694944">
              <a:spcBef>
                <a:spcPts val="700"/>
              </a:spcBef>
              <a:defRPr sz="3343"/>
            </a:pPr>
            <a:r>
              <a:t>Six Star Club</a:t>
            </a:r>
          </a:p>
          <a:p>
            <a:pPr defTabSz="694944">
              <a:spcBef>
                <a:spcPts val="700"/>
              </a:spcBef>
              <a:defRPr sz="3343"/>
            </a:pPr>
            <a:r>
              <a:t>Per Capita $600+</a:t>
            </a:r>
          </a:p>
        </p:txBody>
      </p:sp>
      <p:sp>
        <p:nvSpPr>
          <p:cNvPr id="8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84569" y="166005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348</Words>
  <Application>Microsoft Office PowerPoint</Application>
  <PresentationFormat>Widescreen</PresentationFormat>
  <Paragraphs>110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      Arch Klumph Society Member   Rotary Year 2021-2022       Chuck Fienning  Rotary Club of Sumter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RESULTS YOU MADE POSSIBLE!!!</vt:lpstr>
      <vt:lpstr>Polio Cash of $227,193 Produced</vt:lpstr>
      <vt:lpstr>       Thanks     2021 - 22 District Polio Chair    PDG Bernie Riedel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</dc:creator>
  <cp:lastModifiedBy>Dorothy Jeger</cp:lastModifiedBy>
  <cp:revision>2</cp:revision>
  <dcterms:modified xsi:type="dcterms:W3CDTF">2022-09-06T19:48:33Z</dcterms:modified>
</cp:coreProperties>
</file>