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66" r:id="rId5"/>
    <p:sldId id="258" r:id="rId6"/>
    <p:sldId id="259" r:id="rId7"/>
    <p:sldId id="260" r:id="rId8"/>
    <p:sldId id="267" r:id="rId9"/>
    <p:sldId id="268" r:id="rId10"/>
    <p:sldId id="270" r:id="rId11"/>
    <p:sldId id="261" r:id="rId12"/>
    <p:sldId id="262" r:id="rId13"/>
    <p:sldId id="263" r:id="rId14"/>
    <p:sldId id="264" r:id="rId15"/>
    <p:sldId id="271" r:id="rId1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54DD7-9949-4D05-9583-885C919B012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74E5C-8367-4D80-9422-19BEACD7A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Headlines</a:t>
            </a:r>
            <a:r>
              <a:rPr lang="en-US" baseline="0" dirty="0" smtClean="0"/>
              <a:t> generator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74E5C-8367-4D80-9422-19BEACD7AE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4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3D3-5EF6-4729-B058-044972F9D13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5254-02C2-4BA5-9B86-6448EFEB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6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3D3-5EF6-4729-B058-044972F9D13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5254-02C2-4BA5-9B86-6448EFEB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3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3D3-5EF6-4729-B058-044972F9D13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5254-02C2-4BA5-9B86-6448EFEB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6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3D3-5EF6-4729-B058-044972F9D13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5254-02C2-4BA5-9B86-6448EFEB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4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3D3-5EF6-4729-B058-044972F9D13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5254-02C2-4BA5-9B86-6448EFEB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3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3D3-5EF6-4729-B058-044972F9D13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5254-02C2-4BA5-9B86-6448EFEB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3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3D3-5EF6-4729-B058-044972F9D13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5254-02C2-4BA5-9B86-6448EFEB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7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3D3-5EF6-4729-B058-044972F9D13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5254-02C2-4BA5-9B86-6448EFEB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2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3D3-5EF6-4729-B058-044972F9D13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5254-02C2-4BA5-9B86-6448EFEB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1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3D3-5EF6-4729-B058-044972F9D13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5254-02C2-4BA5-9B86-6448EFEB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1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43D3-5EF6-4729-B058-044972F9D13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5254-02C2-4BA5-9B86-6448EFEB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1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743D3-5EF6-4729-B058-044972F9D13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35254-02C2-4BA5-9B86-6448EFEB9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7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r_moore@bellsouth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Tr_moore@bellsouth.ne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Generating an EZ-Story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 Terry Moore</a:t>
            </a:r>
          </a:p>
          <a:p>
            <a:r>
              <a:rPr lang="en-US" dirty="0" smtClean="0">
                <a:hlinkClick r:id="rId2"/>
              </a:rPr>
              <a:t>Tr_moore@bellsouth.net</a:t>
            </a:r>
            <a:endParaRPr lang="en-US" dirty="0" smtClean="0"/>
          </a:p>
          <a:p>
            <a:r>
              <a:rPr lang="en-US" dirty="0" smtClean="0"/>
              <a:t>C. 843.297.6691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99097" y="272474"/>
            <a:ext cx="4345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Where to show the Story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90800" y="45720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6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23383" y="272474"/>
            <a:ext cx="4897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Summary or Complete Story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648200" y="52578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91199" y="2743200"/>
            <a:ext cx="3162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story. If you have to much</a:t>
            </a:r>
          </a:p>
          <a:p>
            <a:r>
              <a:rPr lang="en-US" dirty="0" smtClean="0"/>
              <a:t>content the story will end and</a:t>
            </a:r>
          </a:p>
          <a:p>
            <a:r>
              <a:rPr lang="en-US" dirty="0" smtClean="0"/>
              <a:t>A “READ MORE” will provide a</a:t>
            </a:r>
          </a:p>
          <a:p>
            <a:r>
              <a:rPr lang="en-US" dirty="0" smtClean="0"/>
              <a:t>Link to the rest of the story.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199" y="4362271"/>
            <a:ext cx="30805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complete full story. Longer</a:t>
            </a:r>
          </a:p>
          <a:p>
            <a:r>
              <a:rPr lang="en-US" dirty="0" smtClean="0"/>
              <a:t>with more details. Multiple</a:t>
            </a:r>
          </a:p>
          <a:p>
            <a:r>
              <a:rPr lang="en-US" dirty="0" smtClean="0"/>
              <a:t>Photos or other advance</a:t>
            </a:r>
          </a:p>
          <a:p>
            <a:r>
              <a:rPr lang="en-US" dirty="0" err="1" smtClean="0"/>
              <a:t>Formating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724400" y="28956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1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125"/>
            <a:ext cx="9144000" cy="511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91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88"/>
            <a:ext cx="9144000" cy="5127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 flipH="1">
            <a:off x="3810000" y="26670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2286000" y="25146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76600" y="2286000"/>
            <a:ext cx="168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Paste for WORD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49837" y="2450068"/>
            <a:ext cx="147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an Image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2237" y="4736068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an Hyperlink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962400" y="49530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7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3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 Terry Moore</a:t>
            </a:r>
          </a:p>
          <a:p>
            <a:r>
              <a:rPr lang="en-US" dirty="0" smtClean="0">
                <a:hlinkClick r:id="rId2"/>
              </a:rPr>
              <a:t>Tr_moore@bellsouth.net</a:t>
            </a:r>
            <a:endParaRPr lang="en-US" dirty="0" smtClean="0"/>
          </a:p>
          <a:p>
            <a:r>
              <a:rPr lang="en-US" dirty="0" smtClean="0"/>
              <a:t>C. 843.297.6691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Create the EZ-Story – Front Page Story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261"/>
            <a:ext cx="9144000" cy="51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938"/>
            <a:ext cx="9144000" cy="50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90800" y="381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Create the EZ-Story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645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938"/>
            <a:ext cx="9144000" cy="50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7620000" y="2819400"/>
            <a:ext cx="990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381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Create the EZ-Story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90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125"/>
            <a:ext cx="9144000" cy="5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7736" y="228600"/>
            <a:ext cx="3048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Add Story Button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8305800" y="1752600"/>
            <a:ext cx="762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 flipH="1">
            <a:off x="4114800" y="25908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32704" y="314870"/>
            <a:ext cx="1878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Story Title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45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80145" y="304800"/>
            <a:ext cx="4183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Story Name &amp; Headline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54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8644" y="304799"/>
            <a:ext cx="5546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Story Status and Start/END Date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438400" y="30480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590800" y="35052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05400" y="3352800"/>
            <a:ext cx="3523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Default is DRAFT and Start Date is </a:t>
            </a:r>
          </a:p>
          <a:p>
            <a:r>
              <a:rPr lang="en-US" dirty="0" smtClean="0"/>
              <a:t>Today.  PLEASE use an ending date.</a:t>
            </a:r>
          </a:p>
        </p:txBody>
      </p:sp>
    </p:spTree>
    <p:extLst>
      <p:ext uri="{BB962C8B-B14F-4D97-AF65-F5344CB8AC3E}">
        <p14:creationId xmlns:p14="http://schemas.microsoft.com/office/powerpoint/2010/main" val="4914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55157" y="272474"/>
            <a:ext cx="3633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Story Image – Only 1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95600" y="38100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0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133</Words>
  <Application>Microsoft Office PowerPoint</Application>
  <PresentationFormat>On-screen Show (4:3)</PresentationFormat>
  <Paragraphs>33</Paragraphs>
  <Slides>15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Generating an EZ-Story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Terry Moore</dc:creator>
  <cp:lastModifiedBy> Terry Moore</cp:lastModifiedBy>
  <cp:revision>11</cp:revision>
  <dcterms:created xsi:type="dcterms:W3CDTF">2022-09-22T19:06:38Z</dcterms:created>
  <dcterms:modified xsi:type="dcterms:W3CDTF">2022-09-22T22:03:38Z</dcterms:modified>
</cp:coreProperties>
</file>