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mailto:dhansen@firstpalmetto.com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mailto:dhansen@firstpalmetto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541D6-DAA0-4890-94A4-62F4FB89E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F59208-90F9-44A0-A1AF-D0FD08946472}">
      <dgm:prSet/>
      <dgm:spPr/>
      <dgm:t>
        <a:bodyPr/>
        <a:lstStyle/>
        <a:p>
          <a:r>
            <a:rPr lang="en-US"/>
            <a:t>District Grant Qualifications</a:t>
          </a:r>
        </a:p>
      </dgm:t>
    </dgm:pt>
    <dgm:pt modelId="{1E215BDD-9960-4D40-9E24-6241402BB287}" type="parTrans" cxnId="{30D3C8ED-9E56-452D-A27C-03A575EA016C}">
      <dgm:prSet/>
      <dgm:spPr/>
      <dgm:t>
        <a:bodyPr/>
        <a:lstStyle/>
        <a:p>
          <a:endParaRPr lang="en-US"/>
        </a:p>
      </dgm:t>
    </dgm:pt>
    <dgm:pt modelId="{A81D64CC-E085-455E-AD65-4156D77F2A98}" type="sibTrans" cxnId="{30D3C8ED-9E56-452D-A27C-03A575EA016C}">
      <dgm:prSet/>
      <dgm:spPr/>
      <dgm:t>
        <a:bodyPr/>
        <a:lstStyle/>
        <a:p>
          <a:endParaRPr lang="en-US"/>
        </a:p>
      </dgm:t>
    </dgm:pt>
    <dgm:pt modelId="{082B7CC2-CB0D-44FC-98F3-D1E889198C08}">
      <dgm:prSet/>
      <dgm:spPr/>
      <dgm:t>
        <a:bodyPr/>
        <a:lstStyle/>
        <a:p>
          <a:r>
            <a:rPr lang="en-US"/>
            <a:t>The previous year’s grant must be closed and the Closing Report (with receipts) be submitted to me before a new grant will be funded.</a:t>
          </a:r>
        </a:p>
      </dgm:t>
    </dgm:pt>
    <dgm:pt modelId="{A595F1D4-D0F5-46F4-9065-D3A101374D9A}" type="parTrans" cxnId="{3255DE74-EBC6-4969-BF8B-66A0C596C513}">
      <dgm:prSet/>
      <dgm:spPr/>
      <dgm:t>
        <a:bodyPr/>
        <a:lstStyle/>
        <a:p>
          <a:endParaRPr lang="en-US"/>
        </a:p>
      </dgm:t>
    </dgm:pt>
    <dgm:pt modelId="{C3977944-7BF8-4B33-9852-1AB41E5B178E}" type="sibTrans" cxnId="{3255DE74-EBC6-4969-BF8B-66A0C596C513}">
      <dgm:prSet/>
      <dgm:spPr/>
      <dgm:t>
        <a:bodyPr/>
        <a:lstStyle/>
        <a:p>
          <a:endParaRPr lang="en-US"/>
        </a:p>
      </dgm:t>
    </dgm:pt>
    <dgm:pt modelId="{E957C819-27B6-4DB6-8EAB-7780A384CFDD}">
      <dgm:prSet/>
      <dgm:spPr/>
      <dgm:t>
        <a:bodyPr/>
        <a:lstStyle/>
        <a:p>
          <a:r>
            <a:rPr lang="en-US"/>
            <a:t>The Grant is for up to $2,500.00 which requires a 1:1 match by the club</a:t>
          </a:r>
        </a:p>
      </dgm:t>
    </dgm:pt>
    <dgm:pt modelId="{76B1840B-FC33-4EC3-B6E4-AC402AEBBC21}" type="parTrans" cxnId="{4D5B37C9-DC40-4391-AD50-25D120DA050B}">
      <dgm:prSet/>
      <dgm:spPr/>
      <dgm:t>
        <a:bodyPr/>
        <a:lstStyle/>
        <a:p>
          <a:endParaRPr lang="en-US"/>
        </a:p>
      </dgm:t>
    </dgm:pt>
    <dgm:pt modelId="{4223782A-9EAD-4664-BC21-FCA2BCE6FFF4}" type="sibTrans" cxnId="{4D5B37C9-DC40-4391-AD50-25D120DA050B}">
      <dgm:prSet/>
      <dgm:spPr/>
      <dgm:t>
        <a:bodyPr/>
        <a:lstStyle/>
        <a:p>
          <a:endParaRPr lang="en-US"/>
        </a:p>
      </dgm:t>
    </dgm:pt>
    <dgm:pt modelId="{23B06E4F-EBB4-4F2D-B15A-EAFEA9C35C81}">
      <dgm:prSet/>
      <dgm:spPr/>
      <dgm:t>
        <a:bodyPr/>
        <a:lstStyle/>
        <a:p>
          <a:r>
            <a:rPr lang="en-US"/>
            <a:t>The Club must be EREY</a:t>
          </a:r>
        </a:p>
      </dgm:t>
    </dgm:pt>
    <dgm:pt modelId="{7A605E70-B567-4245-9A20-0481BEB6570A}" type="parTrans" cxnId="{7E49B91E-1106-4BCF-AC70-B1EA5F785F2C}">
      <dgm:prSet/>
      <dgm:spPr/>
      <dgm:t>
        <a:bodyPr/>
        <a:lstStyle/>
        <a:p>
          <a:endParaRPr lang="en-US"/>
        </a:p>
      </dgm:t>
    </dgm:pt>
    <dgm:pt modelId="{88CEAC97-2DEA-4248-B6D8-E276726CC46E}" type="sibTrans" cxnId="{7E49B91E-1106-4BCF-AC70-B1EA5F785F2C}">
      <dgm:prSet/>
      <dgm:spPr/>
      <dgm:t>
        <a:bodyPr/>
        <a:lstStyle/>
        <a:p>
          <a:endParaRPr lang="en-US"/>
        </a:p>
      </dgm:t>
    </dgm:pt>
    <dgm:pt modelId="{85A02A2E-DD42-4688-B11A-3EC8B5736B90}">
      <dgm:prSet/>
      <dgm:spPr/>
      <dgm:t>
        <a:bodyPr/>
        <a:lstStyle/>
        <a:p>
          <a:r>
            <a:rPr lang="en-US"/>
            <a:t>Two Club members must attend this MOU training and sign the Memorandum of Understanding</a:t>
          </a:r>
        </a:p>
      </dgm:t>
    </dgm:pt>
    <dgm:pt modelId="{A6CA1038-D8D6-40B2-8230-E9348FE7E37E}" type="parTrans" cxnId="{FA7A89FC-178F-4EC6-BB7D-7B790BFE7846}">
      <dgm:prSet/>
      <dgm:spPr/>
      <dgm:t>
        <a:bodyPr/>
        <a:lstStyle/>
        <a:p>
          <a:endParaRPr lang="en-US"/>
        </a:p>
      </dgm:t>
    </dgm:pt>
    <dgm:pt modelId="{3032896A-E642-4E3C-B643-FBC34F9F67DE}" type="sibTrans" cxnId="{FA7A89FC-178F-4EC6-BB7D-7B790BFE7846}">
      <dgm:prSet/>
      <dgm:spPr/>
      <dgm:t>
        <a:bodyPr/>
        <a:lstStyle/>
        <a:p>
          <a:endParaRPr lang="en-US"/>
        </a:p>
      </dgm:t>
    </dgm:pt>
    <dgm:pt modelId="{F303D737-2FCC-4B5E-91D3-2F7A74C5A37A}">
      <dgm:prSet/>
      <dgm:spPr/>
      <dgm:t>
        <a:bodyPr/>
        <a:lstStyle/>
        <a:p>
          <a:r>
            <a:rPr lang="en-US"/>
            <a:t>Grant applications should be electronically submitted to me by May 15</a:t>
          </a:r>
          <a:r>
            <a:rPr lang="en-US" baseline="30000"/>
            <a:t>th</a:t>
          </a:r>
          <a:r>
            <a:rPr lang="en-US"/>
            <a:t>.</a:t>
          </a:r>
        </a:p>
      </dgm:t>
    </dgm:pt>
    <dgm:pt modelId="{CF58CDAA-EED6-46F1-B11D-E9B98F8F5432}" type="parTrans" cxnId="{E08CF71C-C3F1-4552-977B-30029593E413}">
      <dgm:prSet/>
      <dgm:spPr/>
      <dgm:t>
        <a:bodyPr/>
        <a:lstStyle/>
        <a:p>
          <a:endParaRPr lang="en-US"/>
        </a:p>
      </dgm:t>
    </dgm:pt>
    <dgm:pt modelId="{AD3D7D07-C705-46DF-9242-B7F04630E1FD}" type="sibTrans" cxnId="{E08CF71C-C3F1-4552-977B-30029593E413}">
      <dgm:prSet/>
      <dgm:spPr/>
      <dgm:t>
        <a:bodyPr/>
        <a:lstStyle/>
        <a:p>
          <a:endParaRPr lang="en-US"/>
        </a:p>
      </dgm:t>
    </dgm:pt>
    <dgm:pt modelId="{8B6C8544-C816-4322-88D3-B8C47D0E9DBB}" type="pres">
      <dgm:prSet presAssocID="{C1D541D6-DAA0-4890-94A4-62F4FB89E028}" presName="linear" presStyleCnt="0">
        <dgm:presLayoutVars>
          <dgm:animLvl val="lvl"/>
          <dgm:resizeHandles val="exact"/>
        </dgm:presLayoutVars>
      </dgm:prSet>
      <dgm:spPr/>
    </dgm:pt>
    <dgm:pt modelId="{C3C5246C-798F-47A0-A892-06AA4FE21FF5}" type="pres">
      <dgm:prSet presAssocID="{7FF59208-90F9-44A0-A1AF-D0FD0894647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5CFCFFD-A5A8-4158-B870-13EE573087F0}" type="pres">
      <dgm:prSet presAssocID="{7FF59208-90F9-44A0-A1AF-D0FD0894647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09D8402-0E06-487D-817C-EFDE1D388B66}" type="presOf" srcId="{E957C819-27B6-4DB6-8EAB-7780A384CFDD}" destId="{55CFCFFD-A5A8-4158-B870-13EE573087F0}" srcOrd="0" destOrd="1" presId="urn:microsoft.com/office/officeart/2005/8/layout/vList2"/>
    <dgm:cxn modelId="{E08CF71C-C3F1-4552-977B-30029593E413}" srcId="{7FF59208-90F9-44A0-A1AF-D0FD08946472}" destId="{F303D737-2FCC-4B5E-91D3-2F7A74C5A37A}" srcOrd="4" destOrd="0" parTransId="{CF58CDAA-EED6-46F1-B11D-E9B98F8F5432}" sibTransId="{AD3D7D07-C705-46DF-9242-B7F04630E1FD}"/>
    <dgm:cxn modelId="{7E49B91E-1106-4BCF-AC70-B1EA5F785F2C}" srcId="{7FF59208-90F9-44A0-A1AF-D0FD08946472}" destId="{23B06E4F-EBB4-4F2D-B15A-EAFEA9C35C81}" srcOrd="2" destOrd="0" parTransId="{7A605E70-B567-4245-9A20-0481BEB6570A}" sibTransId="{88CEAC97-2DEA-4248-B6D8-E276726CC46E}"/>
    <dgm:cxn modelId="{332B2227-AE30-450E-80AE-F6F449127F4F}" type="presOf" srcId="{85A02A2E-DD42-4688-B11A-3EC8B5736B90}" destId="{55CFCFFD-A5A8-4158-B870-13EE573087F0}" srcOrd="0" destOrd="3" presId="urn:microsoft.com/office/officeart/2005/8/layout/vList2"/>
    <dgm:cxn modelId="{BE9BF55B-E244-468E-B8C0-03DE6027CC08}" type="presOf" srcId="{23B06E4F-EBB4-4F2D-B15A-EAFEA9C35C81}" destId="{55CFCFFD-A5A8-4158-B870-13EE573087F0}" srcOrd="0" destOrd="2" presId="urn:microsoft.com/office/officeart/2005/8/layout/vList2"/>
    <dgm:cxn modelId="{5388AC5F-E841-4E00-970A-127A6EC87FC3}" type="presOf" srcId="{F303D737-2FCC-4B5E-91D3-2F7A74C5A37A}" destId="{55CFCFFD-A5A8-4158-B870-13EE573087F0}" srcOrd="0" destOrd="4" presId="urn:microsoft.com/office/officeart/2005/8/layout/vList2"/>
    <dgm:cxn modelId="{37CC8C68-85A6-426E-AA03-3F4AE459BB20}" type="presOf" srcId="{082B7CC2-CB0D-44FC-98F3-D1E889198C08}" destId="{55CFCFFD-A5A8-4158-B870-13EE573087F0}" srcOrd="0" destOrd="0" presId="urn:microsoft.com/office/officeart/2005/8/layout/vList2"/>
    <dgm:cxn modelId="{3255DE74-EBC6-4969-BF8B-66A0C596C513}" srcId="{7FF59208-90F9-44A0-A1AF-D0FD08946472}" destId="{082B7CC2-CB0D-44FC-98F3-D1E889198C08}" srcOrd="0" destOrd="0" parTransId="{A595F1D4-D0F5-46F4-9065-D3A101374D9A}" sibTransId="{C3977944-7BF8-4B33-9852-1AB41E5B178E}"/>
    <dgm:cxn modelId="{4D5B37C9-DC40-4391-AD50-25D120DA050B}" srcId="{7FF59208-90F9-44A0-A1AF-D0FD08946472}" destId="{E957C819-27B6-4DB6-8EAB-7780A384CFDD}" srcOrd="1" destOrd="0" parTransId="{76B1840B-FC33-4EC3-B6E4-AC402AEBBC21}" sibTransId="{4223782A-9EAD-4664-BC21-FCA2BCE6FFF4}"/>
    <dgm:cxn modelId="{30D3C8ED-9E56-452D-A27C-03A575EA016C}" srcId="{C1D541D6-DAA0-4890-94A4-62F4FB89E028}" destId="{7FF59208-90F9-44A0-A1AF-D0FD08946472}" srcOrd="0" destOrd="0" parTransId="{1E215BDD-9960-4D40-9E24-6241402BB287}" sibTransId="{A81D64CC-E085-455E-AD65-4156D77F2A98}"/>
    <dgm:cxn modelId="{DDFF11F7-045D-4C61-9250-414B0A500B90}" type="presOf" srcId="{7FF59208-90F9-44A0-A1AF-D0FD08946472}" destId="{C3C5246C-798F-47A0-A892-06AA4FE21FF5}" srcOrd="0" destOrd="0" presId="urn:microsoft.com/office/officeart/2005/8/layout/vList2"/>
    <dgm:cxn modelId="{A63180F8-C6E3-4E0F-806D-7141F597EC56}" type="presOf" srcId="{C1D541D6-DAA0-4890-94A4-62F4FB89E028}" destId="{8B6C8544-C816-4322-88D3-B8C47D0E9DBB}" srcOrd="0" destOrd="0" presId="urn:microsoft.com/office/officeart/2005/8/layout/vList2"/>
    <dgm:cxn modelId="{FA7A89FC-178F-4EC6-BB7D-7B790BFE7846}" srcId="{7FF59208-90F9-44A0-A1AF-D0FD08946472}" destId="{85A02A2E-DD42-4688-B11A-3EC8B5736B90}" srcOrd="3" destOrd="0" parTransId="{A6CA1038-D8D6-40B2-8230-E9348FE7E37E}" sibTransId="{3032896A-E642-4E3C-B643-FBC34F9F67DE}"/>
    <dgm:cxn modelId="{5370FB0F-0368-4CA3-8F40-20AFCC9A44E2}" type="presParOf" srcId="{8B6C8544-C816-4322-88D3-B8C47D0E9DBB}" destId="{C3C5246C-798F-47A0-A892-06AA4FE21FF5}" srcOrd="0" destOrd="0" presId="urn:microsoft.com/office/officeart/2005/8/layout/vList2"/>
    <dgm:cxn modelId="{DF0FA567-CEE0-4EEE-BD41-3D598C85362F}" type="presParOf" srcId="{8B6C8544-C816-4322-88D3-B8C47D0E9DBB}" destId="{55CFCFFD-A5A8-4158-B870-13EE573087F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5AE708-DA88-42DD-A192-D4D24DE9A0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F3E65C-DA37-4834-9954-9E4DFA21AA8F}">
      <dgm:prSet/>
      <dgm:spPr/>
      <dgm:t>
        <a:bodyPr/>
        <a:lstStyle/>
        <a:p>
          <a:r>
            <a:rPr lang="en-US"/>
            <a:t>Grant Eligibility Guidelines</a:t>
          </a:r>
        </a:p>
      </dgm:t>
    </dgm:pt>
    <dgm:pt modelId="{03BFCE1D-C7BA-491B-B9F9-A6ECFE841AC3}" type="parTrans" cxnId="{6E6B8FD3-5EE9-4B1D-B9C2-5862EDE5DDF4}">
      <dgm:prSet/>
      <dgm:spPr/>
      <dgm:t>
        <a:bodyPr/>
        <a:lstStyle/>
        <a:p>
          <a:endParaRPr lang="en-US"/>
        </a:p>
      </dgm:t>
    </dgm:pt>
    <dgm:pt modelId="{995616E0-73BB-4154-982F-215E61880309}" type="sibTrans" cxnId="{6E6B8FD3-5EE9-4B1D-B9C2-5862EDE5DDF4}">
      <dgm:prSet/>
      <dgm:spPr/>
      <dgm:t>
        <a:bodyPr/>
        <a:lstStyle/>
        <a:p>
          <a:endParaRPr lang="en-US"/>
        </a:p>
      </dgm:t>
    </dgm:pt>
    <dgm:pt modelId="{C9B292C9-4720-412F-89C0-9E4A5CCE98C4}">
      <dgm:prSet/>
      <dgm:spPr/>
      <dgm:t>
        <a:bodyPr/>
        <a:lstStyle/>
        <a:p>
          <a:r>
            <a:rPr lang="en-US"/>
            <a:t>The grant must include the active participation of Rotarians.  Donating funds or participating in a club fundraiser is not considered “active participation.</a:t>
          </a:r>
        </a:p>
      </dgm:t>
    </dgm:pt>
    <dgm:pt modelId="{2E03BA77-2DDC-446C-8B91-FFDC4A146FBD}" type="parTrans" cxnId="{4B31E4B3-5489-4508-A009-7C4B424FA9BE}">
      <dgm:prSet/>
      <dgm:spPr/>
      <dgm:t>
        <a:bodyPr/>
        <a:lstStyle/>
        <a:p>
          <a:endParaRPr lang="en-US"/>
        </a:p>
      </dgm:t>
    </dgm:pt>
    <dgm:pt modelId="{96E59358-DE5F-48DF-9312-FE63F03953C8}" type="sibTrans" cxnId="{4B31E4B3-5489-4508-A009-7C4B424FA9BE}">
      <dgm:prSet/>
      <dgm:spPr/>
      <dgm:t>
        <a:bodyPr/>
        <a:lstStyle/>
        <a:p>
          <a:endParaRPr lang="en-US"/>
        </a:p>
      </dgm:t>
    </dgm:pt>
    <dgm:pt modelId="{6A4E0B73-CED7-4879-9D81-7D6F475C92C3}">
      <dgm:prSet/>
      <dgm:spPr/>
      <dgm:t>
        <a:bodyPr/>
        <a:lstStyle/>
        <a:p>
          <a:r>
            <a:rPr lang="en-US"/>
            <a:t>The Club should purchase all goods and/or services associated with the grant.  Checks written directly to the grant recipient are prohibited.</a:t>
          </a:r>
        </a:p>
      </dgm:t>
    </dgm:pt>
    <dgm:pt modelId="{4353DDD7-C3D6-44F0-96C5-FC96C1A4E3BE}" type="parTrans" cxnId="{EDD302A5-898D-47FB-A519-DFBB4FCC906C}">
      <dgm:prSet/>
      <dgm:spPr/>
      <dgm:t>
        <a:bodyPr/>
        <a:lstStyle/>
        <a:p>
          <a:endParaRPr lang="en-US"/>
        </a:p>
      </dgm:t>
    </dgm:pt>
    <dgm:pt modelId="{B0314693-0DF2-43E1-BB94-0C2CEAA985AC}" type="sibTrans" cxnId="{EDD302A5-898D-47FB-A519-DFBB4FCC906C}">
      <dgm:prSet/>
      <dgm:spPr/>
      <dgm:t>
        <a:bodyPr/>
        <a:lstStyle/>
        <a:p>
          <a:endParaRPr lang="en-US"/>
        </a:p>
      </dgm:t>
    </dgm:pt>
    <dgm:pt modelId="{518BF88A-F2B8-474A-A18E-20A8849A15BC}">
      <dgm:prSet/>
      <dgm:spPr/>
      <dgm:t>
        <a:bodyPr/>
        <a:lstStyle/>
        <a:p>
          <a:r>
            <a:rPr lang="en-US"/>
            <a:t>The grant must adhere to governing laws and not place any liability on TRF or RI.</a:t>
          </a:r>
        </a:p>
      </dgm:t>
    </dgm:pt>
    <dgm:pt modelId="{A48BFABF-C1A7-4FD8-AA24-98AC2F92DDD7}" type="parTrans" cxnId="{5B8A4385-BC59-4FDC-923B-5045043992D5}">
      <dgm:prSet/>
      <dgm:spPr/>
      <dgm:t>
        <a:bodyPr/>
        <a:lstStyle/>
        <a:p>
          <a:endParaRPr lang="en-US"/>
        </a:p>
      </dgm:t>
    </dgm:pt>
    <dgm:pt modelId="{E9BD2C44-28FF-4C4B-A8D5-960FBCD27752}" type="sibTrans" cxnId="{5B8A4385-BC59-4FDC-923B-5045043992D5}">
      <dgm:prSet/>
      <dgm:spPr/>
      <dgm:t>
        <a:bodyPr/>
        <a:lstStyle/>
        <a:p>
          <a:endParaRPr lang="en-US"/>
        </a:p>
      </dgm:t>
    </dgm:pt>
    <dgm:pt modelId="{62292794-B524-4246-B498-7499EA060825}">
      <dgm:prSet/>
      <dgm:spPr/>
      <dgm:t>
        <a:bodyPr/>
        <a:lstStyle/>
        <a:p>
          <a:r>
            <a:rPr lang="en-US"/>
            <a:t>The grant may only fund activities that have been approved by the grant committee</a:t>
          </a:r>
        </a:p>
      </dgm:t>
    </dgm:pt>
    <dgm:pt modelId="{F63E51C4-24A3-43B6-840C-A0ADF8DE58D7}" type="parTrans" cxnId="{43449564-5406-4051-AD08-AAD187126CAA}">
      <dgm:prSet/>
      <dgm:spPr/>
      <dgm:t>
        <a:bodyPr/>
        <a:lstStyle/>
        <a:p>
          <a:endParaRPr lang="en-US"/>
        </a:p>
      </dgm:t>
    </dgm:pt>
    <dgm:pt modelId="{1BD73885-4578-4D6F-B60A-60690593E241}" type="sibTrans" cxnId="{43449564-5406-4051-AD08-AAD187126CAA}">
      <dgm:prSet/>
      <dgm:spPr/>
      <dgm:t>
        <a:bodyPr/>
        <a:lstStyle/>
        <a:p>
          <a:endParaRPr lang="en-US"/>
        </a:p>
      </dgm:t>
    </dgm:pt>
    <dgm:pt modelId="{CEAE0B43-F563-4260-9288-A2AF7F893797}">
      <dgm:prSet/>
      <dgm:spPr/>
      <dgm:t>
        <a:bodyPr/>
        <a:lstStyle/>
        <a:p>
          <a:r>
            <a:rPr lang="en-US"/>
            <a:t>Unused grant funds must be returned to the District</a:t>
          </a:r>
        </a:p>
      </dgm:t>
    </dgm:pt>
    <dgm:pt modelId="{AF67AFC6-CEEE-49A6-8F73-8888EF93289D}" type="parTrans" cxnId="{D6686DCC-699C-4963-AFC8-8FEEF9FAD548}">
      <dgm:prSet/>
      <dgm:spPr/>
      <dgm:t>
        <a:bodyPr/>
        <a:lstStyle/>
        <a:p>
          <a:endParaRPr lang="en-US"/>
        </a:p>
      </dgm:t>
    </dgm:pt>
    <dgm:pt modelId="{5F76E987-47A0-4C57-97C8-88590CF55A51}" type="sibTrans" cxnId="{D6686DCC-699C-4963-AFC8-8FEEF9FAD548}">
      <dgm:prSet/>
      <dgm:spPr/>
      <dgm:t>
        <a:bodyPr/>
        <a:lstStyle/>
        <a:p>
          <a:endParaRPr lang="en-US"/>
        </a:p>
      </dgm:t>
    </dgm:pt>
    <dgm:pt modelId="{0E84D2E0-68C5-4E3E-9191-33A850BF9FC4}" type="pres">
      <dgm:prSet presAssocID="{785AE708-DA88-42DD-A192-D4D24DE9A0CF}" presName="linear" presStyleCnt="0">
        <dgm:presLayoutVars>
          <dgm:animLvl val="lvl"/>
          <dgm:resizeHandles val="exact"/>
        </dgm:presLayoutVars>
      </dgm:prSet>
      <dgm:spPr/>
    </dgm:pt>
    <dgm:pt modelId="{68640C06-87B5-49A9-A775-196C60D2604A}" type="pres">
      <dgm:prSet presAssocID="{DCF3E65C-DA37-4834-9954-9E4DFA21AA8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411B776-21A9-43E2-A686-BF4FAD98FF1A}" type="pres">
      <dgm:prSet presAssocID="{DCF3E65C-DA37-4834-9954-9E4DFA21AA8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8C95609-8436-484F-8B0D-AECF4A7817D5}" type="presOf" srcId="{C9B292C9-4720-412F-89C0-9E4A5CCE98C4}" destId="{0411B776-21A9-43E2-A686-BF4FAD98FF1A}" srcOrd="0" destOrd="0" presId="urn:microsoft.com/office/officeart/2005/8/layout/vList2"/>
    <dgm:cxn modelId="{43449564-5406-4051-AD08-AAD187126CAA}" srcId="{DCF3E65C-DA37-4834-9954-9E4DFA21AA8F}" destId="{62292794-B524-4246-B498-7499EA060825}" srcOrd="3" destOrd="0" parTransId="{F63E51C4-24A3-43B6-840C-A0ADF8DE58D7}" sibTransId="{1BD73885-4578-4D6F-B60A-60690593E241}"/>
    <dgm:cxn modelId="{5C258E4F-DEE6-4A62-BA9B-AB6AF27DDEBA}" type="presOf" srcId="{CEAE0B43-F563-4260-9288-A2AF7F893797}" destId="{0411B776-21A9-43E2-A686-BF4FAD98FF1A}" srcOrd="0" destOrd="4" presId="urn:microsoft.com/office/officeart/2005/8/layout/vList2"/>
    <dgm:cxn modelId="{5B8A4385-BC59-4FDC-923B-5045043992D5}" srcId="{DCF3E65C-DA37-4834-9954-9E4DFA21AA8F}" destId="{518BF88A-F2B8-474A-A18E-20A8849A15BC}" srcOrd="2" destOrd="0" parTransId="{A48BFABF-C1A7-4FD8-AA24-98AC2F92DDD7}" sibTransId="{E9BD2C44-28FF-4C4B-A8D5-960FBCD27752}"/>
    <dgm:cxn modelId="{13ACA496-69B7-4A60-A832-E10F68A43ADE}" type="presOf" srcId="{6A4E0B73-CED7-4879-9D81-7D6F475C92C3}" destId="{0411B776-21A9-43E2-A686-BF4FAD98FF1A}" srcOrd="0" destOrd="1" presId="urn:microsoft.com/office/officeart/2005/8/layout/vList2"/>
    <dgm:cxn modelId="{EDD302A5-898D-47FB-A519-DFBB4FCC906C}" srcId="{DCF3E65C-DA37-4834-9954-9E4DFA21AA8F}" destId="{6A4E0B73-CED7-4879-9D81-7D6F475C92C3}" srcOrd="1" destOrd="0" parTransId="{4353DDD7-C3D6-44F0-96C5-FC96C1A4E3BE}" sibTransId="{B0314693-0DF2-43E1-BB94-0C2CEAA985AC}"/>
    <dgm:cxn modelId="{4B31E4B3-5489-4508-A009-7C4B424FA9BE}" srcId="{DCF3E65C-DA37-4834-9954-9E4DFA21AA8F}" destId="{C9B292C9-4720-412F-89C0-9E4A5CCE98C4}" srcOrd="0" destOrd="0" parTransId="{2E03BA77-2DDC-446C-8B91-FFDC4A146FBD}" sibTransId="{96E59358-DE5F-48DF-9312-FE63F03953C8}"/>
    <dgm:cxn modelId="{A44F1BBB-46AA-4908-B979-CE6937260C7B}" type="presOf" srcId="{518BF88A-F2B8-474A-A18E-20A8849A15BC}" destId="{0411B776-21A9-43E2-A686-BF4FAD98FF1A}" srcOrd="0" destOrd="2" presId="urn:microsoft.com/office/officeart/2005/8/layout/vList2"/>
    <dgm:cxn modelId="{D6686DCC-699C-4963-AFC8-8FEEF9FAD548}" srcId="{DCF3E65C-DA37-4834-9954-9E4DFA21AA8F}" destId="{CEAE0B43-F563-4260-9288-A2AF7F893797}" srcOrd="4" destOrd="0" parTransId="{AF67AFC6-CEEE-49A6-8F73-8888EF93289D}" sibTransId="{5F76E987-47A0-4C57-97C8-88590CF55A51}"/>
    <dgm:cxn modelId="{2EF66ED0-EDEB-4610-A1A0-84904F054508}" type="presOf" srcId="{785AE708-DA88-42DD-A192-D4D24DE9A0CF}" destId="{0E84D2E0-68C5-4E3E-9191-33A850BF9FC4}" srcOrd="0" destOrd="0" presId="urn:microsoft.com/office/officeart/2005/8/layout/vList2"/>
    <dgm:cxn modelId="{6E6B8FD3-5EE9-4B1D-B9C2-5862EDE5DDF4}" srcId="{785AE708-DA88-42DD-A192-D4D24DE9A0CF}" destId="{DCF3E65C-DA37-4834-9954-9E4DFA21AA8F}" srcOrd="0" destOrd="0" parTransId="{03BFCE1D-C7BA-491B-B9F9-A6ECFE841AC3}" sibTransId="{995616E0-73BB-4154-982F-215E61880309}"/>
    <dgm:cxn modelId="{1C1C0DDD-DE8D-480C-B044-6B76FFEDDECA}" type="presOf" srcId="{62292794-B524-4246-B498-7499EA060825}" destId="{0411B776-21A9-43E2-A686-BF4FAD98FF1A}" srcOrd="0" destOrd="3" presId="urn:microsoft.com/office/officeart/2005/8/layout/vList2"/>
    <dgm:cxn modelId="{61765ADE-97EE-4128-9480-DA665E36E5AD}" type="presOf" srcId="{DCF3E65C-DA37-4834-9954-9E4DFA21AA8F}" destId="{68640C06-87B5-49A9-A775-196C60D2604A}" srcOrd="0" destOrd="0" presId="urn:microsoft.com/office/officeart/2005/8/layout/vList2"/>
    <dgm:cxn modelId="{C43E0E40-01D4-4D28-9A83-E6A370E86F39}" type="presParOf" srcId="{0E84D2E0-68C5-4E3E-9191-33A850BF9FC4}" destId="{68640C06-87B5-49A9-A775-196C60D2604A}" srcOrd="0" destOrd="0" presId="urn:microsoft.com/office/officeart/2005/8/layout/vList2"/>
    <dgm:cxn modelId="{0248E7CF-7C60-4790-BBC6-080F36EA1402}" type="presParOf" srcId="{0E84D2E0-68C5-4E3E-9191-33A850BF9FC4}" destId="{0411B776-21A9-43E2-A686-BF4FAD98FF1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575C4-09CE-4270-9E28-FCFA1856D3C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0C90EA6-F527-4C37-ACD6-3A8DDA45A759}">
      <dgm:prSet/>
      <dgm:spPr/>
      <dgm:t>
        <a:bodyPr/>
        <a:lstStyle/>
        <a:p>
          <a:r>
            <a:rPr lang="en-US"/>
            <a:t>Grant Restrictions</a:t>
          </a:r>
        </a:p>
      </dgm:t>
    </dgm:pt>
    <dgm:pt modelId="{5C09F57E-25F0-44A7-9010-A1487FC9173C}" type="parTrans" cxnId="{FC45E3FF-2B96-419D-BD6D-34CE86DBC217}">
      <dgm:prSet/>
      <dgm:spPr/>
      <dgm:t>
        <a:bodyPr/>
        <a:lstStyle/>
        <a:p>
          <a:endParaRPr lang="en-US"/>
        </a:p>
      </dgm:t>
    </dgm:pt>
    <dgm:pt modelId="{F23A0EDB-893F-4FA3-A69E-0D6DEF14B7EE}" type="sibTrans" cxnId="{FC45E3FF-2B96-419D-BD6D-34CE86DBC217}">
      <dgm:prSet/>
      <dgm:spPr/>
      <dgm:t>
        <a:bodyPr/>
        <a:lstStyle/>
        <a:p>
          <a:endParaRPr lang="en-US"/>
        </a:p>
      </dgm:t>
    </dgm:pt>
    <dgm:pt modelId="{BFD8447F-C61B-44A4-8144-C79B2B53CD35}">
      <dgm:prSet/>
      <dgm:spPr/>
      <dgm:t>
        <a:bodyPr/>
        <a:lstStyle/>
        <a:p>
          <a:r>
            <a:rPr lang="en-US"/>
            <a:t>Your grant can not fund:</a:t>
          </a:r>
        </a:p>
      </dgm:t>
    </dgm:pt>
    <dgm:pt modelId="{F3796811-E134-4EC6-851E-EC27B9C45F09}" type="parTrans" cxnId="{4ECC14F2-0559-4DE7-9741-4AE65FEFFCB7}">
      <dgm:prSet/>
      <dgm:spPr/>
      <dgm:t>
        <a:bodyPr/>
        <a:lstStyle/>
        <a:p>
          <a:endParaRPr lang="en-US"/>
        </a:p>
      </dgm:t>
    </dgm:pt>
    <dgm:pt modelId="{844C2881-E78F-481F-B700-4069747FD9E5}" type="sibTrans" cxnId="{4ECC14F2-0559-4DE7-9741-4AE65FEFFCB7}">
      <dgm:prSet/>
      <dgm:spPr/>
      <dgm:t>
        <a:bodyPr/>
        <a:lstStyle/>
        <a:p>
          <a:endParaRPr lang="en-US"/>
        </a:p>
      </dgm:t>
    </dgm:pt>
    <dgm:pt modelId="{EC6B645E-AF69-4759-B0BD-EE9CCABFC11D}">
      <dgm:prSet/>
      <dgm:spPr/>
      <dgm:t>
        <a:bodyPr/>
        <a:lstStyle/>
        <a:p>
          <a:r>
            <a:rPr lang="en-US"/>
            <a:t>a foundation, trust, or interest-bearing account</a:t>
          </a:r>
        </a:p>
      </dgm:t>
    </dgm:pt>
    <dgm:pt modelId="{618B4920-7C8D-455E-9B69-616EC809F59A}" type="parTrans" cxnId="{A8D0BEBA-4460-4831-8C4C-5A61289F9FD7}">
      <dgm:prSet/>
      <dgm:spPr/>
      <dgm:t>
        <a:bodyPr/>
        <a:lstStyle/>
        <a:p>
          <a:endParaRPr lang="en-US"/>
        </a:p>
      </dgm:t>
    </dgm:pt>
    <dgm:pt modelId="{68C3EDB4-9129-456B-874B-7DF84776BAE2}" type="sibTrans" cxnId="{A8D0BEBA-4460-4831-8C4C-5A61289F9FD7}">
      <dgm:prSet/>
      <dgm:spPr/>
      <dgm:t>
        <a:bodyPr/>
        <a:lstStyle/>
        <a:p>
          <a:endParaRPr lang="en-US"/>
        </a:p>
      </dgm:t>
    </dgm:pt>
    <dgm:pt modelId="{832310A6-13EC-4D56-B8D1-631715F69928}">
      <dgm:prSet/>
      <dgm:spPr/>
      <dgm:t>
        <a:bodyPr/>
        <a:lstStyle/>
        <a:p>
          <a:r>
            <a:rPr lang="en-US"/>
            <a:t>purchase land or buildings</a:t>
          </a:r>
        </a:p>
      </dgm:t>
    </dgm:pt>
    <dgm:pt modelId="{063AB5FA-15C2-4437-916D-4117B44A5275}" type="parTrans" cxnId="{3C7938D9-817D-4B24-9714-85706D58982B}">
      <dgm:prSet/>
      <dgm:spPr/>
      <dgm:t>
        <a:bodyPr/>
        <a:lstStyle/>
        <a:p>
          <a:endParaRPr lang="en-US"/>
        </a:p>
      </dgm:t>
    </dgm:pt>
    <dgm:pt modelId="{DB4CC3DE-B9AA-43B6-9E19-0D1A2AADCE91}" type="sibTrans" cxnId="{3C7938D9-817D-4B24-9714-85706D58982B}">
      <dgm:prSet/>
      <dgm:spPr/>
      <dgm:t>
        <a:bodyPr/>
        <a:lstStyle/>
        <a:p>
          <a:endParaRPr lang="en-US"/>
        </a:p>
      </dgm:t>
    </dgm:pt>
    <dgm:pt modelId="{EE1862D3-1676-4EF0-80CA-CB2362C38686}">
      <dgm:prSet/>
      <dgm:spPr/>
      <dgm:t>
        <a:bodyPr/>
        <a:lstStyle/>
        <a:p>
          <a:r>
            <a:rPr lang="en-US"/>
            <a:t>fundraising activities</a:t>
          </a:r>
        </a:p>
      </dgm:t>
    </dgm:pt>
    <dgm:pt modelId="{DD19925D-EE5D-4816-AF8F-B1F36692C936}" type="parTrans" cxnId="{3F4DBEDF-350D-4BC4-8D31-3C48E410AAF4}">
      <dgm:prSet/>
      <dgm:spPr/>
      <dgm:t>
        <a:bodyPr/>
        <a:lstStyle/>
        <a:p>
          <a:endParaRPr lang="en-US"/>
        </a:p>
      </dgm:t>
    </dgm:pt>
    <dgm:pt modelId="{24E957F5-7D88-43E3-880C-575D80BFBA10}" type="sibTrans" cxnId="{3F4DBEDF-350D-4BC4-8D31-3C48E410AAF4}">
      <dgm:prSet/>
      <dgm:spPr/>
      <dgm:t>
        <a:bodyPr/>
        <a:lstStyle/>
        <a:p>
          <a:endParaRPr lang="en-US"/>
        </a:p>
      </dgm:t>
    </dgm:pt>
    <dgm:pt modelId="{07C2A3A1-6690-4933-882D-C867BAB4BDFC}">
      <dgm:prSet/>
      <dgm:spPr/>
      <dgm:t>
        <a:bodyPr/>
        <a:lstStyle/>
        <a:p>
          <a:r>
            <a:rPr lang="en-US"/>
            <a:t>signage in excess of $500.00</a:t>
          </a:r>
        </a:p>
      </dgm:t>
    </dgm:pt>
    <dgm:pt modelId="{97AD7D74-EEC2-4294-A791-E19B78E17D34}" type="parTrans" cxnId="{47C99841-B510-4104-9697-C6FA49E82CF6}">
      <dgm:prSet/>
      <dgm:spPr/>
      <dgm:t>
        <a:bodyPr/>
        <a:lstStyle/>
        <a:p>
          <a:endParaRPr lang="en-US"/>
        </a:p>
      </dgm:t>
    </dgm:pt>
    <dgm:pt modelId="{8F3C293A-693E-4CB0-B34C-974B9E15AB13}" type="sibTrans" cxnId="{47C99841-B510-4104-9697-C6FA49E82CF6}">
      <dgm:prSet/>
      <dgm:spPr/>
      <dgm:t>
        <a:bodyPr/>
        <a:lstStyle/>
        <a:p>
          <a:endParaRPr lang="en-US"/>
        </a:p>
      </dgm:t>
    </dgm:pt>
    <dgm:pt modelId="{6AB125A6-A76A-4E59-ABD7-6FC3825A318A}">
      <dgm:prSet/>
      <dgm:spPr/>
      <dgm:t>
        <a:bodyPr/>
        <a:lstStyle/>
        <a:p>
          <a:r>
            <a:rPr lang="en-US"/>
            <a:t>admin expenses for another organization</a:t>
          </a:r>
        </a:p>
      </dgm:t>
    </dgm:pt>
    <dgm:pt modelId="{07F8EDAB-9067-485C-9DA6-66695286C213}" type="parTrans" cxnId="{688299AD-E2CC-4772-A7E6-A61641CFA9B1}">
      <dgm:prSet/>
      <dgm:spPr/>
      <dgm:t>
        <a:bodyPr/>
        <a:lstStyle/>
        <a:p>
          <a:endParaRPr lang="en-US"/>
        </a:p>
      </dgm:t>
    </dgm:pt>
    <dgm:pt modelId="{B26DDC36-43D8-4539-BB11-A7C9DE87F6A8}" type="sibTrans" cxnId="{688299AD-E2CC-4772-A7E6-A61641CFA9B1}">
      <dgm:prSet/>
      <dgm:spPr/>
      <dgm:t>
        <a:bodyPr/>
        <a:lstStyle/>
        <a:p>
          <a:endParaRPr lang="en-US"/>
        </a:p>
      </dgm:t>
    </dgm:pt>
    <dgm:pt modelId="{12876238-E218-49C7-9DC1-DDF300707087}">
      <dgm:prSet/>
      <dgm:spPr/>
      <dgm:t>
        <a:bodyPr/>
        <a:lstStyle/>
        <a:p>
          <a:r>
            <a:rPr lang="en-US"/>
            <a:t>Unrestricted cash donations such as gift cards</a:t>
          </a:r>
        </a:p>
      </dgm:t>
    </dgm:pt>
    <dgm:pt modelId="{32143307-9C2D-4AEE-9D18-E12FBC312BA7}" type="parTrans" cxnId="{37BCC2E7-45E2-4404-91FA-830FE64B8C32}">
      <dgm:prSet/>
      <dgm:spPr/>
      <dgm:t>
        <a:bodyPr/>
        <a:lstStyle/>
        <a:p>
          <a:endParaRPr lang="en-US"/>
        </a:p>
      </dgm:t>
    </dgm:pt>
    <dgm:pt modelId="{1B8C28F2-2F32-4D51-8E4F-92770250AC8B}" type="sibTrans" cxnId="{37BCC2E7-45E2-4404-91FA-830FE64B8C32}">
      <dgm:prSet/>
      <dgm:spPr/>
      <dgm:t>
        <a:bodyPr/>
        <a:lstStyle/>
        <a:p>
          <a:endParaRPr lang="en-US"/>
        </a:p>
      </dgm:t>
    </dgm:pt>
    <dgm:pt modelId="{6E394698-80AC-4AAD-86B3-2E7B3A1CE5DB}" type="pres">
      <dgm:prSet presAssocID="{79E575C4-09CE-4270-9E28-FCFA1856D3C8}" presName="linear" presStyleCnt="0">
        <dgm:presLayoutVars>
          <dgm:animLvl val="lvl"/>
          <dgm:resizeHandles val="exact"/>
        </dgm:presLayoutVars>
      </dgm:prSet>
      <dgm:spPr/>
    </dgm:pt>
    <dgm:pt modelId="{4EB98980-7A10-4BEC-8189-BE60E8EE3387}" type="pres">
      <dgm:prSet presAssocID="{20C90EA6-F527-4C37-ACD6-3A8DDA45A7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A948A3E-0F3F-48A5-ACA3-81BF845DF652}" type="pres">
      <dgm:prSet presAssocID="{F23A0EDB-893F-4FA3-A69E-0D6DEF14B7EE}" presName="spacer" presStyleCnt="0"/>
      <dgm:spPr/>
    </dgm:pt>
    <dgm:pt modelId="{0FFC48AC-AF3B-43BB-9EC9-FD41C9C0263E}" type="pres">
      <dgm:prSet presAssocID="{BFD8447F-C61B-44A4-8144-C79B2B53CD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8203A10-7D47-408E-9BA0-F93495A7C71E}" type="pres">
      <dgm:prSet presAssocID="{BFD8447F-C61B-44A4-8144-C79B2B53CD3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F39DC07-140B-4A88-A1C6-CF8B4316810D}" type="presOf" srcId="{EE1862D3-1676-4EF0-80CA-CB2362C38686}" destId="{E8203A10-7D47-408E-9BA0-F93495A7C71E}" srcOrd="0" destOrd="2" presId="urn:microsoft.com/office/officeart/2005/8/layout/vList2"/>
    <dgm:cxn modelId="{787D4D1E-129A-481D-AFB3-B6277E376766}" type="presOf" srcId="{12876238-E218-49C7-9DC1-DDF300707087}" destId="{E8203A10-7D47-408E-9BA0-F93495A7C71E}" srcOrd="0" destOrd="5" presId="urn:microsoft.com/office/officeart/2005/8/layout/vList2"/>
    <dgm:cxn modelId="{F8B5D92C-7959-4DC4-ABD4-FF7E307F06FA}" type="presOf" srcId="{6AB125A6-A76A-4E59-ABD7-6FC3825A318A}" destId="{E8203A10-7D47-408E-9BA0-F93495A7C71E}" srcOrd="0" destOrd="4" presId="urn:microsoft.com/office/officeart/2005/8/layout/vList2"/>
    <dgm:cxn modelId="{47C99841-B510-4104-9697-C6FA49E82CF6}" srcId="{BFD8447F-C61B-44A4-8144-C79B2B53CD35}" destId="{07C2A3A1-6690-4933-882D-C867BAB4BDFC}" srcOrd="3" destOrd="0" parTransId="{97AD7D74-EEC2-4294-A791-E19B78E17D34}" sibTransId="{8F3C293A-693E-4CB0-B34C-974B9E15AB13}"/>
    <dgm:cxn modelId="{33F78E57-02FC-4359-8215-EC29ADCFAF6A}" type="presOf" srcId="{20C90EA6-F527-4C37-ACD6-3A8DDA45A759}" destId="{4EB98980-7A10-4BEC-8189-BE60E8EE3387}" srcOrd="0" destOrd="0" presId="urn:microsoft.com/office/officeart/2005/8/layout/vList2"/>
    <dgm:cxn modelId="{5A7A0F8E-8CE4-41C3-8E0B-6E136C0CB7ED}" type="presOf" srcId="{832310A6-13EC-4D56-B8D1-631715F69928}" destId="{E8203A10-7D47-408E-9BA0-F93495A7C71E}" srcOrd="0" destOrd="1" presId="urn:microsoft.com/office/officeart/2005/8/layout/vList2"/>
    <dgm:cxn modelId="{1EA63899-D1A2-41C2-A494-3F7CBAAF72D7}" type="presOf" srcId="{79E575C4-09CE-4270-9E28-FCFA1856D3C8}" destId="{6E394698-80AC-4AAD-86B3-2E7B3A1CE5DB}" srcOrd="0" destOrd="0" presId="urn:microsoft.com/office/officeart/2005/8/layout/vList2"/>
    <dgm:cxn modelId="{688299AD-E2CC-4772-A7E6-A61641CFA9B1}" srcId="{BFD8447F-C61B-44A4-8144-C79B2B53CD35}" destId="{6AB125A6-A76A-4E59-ABD7-6FC3825A318A}" srcOrd="4" destOrd="0" parTransId="{07F8EDAB-9067-485C-9DA6-66695286C213}" sibTransId="{B26DDC36-43D8-4539-BB11-A7C9DE87F6A8}"/>
    <dgm:cxn modelId="{A8D0BEBA-4460-4831-8C4C-5A61289F9FD7}" srcId="{BFD8447F-C61B-44A4-8144-C79B2B53CD35}" destId="{EC6B645E-AF69-4759-B0BD-EE9CCABFC11D}" srcOrd="0" destOrd="0" parTransId="{618B4920-7C8D-455E-9B69-616EC809F59A}" sibTransId="{68C3EDB4-9129-456B-874B-7DF84776BAE2}"/>
    <dgm:cxn modelId="{3C7938D9-817D-4B24-9714-85706D58982B}" srcId="{BFD8447F-C61B-44A4-8144-C79B2B53CD35}" destId="{832310A6-13EC-4D56-B8D1-631715F69928}" srcOrd="1" destOrd="0" parTransId="{063AB5FA-15C2-4437-916D-4117B44A5275}" sibTransId="{DB4CC3DE-B9AA-43B6-9E19-0D1A2AADCE91}"/>
    <dgm:cxn modelId="{99203ADD-6F39-4607-B164-08C2623635C5}" type="presOf" srcId="{BFD8447F-C61B-44A4-8144-C79B2B53CD35}" destId="{0FFC48AC-AF3B-43BB-9EC9-FD41C9C0263E}" srcOrd="0" destOrd="0" presId="urn:microsoft.com/office/officeart/2005/8/layout/vList2"/>
    <dgm:cxn modelId="{ECA1ACDE-D9FF-428C-8230-2A76AA81174A}" type="presOf" srcId="{07C2A3A1-6690-4933-882D-C867BAB4BDFC}" destId="{E8203A10-7D47-408E-9BA0-F93495A7C71E}" srcOrd="0" destOrd="3" presId="urn:microsoft.com/office/officeart/2005/8/layout/vList2"/>
    <dgm:cxn modelId="{3F4DBEDF-350D-4BC4-8D31-3C48E410AAF4}" srcId="{BFD8447F-C61B-44A4-8144-C79B2B53CD35}" destId="{EE1862D3-1676-4EF0-80CA-CB2362C38686}" srcOrd="2" destOrd="0" parTransId="{DD19925D-EE5D-4816-AF8F-B1F36692C936}" sibTransId="{24E957F5-7D88-43E3-880C-575D80BFBA10}"/>
    <dgm:cxn modelId="{36F0C8E4-E864-4F15-952B-AF8EF0BA7D09}" type="presOf" srcId="{EC6B645E-AF69-4759-B0BD-EE9CCABFC11D}" destId="{E8203A10-7D47-408E-9BA0-F93495A7C71E}" srcOrd="0" destOrd="0" presId="urn:microsoft.com/office/officeart/2005/8/layout/vList2"/>
    <dgm:cxn modelId="{37BCC2E7-45E2-4404-91FA-830FE64B8C32}" srcId="{BFD8447F-C61B-44A4-8144-C79B2B53CD35}" destId="{12876238-E218-49C7-9DC1-DDF300707087}" srcOrd="5" destOrd="0" parTransId="{32143307-9C2D-4AEE-9D18-E12FBC312BA7}" sibTransId="{1B8C28F2-2F32-4D51-8E4F-92770250AC8B}"/>
    <dgm:cxn modelId="{4ECC14F2-0559-4DE7-9741-4AE65FEFFCB7}" srcId="{79E575C4-09CE-4270-9E28-FCFA1856D3C8}" destId="{BFD8447F-C61B-44A4-8144-C79B2B53CD35}" srcOrd="1" destOrd="0" parTransId="{F3796811-E134-4EC6-851E-EC27B9C45F09}" sibTransId="{844C2881-E78F-481F-B700-4069747FD9E5}"/>
    <dgm:cxn modelId="{FC45E3FF-2B96-419D-BD6D-34CE86DBC217}" srcId="{79E575C4-09CE-4270-9E28-FCFA1856D3C8}" destId="{20C90EA6-F527-4C37-ACD6-3A8DDA45A759}" srcOrd="0" destOrd="0" parTransId="{5C09F57E-25F0-44A7-9010-A1487FC9173C}" sibTransId="{F23A0EDB-893F-4FA3-A69E-0D6DEF14B7EE}"/>
    <dgm:cxn modelId="{07F16F8E-0371-4B37-9282-3DBE2EB34FCD}" type="presParOf" srcId="{6E394698-80AC-4AAD-86B3-2E7B3A1CE5DB}" destId="{4EB98980-7A10-4BEC-8189-BE60E8EE3387}" srcOrd="0" destOrd="0" presId="urn:microsoft.com/office/officeart/2005/8/layout/vList2"/>
    <dgm:cxn modelId="{EC52E7C7-B351-4383-9E0C-E020873BD41C}" type="presParOf" srcId="{6E394698-80AC-4AAD-86B3-2E7B3A1CE5DB}" destId="{AA948A3E-0F3F-48A5-ACA3-81BF845DF652}" srcOrd="1" destOrd="0" presId="urn:microsoft.com/office/officeart/2005/8/layout/vList2"/>
    <dgm:cxn modelId="{CFDEE58C-482E-44F1-B6C7-70BBBAADFFE7}" type="presParOf" srcId="{6E394698-80AC-4AAD-86B3-2E7B3A1CE5DB}" destId="{0FFC48AC-AF3B-43BB-9EC9-FD41C9C0263E}" srcOrd="2" destOrd="0" presId="urn:microsoft.com/office/officeart/2005/8/layout/vList2"/>
    <dgm:cxn modelId="{7D35612F-5581-47C7-8E9E-83B4441E6FA4}" type="presParOf" srcId="{6E394698-80AC-4AAD-86B3-2E7B3A1CE5DB}" destId="{E8203A10-7D47-408E-9BA0-F93495A7C7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6BCC6F-12CC-4A55-B24B-EBF9BB7FBA5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53AD46-45DF-4B8E-B2EE-F380FCD8E6C4}">
      <dgm:prSet custT="1"/>
      <dgm:spPr/>
      <dgm:t>
        <a:bodyPr/>
        <a:lstStyle/>
        <a:p>
          <a:r>
            <a:rPr lang="en-US" sz="3600" dirty="0"/>
            <a:t>Expanded Eligibility</a:t>
          </a:r>
        </a:p>
      </dgm:t>
    </dgm:pt>
    <dgm:pt modelId="{AC248E14-2F0B-47D9-AB9F-606E60CA5C4D}" type="parTrans" cxnId="{96EF7D17-041D-4899-BA8D-B0ABAD43D135}">
      <dgm:prSet/>
      <dgm:spPr/>
      <dgm:t>
        <a:bodyPr/>
        <a:lstStyle/>
        <a:p>
          <a:endParaRPr lang="en-US"/>
        </a:p>
      </dgm:t>
    </dgm:pt>
    <dgm:pt modelId="{E8A9DE16-4E72-4E31-B00C-102CF5D58C56}" type="sibTrans" cxnId="{96EF7D17-041D-4899-BA8D-B0ABAD43D135}">
      <dgm:prSet/>
      <dgm:spPr/>
      <dgm:t>
        <a:bodyPr/>
        <a:lstStyle/>
        <a:p>
          <a:endParaRPr lang="en-US"/>
        </a:p>
      </dgm:t>
    </dgm:pt>
    <dgm:pt modelId="{646BADC5-A565-46AE-863C-B756E6D82904}">
      <dgm:prSet custT="1"/>
      <dgm:spPr/>
      <dgm:t>
        <a:bodyPr/>
        <a:lstStyle/>
        <a:p>
          <a:r>
            <a:rPr lang="en-US" sz="2400" dirty="0"/>
            <a:t>Your grant can now fund:</a:t>
          </a:r>
        </a:p>
      </dgm:t>
    </dgm:pt>
    <dgm:pt modelId="{CC44FF04-F15E-4362-B2A3-3B3AB232D0E3}" type="parTrans" cxnId="{34A584F5-1367-49E2-8081-41C44135D40B}">
      <dgm:prSet/>
      <dgm:spPr/>
      <dgm:t>
        <a:bodyPr/>
        <a:lstStyle/>
        <a:p>
          <a:endParaRPr lang="en-US"/>
        </a:p>
      </dgm:t>
    </dgm:pt>
    <dgm:pt modelId="{CF3BF2D7-C186-4ACB-8532-B528AD1A8159}" type="sibTrans" cxnId="{34A584F5-1367-49E2-8081-41C44135D40B}">
      <dgm:prSet/>
      <dgm:spPr/>
      <dgm:t>
        <a:bodyPr/>
        <a:lstStyle/>
        <a:p>
          <a:endParaRPr lang="en-US"/>
        </a:p>
      </dgm:t>
    </dgm:pt>
    <dgm:pt modelId="{D1B68EFD-84DA-488E-B339-318193A14BF2}">
      <dgm:prSet custT="1"/>
      <dgm:spPr/>
      <dgm:t>
        <a:bodyPr/>
        <a:lstStyle/>
        <a:p>
          <a:r>
            <a:rPr lang="en-US" sz="2400" dirty="0"/>
            <a:t>youth programs including Rotary YE, RYLA, Rotaract, Interact</a:t>
          </a:r>
        </a:p>
      </dgm:t>
    </dgm:pt>
    <dgm:pt modelId="{90CE1D62-ADA6-42A7-A2BC-37E234BF09ED}" type="parTrans" cxnId="{149AAA09-6594-4CE8-B12C-F1CC5EFA7E73}">
      <dgm:prSet/>
      <dgm:spPr/>
      <dgm:t>
        <a:bodyPr/>
        <a:lstStyle/>
        <a:p>
          <a:endParaRPr lang="en-US"/>
        </a:p>
      </dgm:t>
    </dgm:pt>
    <dgm:pt modelId="{F93F9F92-CD3F-425E-AA09-7F1F6BF142C2}" type="sibTrans" cxnId="{149AAA09-6594-4CE8-B12C-F1CC5EFA7E73}">
      <dgm:prSet/>
      <dgm:spPr/>
      <dgm:t>
        <a:bodyPr/>
        <a:lstStyle/>
        <a:p>
          <a:endParaRPr lang="en-US"/>
        </a:p>
      </dgm:t>
    </dgm:pt>
    <dgm:pt modelId="{A65DD1BC-5C65-4B68-A4E3-DCA86B01B0BB}">
      <dgm:prSet custT="1"/>
      <dgm:spPr/>
      <dgm:t>
        <a:bodyPr/>
        <a:lstStyle/>
        <a:p>
          <a:r>
            <a:rPr lang="en-US" sz="2400" dirty="0"/>
            <a:t>construction</a:t>
          </a:r>
        </a:p>
      </dgm:t>
    </dgm:pt>
    <dgm:pt modelId="{9941E8B4-4228-49EF-B9B9-67B8A05CD2C0}" type="parTrans" cxnId="{5A7E16F0-D7CB-4FA4-AABF-72C0C323A0B6}">
      <dgm:prSet/>
      <dgm:spPr/>
      <dgm:t>
        <a:bodyPr/>
        <a:lstStyle/>
        <a:p>
          <a:endParaRPr lang="en-US"/>
        </a:p>
      </dgm:t>
    </dgm:pt>
    <dgm:pt modelId="{AD6D4281-30E3-4793-9C94-7E2DA2850CAA}" type="sibTrans" cxnId="{5A7E16F0-D7CB-4FA4-AABF-72C0C323A0B6}">
      <dgm:prSet/>
      <dgm:spPr/>
      <dgm:t>
        <a:bodyPr/>
        <a:lstStyle/>
        <a:p>
          <a:endParaRPr lang="en-US"/>
        </a:p>
      </dgm:t>
    </dgm:pt>
    <dgm:pt modelId="{7F3B16C3-1E87-41AD-9563-570F86F800C6}">
      <dgm:prSet custT="1"/>
      <dgm:spPr/>
      <dgm:t>
        <a:bodyPr/>
        <a:lstStyle/>
        <a:p>
          <a:r>
            <a:rPr lang="en-US" sz="2400" dirty="0"/>
            <a:t>environmental projects*</a:t>
          </a:r>
        </a:p>
      </dgm:t>
    </dgm:pt>
    <dgm:pt modelId="{17603D14-111C-4342-A31C-12DEE61FF40E}" type="parTrans" cxnId="{C70A3CC0-6ADE-4042-9A81-91F0F6407E9F}">
      <dgm:prSet/>
      <dgm:spPr/>
      <dgm:t>
        <a:bodyPr/>
        <a:lstStyle/>
        <a:p>
          <a:endParaRPr lang="en-US"/>
        </a:p>
      </dgm:t>
    </dgm:pt>
    <dgm:pt modelId="{BE6E74CC-90E7-4B2D-9284-BFA91B980800}" type="sibTrans" cxnId="{C70A3CC0-6ADE-4042-9A81-91F0F6407E9F}">
      <dgm:prSet/>
      <dgm:spPr/>
      <dgm:t>
        <a:bodyPr/>
        <a:lstStyle/>
        <a:p>
          <a:endParaRPr lang="en-US"/>
        </a:p>
      </dgm:t>
    </dgm:pt>
    <dgm:pt modelId="{2BBB7F42-1778-4098-A5BD-FAEC177D263A}" type="pres">
      <dgm:prSet presAssocID="{6B6BCC6F-12CC-4A55-B24B-EBF9BB7FBA5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AB7886-BA57-4C3B-852F-CFA1A6AA2F8D}" type="pres">
      <dgm:prSet presAssocID="{7153AD46-45DF-4B8E-B2EE-F380FCD8E6C4}" presName="root" presStyleCnt="0"/>
      <dgm:spPr/>
    </dgm:pt>
    <dgm:pt modelId="{5B432B20-CA72-46C8-BA6C-D753310BCC8A}" type="pres">
      <dgm:prSet presAssocID="{7153AD46-45DF-4B8E-B2EE-F380FCD8E6C4}" presName="rootComposite" presStyleCnt="0"/>
      <dgm:spPr/>
    </dgm:pt>
    <dgm:pt modelId="{AD25269C-6BBB-4C24-92F8-4DB381D29D9B}" type="pres">
      <dgm:prSet presAssocID="{7153AD46-45DF-4B8E-B2EE-F380FCD8E6C4}" presName="rootText" presStyleLbl="node1" presStyleIdx="0" presStyleCnt="2" custScaleX="176571" custScaleY="248882"/>
      <dgm:spPr/>
    </dgm:pt>
    <dgm:pt modelId="{0D7885BE-DCE8-44E7-A28C-D6D3C2F15C9B}" type="pres">
      <dgm:prSet presAssocID="{7153AD46-45DF-4B8E-B2EE-F380FCD8E6C4}" presName="rootConnector" presStyleLbl="node1" presStyleIdx="0" presStyleCnt="2"/>
      <dgm:spPr/>
    </dgm:pt>
    <dgm:pt modelId="{99EF455F-11E6-4A8E-931B-212D95BDE557}" type="pres">
      <dgm:prSet presAssocID="{7153AD46-45DF-4B8E-B2EE-F380FCD8E6C4}" presName="childShape" presStyleCnt="0"/>
      <dgm:spPr/>
    </dgm:pt>
    <dgm:pt modelId="{D578F485-AC77-4443-9474-CC78328FEB68}" type="pres">
      <dgm:prSet presAssocID="{646BADC5-A565-46AE-863C-B756E6D82904}" presName="root" presStyleCnt="0"/>
      <dgm:spPr/>
    </dgm:pt>
    <dgm:pt modelId="{A362F5C7-B386-4599-897D-CDD7FC20C9C8}" type="pres">
      <dgm:prSet presAssocID="{646BADC5-A565-46AE-863C-B756E6D82904}" presName="rootComposite" presStyleCnt="0"/>
      <dgm:spPr/>
    </dgm:pt>
    <dgm:pt modelId="{440F9B98-3028-43AE-B27D-76BFC3A2C330}" type="pres">
      <dgm:prSet presAssocID="{646BADC5-A565-46AE-863C-B756E6D82904}" presName="rootText" presStyleLbl="node1" presStyleIdx="1" presStyleCnt="2" custScaleY="135431"/>
      <dgm:spPr/>
    </dgm:pt>
    <dgm:pt modelId="{3F0A7911-CA04-45CF-8DE8-0F7A82093AE0}" type="pres">
      <dgm:prSet presAssocID="{646BADC5-A565-46AE-863C-B756E6D82904}" presName="rootConnector" presStyleLbl="node1" presStyleIdx="1" presStyleCnt="2"/>
      <dgm:spPr/>
    </dgm:pt>
    <dgm:pt modelId="{FCE1CD0D-D197-4C03-B62F-12B95B6CC1B4}" type="pres">
      <dgm:prSet presAssocID="{646BADC5-A565-46AE-863C-B756E6D82904}" presName="childShape" presStyleCnt="0"/>
      <dgm:spPr/>
    </dgm:pt>
    <dgm:pt modelId="{00022CB7-D841-4A1C-B15D-B0FFC84CFCD7}" type="pres">
      <dgm:prSet presAssocID="{90CE1D62-ADA6-42A7-A2BC-37E234BF09ED}" presName="Name13" presStyleLbl="parChTrans1D2" presStyleIdx="0" presStyleCnt="3"/>
      <dgm:spPr/>
    </dgm:pt>
    <dgm:pt modelId="{8454E52B-E2D3-4EE6-8E0D-A57963F6AAC0}" type="pres">
      <dgm:prSet presAssocID="{D1B68EFD-84DA-488E-B339-318193A14BF2}" presName="childText" presStyleLbl="bgAcc1" presStyleIdx="0" presStyleCnt="3" custScaleX="399157" custScaleY="107358" custLinFactNeighborX="1933" custLinFactNeighborY="-1476">
        <dgm:presLayoutVars>
          <dgm:bulletEnabled val="1"/>
        </dgm:presLayoutVars>
      </dgm:prSet>
      <dgm:spPr/>
    </dgm:pt>
    <dgm:pt modelId="{A36CC8F6-71BD-4885-B2C7-A2AB1C78229B}" type="pres">
      <dgm:prSet presAssocID="{9941E8B4-4228-49EF-B9B9-67B8A05CD2C0}" presName="Name13" presStyleLbl="parChTrans1D2" presStyleIdx="1" presStyleCnt="3"/>
      <dgm:spPr/>
    </dgm:pt>
    <dgm:pt modelId="{79B38435-1BC3-469F-B4BB-45BA16E59152}" type="pres">
      <dgm:prSet presAssocID="{A65DD1BC-5C65-4B68-A4E3-DCA86B01B0BB}" presName="childText" presStyleLbl="bgAcc1" presStyleIdx="1" presStyleCnt="3" custScaleX="258501">
        <dgm:presLayoutVars>
          <dgm:bulletEnabled val="1"/>
        </dgm:presLayoutVars>
      </dgm:prSet>
      <dgm:spPr/>
    </dgm:pt>
    <dgm:pt modelId="{AEEBEB15-1C2A-4612-9555-DB9574F11090}" type="pres">
      <dgm:prSet presAssocID="{17603D14-111C-4342-A31C-12DEE61FF40E}" presName="Name13" presStyleLbl="parChTrans1D2" presStyleIdx="2" presStyleCnt="3"/>
      <dgm:spPr/>
    </dgm:pt>
    <dgm:pt modelId="{BF368552-3E6D-4FC6-8138-842C78F5B38B}" type="pres">
      <dgm:prSet presAssocID="{7F3B16C3-1E87-41AD-9563-570F86F800C6}" presName="childText" presStyleLbl="bgAcc1" presStyleIdx="2" presStyleCnt="3" custScaleX="270590">
        <dgm:presLayoutVars>
          <dgm:bulletEnabled val="1"/>
        </dgm:presLayoutVars>
      </dgm:prSet>
      <dgm:spPr/>
    </dgm:pt>
  </dgm:ptLst>
  <dgm:cxnLst>
    <dgm:cxn modelId="{149AAA09-6594-4CE8-B12C-F1CC5EFA7E73}" srcId="{646BADC5-A565-46AE-863C-B756E6D82904}" destId="{D1B68EFD-84DA-488E-B339-318193A14BF2}" srcOrd="0" destOrd="0" parTransId="{90CE1D62-ADA6-42A7-A2BC-37E234BF09ED}" sibTransId="{F93F9F92-CD3F-425E-AA09-7F1F6BF142C2}"/>
    <dgm:cxn modelId="{B611A110-A908-484E-98C6-C5185C762183}" type="presOf" srcId="{90CE1D62-ADA6-42A7-A2BC-37E234BF09ED}" destId="{00022CB7-D841-4A1C-B15D-B0FFC84CFCD7}" srcOrd="0" destOrd="0" presId="urn:microsoft.com/office/officeart/2005/8/layout/hierarchy3"/>
    <dgm:cxn modelId="{96EF7D17-041D-4899-BA8D-B0ABAD43D135}" srcId="{6B6BCC6F-12CC-4A55-B24B-EBF9BB7FBA51}" destId="{7153AD46-45DF-4B8E-B2EE-F380FCD8E6C4}" srcOrd="0" destOrd="0" parTransId="{AC248E14-2F0B-47D9-AB9F-606E60CA5C4D}" sibTransId="{E8A9DE16-4E72-4E31-B00C-102CF5D58C56}"/>
    <dgm:cxn modelId="{4A3C813C-E63C-4499-97E4-1825608194D9}" type="presOf" srcId="{646BADC5-A565-46AE-863C-B756E6D82904}" destId="{440F9B98-3028-43AE-B27D-76BFC3A2C330}" srcOrd="0" destOrd="0" presId="urn:microsoft.com/office/officeart/2005/8/layout/hierarchy3"/>
    <dgm:cxn modelId="{BFE2C94F-1D99-4460-9E3E-FB28AEF84E8C}" type="presOf" srcId="{7153AD46-45DF-4B8E-B2EE-F380FCD8E6C4}" destId="{0D7885BE-DCE8-44E7-A28C-D6D3C2F15C9B}" srcOrd="1" destOrd="0" presId="urn:microsoft.com/office/officeart/2005/8/layout/hierarchy3"/>
    <dgm:cxn modelId="{E2421273-441A-4CF7-A620-8AFE8BDCF95D}" type="presOf" srcId="{A65DD1BC-5C65-4B68-A4E3-DCA86B01B0BB}" destId="{79B38435-1BC3-469F-B4BB-45BA16E59152}" srcOrd="0" destOrd="0" presId="urn:microsoft.com/office/officeart/2005/8/layout/hierarchy3"/>
    <dgm:cxn modelId="{D4CA5774-BE04-4238-864E-7FD7A3E02A17}" type="presOf" srcId="{D1B68EFD-84DA-488E-B339-318193A14BF2}" destId="{8454E52B-E2D3-4EE6-8E0D-A57963F6AAC0}" srcOrd="0" destOrd="0" presId="urn:microsoft.com/office/officeart/2005/8/layout/hierarchy3"/>
    <dgm:cxn modelId="{C3E90F58-10F4-4489-95C2-A6ED09680F89}" type="presOf" srcId="{646BADC5-A565-46AE-863C-B756E6D82904}" destId="{3F0A7911-CA04-45CF-8DE8-0F7A82093AE0}" srcOrd="1" destOrd="0" presId="urn:microsoft.com/office/officeart/2005/8/layout/hierarchy3"/>
    <dgm:cxn modelId="{12081084-3CFB-4E95-9AF7-6548D95F3E4F}" type="presOf" srcId="{6B6BCC6F-12CC-4A55-B24B-EBF9BB7FBA51}" destId="{2BBB7F42-1778-4098-A5BD-FAEC177D263A}" srcOrd="0" destOrd="0" presId="urn:microsoft.com/office/officeart/2005/8/layout/hierarchy3"/>
    <dgm:cxn modelId="{3B786189-1E24-4F93-97EB-C1031585FDCA}" type="presOf" srcId="{7F3B16C3-1E87-41AD-9563-570F86F800C6}" destId="{BF368552-3E6D-4FC6-8138-842C78F5B38B}" srcOrd="0" destOrd="0" presId="urn:microsoft.com/office/officeart/2005/8/layout/hierarchy3"/>
    <dgm:cxn modelId="{AD580793-FEDF-4971-898D-0904CB5544FC}" type="presOf" srcId="{17603D14-111C-4342-A31C-12DEE61FF40E}" destId="{AEEBEB15-1C2A-4612-9555-DB9574F11090}" srcOrd="0" destOrd="0" presId="urn:microsoft.com/office/officeart/2005/8/layout/hierarchy3"/>
    <dgm:cxn modelId="{C70A3CC0-6ADE-4042-9A81-91F0F6407E9F}" srcId="{646BADC5-A565-46AE-863C-B756E6D82904}" destId="{7F3B16C3-1E87-41AD-9563-570F86F800C6}" srcOrd="2" destOrd="0" parTransId="{17603D14-111C-4342-A31C-12DEE61FF40E}" sibTransId="{BE6E74CC-90E7-4B2D-9284-BFA91B980800}"/>
    <dgm:cxn modelId="{1DAC8CDC-0F41-4967-9EA9-BAE559C7A1F4}" type="presOf" srcId="{9941E8B4-4228-49EF-B9B9-67B8A05CD2C0}" destId="{A36CC8F6-71BD-4885-B2C7-A2AB1C78229B}" srcOrd="0" destOrd="0" presId="urn:microsoft.com/office/officeart/2005/8/layout/hierarchy3"/>
    <dgm:cxn modelId="{BD6D3BEF-6195-46D1-B64F-FF29B3599BCD}" type="presOf" srcId="{7153AD46-45DF-4B8E-B2EE-F380FCD8E6C4}" destId="{AD25269C-6BBB-4C24-92F8-4DB381D29D9B}" srcOrd="0" destOrd="0" presId="urn:microsoft.com/office/officeart/2005/8/layout/hierarchy3"/>
    <dgm:cxn modelId="{5A7E16F0-D7CB-4FA4-AABF-72C0C323A0B6}" srcId="{646BADC5-A565-46AE-863C-B756E6D82904}" destId="{A65DD1BC-5C65-4B68-A4E3-DCA86B01B0BB}" srcOrd="1" destOrd="0" parTransId="{9941E8B4-4228-49EF-B9B9-67B8A05CD2C0}" sibTransId="{AD6D4281-30E3-4793-9C94-7E2DA2850CAA}"/>
    <dgm:cxn modelId="{34A584F5-1367-49E2-8081-41C44135D40B}" srcId="{6B6BCC6F-12CC-4A55-B24B-EBF9BB7FBA51}" destId="{646BADC5-A565-46AE-863C-B756E6D82904}" srcOrd="1" destOrd="0" parTransId="{CC44FF04-F15E-4362-B2A3-3B3AB232D0E3}" sibTransId="{CF3BF2D7-C186-4ACB-8532-B528AD1A8159}"/>
    <dgm:cxn modelId="{344F88CF-FF8A-4158-9A4D-51BACB48250A}" type="presParOf" srcId="{2BBB7F42-1778-4098-A5BD-FAEC177D263A}" destId="{79AB7886-BA57-4C3B-852F-CFA1A6AA2F8D}" srcOrd="0" destOrd="0" presId="urn:microsoft.com/office/officeart/2005/8/layout/hierarchy3"/>
    <dgm:cxn modelId="{23DA3DB7-103A-47E1-9BA3-D0D1925C6AE9}" type="presParOf" srcId="{79AB7886-BA57-4C3B-852F-CFA1A6AA2F8D}" destId="{5B432B20-CA72-46C8-BA6C-D753310BCC8A}" srcOrd="0" destOrd="0" presId="urn:microsoft.com/office/officeart/2005/8/layout/hierarchy3"/>
    <dgm:cxn modelId="{8D43BF52-E891-43F3-BC14-339B979261C7}" type="presParOf" srcId="{5B432B20-CA72-46C8-BA6C-D753310BCC8A}" destId="{AD25269C-6BBB-4C24-92F8-4DB381D29D9B}" srcOrd="0" destOrd="0" presId="urn:microsoft.com/office/officeart/2005/8/layout/hierarchy3"/>
    <dgm:cxn modelId="{F8DFAAFC-0E3A-426E-A59F-62066DE1AA56}" type="presParOf" srcId="{5B432B20-CA72-46C8-BA6C-D753310BCC8A}" destId="{0D7885BE-DCE8-44E7-A28C-D6D3C2F15C9B}" srcOrd="1" destOrd="0" presId="urn:microsoft.com/office/officeart/2005/8/layout/hierarchy3"/>
    <dgm:cxn modelId="{1253D2A2-6C0B-4D91-9A38-9E1846D76204}" type="presParOf" srcId="{79AB7886-BA57-4C3B-852F-CFA1A6AA2F8D}" destId="{99EF455F-11E6-4A8E-931B-212D95BDE557}" srcOrd="1" destOrd="0" presId="urn:microsoft.com/office/officeart/2005/8/layout/hierarchy3"/>
    <dgm:cxn modelId="{D71866B1-82AC-4DA4-999A-1A4493712322}" type="presParOf" srcId="{2BBB7F42-1778-4098-A5BD-FAEC177D263A}" destId="{D578F485-AC77-4443-9474-CC78328FEB68}" srcOrd="1" destOrd="0" presId="urn:microsoft.com/office/officeart/2005/8/layout/hierarchy3"/>
    <dgm:cxn modelId="{3E40BDEA-55DD-426B-9F08-B05927BB905B}" type="presParOf" srcId="{D578F485-AC77-4443-9474-CC78328FEB68}" destId="{A362F5C7-B386-4599-897D-CDD7FC20C9C8}" srcOrd="0" destOrd="0" presId="urn:microsoft.com/office/officeart/2005/8/layout/hierarchy3"/>
    <dgm:cxn modelId="{223F1ED5-0A6F-4392-8DF9-60F964CFA0C5}" type="presParOf" srcId="{A362F5C7-B386-4599-897D-CDD7FC20C9C8}" destId="{440F9B98-3028-43AE-B27D-76BFC3A2C330}" srcOrd="0" destOrd="0" presId="urn:microsoft.com/office/officeart/2005/8/layout/hierarchy3"/>
    <dgm:cxn modelId="{89D19240-6AAE-4FD0-B215-3ADC5A9630B9}" type="presParOf" srcId="{A362F5C7-B386-4599-897D-CDD7FC20C9C8}" destId="{3F0A7911-CA04-45CF-8DE8-0F7A82093AE0}" srcOrd="1" destOrd="0" presId="urn:microsoft.com/office/officeart/2005/8/layout/hierarchy3"/>
    <dgm:cxn modelId="{E8F72BE8-9EB0-4AF3-B168-8BE000EAF8D7}" type="presParOf" srcId="{D578F485-AC77-4443-9474-CC78328FEB68}" destId="{FCE1CD0D-D197-4C03-B62F-12B95B6CC1B4}" srcOrd="1" destOrd="0" presId="urn:microsoft.com/office/officeart/2005/8/layout/hierarchy3"/>
    <dgm:cxn modelId="{12B470C3-35F3-4EE1-9CA6-99E9A2C30ADE}" type="presParOf" srcId="{FCE1CD0D-D197-4C03-B62F-12B95B6CC1B4}" destId="{00022CB7-D841-4A1C-B15D-B0FFC84CFCD7}" srcOrd="0" destOrd="0" presId="urn:microsoft.com/office/officeart/2005/8/layout/hierarchy3"/>
    <dgm:cxn modelId="{E23361B9-218D-420B-8FFB-B39DCB5E1348}" type="presParOf" srcId="{FCE1CD0D-D197-4C03-B62F-12B95B6CC1B4}" destId="{8454E52B-E2D3-4EE6-8E0D-A57963F6AAC0}" srcOrd="1" destOrd="0" presId="urn:microsoft.com/office/officeart/2005/8/layout/hierarchy3"/>
    <dgm:cxn modelId="{924B534B-3719-4F01-BAD3-77553067A9DA}" type="presParOf" srcId="{FCE1CD0D-D197-4C03-B62F-12B95B6CC1B4}" destId="{A36CC8F6-71BD-4885-B2C7-A2AB1C78229B}" srcOrd="2" destOrd="0" presId="urn:microsoft.com/office/officeart/2005/8/layout/hierarchy3"/>
    <dgm:cxn modelId="{356E12A9-2F9D-4995-AED7-6219B923AA08}" type="presParOf" srcId="{FCE1CD0D-D197-4C03-B62F-12B95B6CC1B4}" destId="{79B38435-1BC3-469F-B4BB-45BA16E59152}" srcOrd="3" destOrd="0" presId="urn:microsoft.com/office/officeart/2005/8/layout/hierarchy3"/>
    <dgm:cxn modelId="{2C1CC814-217A-418C-A12B-9D37FA557DCB}" type="presParOf" srcId="{FCE1CD0D-D197-4C03-B62F-12B95B6CC1B4}" destId="{AEEBEB15-1C2A-4612-9555-DB9574F11090}" srcOrd="4" destOrd="0" presId="urn:microsoft.com/office/officeart/2005/8/layout/hierarchy3"/>
    <dgm:cxn modelId="{B65B0697-C695-44F8-92AE-0F8CA0DA93EA}" type="presParOf" srcId="{FCE1CD0D-D197-4C03-B62F-12B95B6CC1B4}" destId="{BF368552-3E6D-4FC6-8138-842C78F5B38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161B7C-C853-43F1-B7BF-1F9209299D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058AC3-F02F-48F0-BB8E-6F108F88CCB5}">
      <dgm:prSet/>
      <dgm:spPr/>
      <dgm:t>
        <a:bodyPr/>
        <a:lstStyle/>
        <a:p>
          <a:r>
            <a:rPr lang="en-US"/>
            <a:t>Closing Reports</a:t>
          </a:r>
        </a:p>
      </dgm:t>
    </dgm:pt>
    <dgm:pt modelId="{9483D1D8-5159-4DCA-8F77-3B05C6B8CEA1}" type="parTrans" cxnId="{15D3644F-812D-49A4-B438-B5EB956A2CD3}">
      <dgm:prSet/>
      <dgm:spPr/>
      <dgm:t>
        <a:bodyPr/>
        <a:lstStyle/>
        <a:p>
          <a:endParaRPr lang="en-US"/>
        </a:p>
      </dgm:t>
    </dgm:pt>
    <dgm:pt modelId="{346DAF78-595C-4744-A17B-AE524A9E67D0}" type="sibTrans" cxnId="{15D3644F-812D-49A4-B438-B5EB956A2CD3}">
      <dgm:prSet/>
      <dgm:spPr/>
      <dgm:t>
        <a:bodyPr/>
        <a:lstStyle/>
        <a:p>
          <a:endParaRPr lang="en-US"/>
        </a:p>
      </dgm:t>
    </dgm:pt>
    <dgm:pt modelId="{B550882D-9DF1-433D-A14F-5825FFA4EF4E}">
      <dgm:prSet/>
      <dgm:spPr/>
      <dgm:t>
        <a:bodyPr/>
        <a:lstStyle/>
        <a:p>
          <a:r>
            <a:rPr lang="en-US"/>
            <a:t>Should be sent electronically to me within 30 days of the project’s completion</a:t>
          </a:r>
        </a:p>
      </dgm:t>
    </dgm:pt>
    <dgm:pt modelId="{9427A9DF-DA8D-488C-9B77-8FF9B4A4E2B2}" type="parTrans" cxnId="{89912BDF-B61D-42A2-ACF8-C88369DB2326}">
      <dgm:prSet/>
      <dgm:spPr/>
      <dgm:t>
        <a:bodyPr/>
        <a:lstStyle/>
        <a:p>
          <a:endParaRPr lang="en-US"/>
        </a:p>
      </dgm:t>
    </dgm:pt>
    <dgm:pt modelId="{6771CECF-B44C-4E27-9198-1B6AAF260521}" type="sibTrans" cxnId="{89912BDF-B61D-42A2-ACF8-C88369DB2326}">
      <dgm:prSet/>
      <dgm:spPr/>
      <dgm:t>
        <a:bodyPr/>
        <a:lstStyle/>
        <a:p>
          <a:endParaRPr lang="en-US"/>
        </a:p>
      </dgm:t>
    </dgm:pt>
    <dgm:pt modelId="{AB3D5CAA-EC22-4C8B-B396-7D00A923FF0C}">
      <dgm:prSet/>
      <dgm:spPr/>
      <dgm:t>
        <a:bodyPr/>
        <a:lstStyle/>
        <a:p>
          <a:r>
            <a:rPr lang="en-US"/>
            <a:t>Must include receipts that total up to the full amount of the project (up to $5,000)</a:t>
          </a:r>
        </a:p>
      </dgm:t>
    </dgm:pt>
    <dgm:pt modelId="{67DC9A06-8268-4DF7-A362-6E100BCC17B8}" type="parTrans" cxnId="{3F3E2C44-DF74-4EFC-9F31-459ECC618438}">
      <dgm:prSet/>
      <dgm:spPr/>
      <dgm:t>
        <a:bodyPr/>
        <a:lstStyle/>
        <a:p>
          <a:endParaRPr lang="en-US"/>
        </a:p>
      </dgm:t>
    </dgm:pt>
    <dgm:pt modelId="{263E563B-4FD1-4EEF-9F77-241981476397}" type="sibTrans" cxnId="{3F3E2C44-DF74-4EFC-9F31-459ECC618438}">
      <dgm:prSet/>
      <dgm:spPr/>
      <dgm:t>
        <a:bodyPr/>
        <a:lstStyle/>
        <a:p>
          <a:endParaRPr lang="en-US"/>
        </a:p>
      </dgm:t>
    </dgm:pt>
    <dgm:pt modelId="{08316251-8959-458E-9311-A7099ECD6075}">
      <dgm:prSet/>
      <dgm:spPr/>
      <dgm:t>
        <a:bodyPr/>
        <a:lstStyle/>
        <a:p>
          <a:r>
            <a:rPr lang="en-US"/>
            <a:t>Be brief and accurate</a:t>
          </a:r>
        </a:p>
      </dgm:t>
    </dgm:pt>
    <dgm:pt modelId="{C249F078-E950-42AD-959F-E41771A6D209}" type="parTrans" cxnId="{003BDC8E-9460-4EC7-B627-8966502A3662}">
      <dgm:prSet/>
      <dgm:spPr/>
      <dgm:t>
        <a:bodyPr/>
        <a:lstStyle/>
        <a:p>
          <a:endParaRPr lang="en-US"/>
        </a:p>
      </dgm:t>
    </dgm:pt>
    <dgm:pt modelId="{F4E66B9F-1B1C-4FFB-9D08-AF8D5D06B53E}" type="sibTrans" cxnId="{003BDC8E-9460-4EC7-B627-8966502A3662}">
      <dgm:prSet/>
      <dgm:spPr/>
      <dgm:t>
        <a:bodyPr/>
        <a:lstStyle/>
        <a:p>
          <a:endParaRPr lang="en-US"/>
        </a:p>
      </dgm:t>
    </dgm:pt>
    <dgm:pt modelId="{AA12B003-40C6-4391-80F8-0851B4956B01}">
      <dgm:prSet/>
      <dgm:spPr/>
      <dgm:t>
        <a:bodyPr/>
        <a:lstStyle/>
        <a:p>
          <a:r>
            <a:rPr lang="en-US"/>
            <a:t>Efforts should be made for multiple Rotarians to have access to the receipts during the project in the event that a Rotarian transfers or leaves</a:t>
          </a:r>
        </a:p>
      </dgm:t>
    </dgm:pt>
    <dgm:pt modelId="{EC835509-4317-4043-AE24-A994C7AE7290}" type="parTrans" cxnId="{F12C1C31-E2B5-4458-AF11-9FCD86470B8F}">
      <dgm:prSet/>
      <dgm:spPr/>
      <dgm:t>
        <a:bodyPr/>
        <a:lstStyle/>
        <a:p>
          <a:endParaRPr lang="en-US"/>
        </a:p>
      </dgm:t>
    </dgm:pt>
    <dgm:pt modelId="{DB42711D-5923-4CA4-8A7F-C7D22A76D2D6}" type="sibTrans" cxnId="{F12C1C31-E2B5-4458-AF11-9FCD86470B8F}">
      <dgm:prSet/>
      <dgm:spPr/>
      <dgm:t>
        <a:bodyPr/>
        <a:lstStyle/>
        <a:p>
          <a:endParaRPr lang="en-US"/>
        </a:p>
      </dgm:t>
    </dgm:pt>
    <dgm:pt modelId="{1B5C8A47-1935-4411-9740-80BB7D0BFC08}" type="pres">
      <dgm:prSet presAssocID="{C1161B7C-C853-43F1-B7BF-1F9209299D92}" presName="linear" presStyleCnt="0">
        <dgm:presLayoutVars>
          <dgm:animLvl val="lvl"/>
          <dgm:resizeHandles val="exact"/>
        </dgm:presLayoutVars>
      </dgm:prSet>
      <dgm:spPr/>
    </dgm:pt>
    <dgm:pt modelId="{91363318-6C18-4E5C-8884-C7D42111ACC4}" type="pres">
      <dgm:prSet presAssocID="{3A058AC3-F02F-48F0-BB8E-6F108F88CCB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9B9B81C-5C33-4159-81F4-2F534861D6BF}" type="pres">
      <dgm:prSet presAssocID="{3A058AC3-F02F-48F0-BB8E-6F108F88CCB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12C1C31-E2B5-4458-AF11-9FCD86470B8F}" srcId="{3A058AC3-F02F-48F0-BB8E-6F108F88CCB5}" destId="{AA12B003-40C6-4391-80F8-0851B4956B01}" srcOrd="3" destOrd="0" parTransId="{EC835509-4317-4043-AE24-A994C7AE7290}" sibTransId="{DB42711D-5923-4CA4-8A7F-C7D22A76D2D6}"/>
    <dgm:cxn modelId="{3F3E2C44-DF74-4EFC-9F31-459ECC618438}" srcId="{3A058AC3-F02F-48F0-BB8E-6F108F88CCB5}" destId="{AB3D5CAA-EC22-4C8B-B396-7D00A923FF0C}" srcOrd="1" destOrd="0" parTransId="{67DC9A06-8268-4DF7-A362-6E100BCC17B8}" sibTransId="{263E563B-4FD1-4EEF-9F77-241981476397}"/>
    <dgm:cxn modelId="{B9832549-2306-4572-95B0-67DFEA993C58}" type="presOf" srcId="{B550882D-9DF1-433D-A14F-5825FFA4EF4E}" destId="{79B9B81C-5C33-4159-81F4-2F534861D6BF}" srcOrd="0" destOrd="0" presId="urn:microsoft.com/office/officeart/2005/8/layout/vList2"/>
    <dgm:cxn modelId="{15D3644F-812D-49A4-B438-B5EB956A2CD3}" srcId="{C1161B7C-C853-43F1-B7BF-1F9209299D92}" destId="{3A058AC3-F02F-48F0-BB8E-6F108F88CCB5}" srcOrd="0" destOrd="0" parTransId="{9483D1D8-5159-4DCA-8F77-3B05C6B8CEA1}" sibTransId="{346DAF78-595C-4744-A17B-AE524A9E67D0}"/>
    <dgm:cxn modelId="{A816997D-DE55-4B9D-8481-62FDD8D18193}" type="presOf" srcId="{C1161B7C-C853-43F1-B7BF-1F9209299D92}" destId="{1B5C8A47-1935-4411-9740-80BB7D0BFC08}" srcOrd="0" destOrd="0" presId="urn:microsoft.com/office/officeart/2005/8/layout/vList2"/>
    <dgm:cxn modelId="{003BDC8E-9460-4EC7-B627-8966502A3662}" srcId="{3A058AC3-F02F-48F0-BB8E-6F108F88CCB5}" destId="{08316251-8959-458E-9311-A7099ECD6075}" srcOrd="2" destOrd="0" parTransId="{C249F078-E950-42AD-959F-E41771A6D209}" sibTransId="{F4E66B9F-1B1C-4FFB-9D08-AF8D5D06B53E}"/>
    <dgm:cxn modelId="{90166DA7-8A18-49CB-BEC0-09A6263A2876}" type="presOf" srcId="{AB3D5CAA-EC22-4C8B-B396-7D00A923FF0C}" destId="{79B9B81C-5C33-4159-81F4-2F534861D6BF}" srcOrd="0" destOrd="1" presId="urn:microsoft.com/office/officeart/2005/8/layout/vList2"/>
    <dgm:cxn modelId="{66F1A0D5-A01B-4A9F-92DF-25619E054ED2}" type="presOf" srcId="{08316251-8959-458E-9311-A7099ECD6075}" destId="{79B9B81C-5C33-4159-81F4-2F534861D6BF}" srcOrd="0" destOrd="2" presId="urn:microsoft.com/office/officeart/2005/8/layout/vList2"/>
    <dgm:cxn modelId="{9D1657D9-F947-49C3-8E64-37D38673C7EF}" type="presOf" srcId="{AA12B003-40C6-4391-80F8-0851B4956B01}" destId="{79B9B81C-5C33-4159-81F4-2F534861D6BF}" srcOrd="0" destOrd="3" presId="urn:microsoft.com/office/officeart/2005/8/layout/vList2"/>
    <dgm:cxn modelId="{DFFC05DE-96AA-45C1-A8AE-070699BD235A}" type="presOf" srcId="{3A058AC3-F02F-48F0-BB8E-6F108F88CCB5}" destId="{91363318-6C18-4E5C-8884-C7D42111ACC4}" srcOrd="0" destOrd="0" presId="urn:microsoft.com/office/officeart/2005/8/layout/vList2"/>
    <dgm:cxn modelId="{89912BDF-B61D-42A2-ACF8-C88369DB2326}" srcId="{3A058AC3-F02F-48F0-BB8E-6F108F88CCB5}" destId="{B550882D-9DF1-433D-A14F-5825FFA4EF4E}" srcOrd="0" destOrd="0" parTransId="{9427A9DF-DA8D-488C-9B77-8FF9B4A4E2B2}" sibTransId="{6771CECF-B44C-4E27-9198-1B6AAF260521}"/>
    <dgm:cxn modelId="{F7BE99FA-8EEB-4512-A8B2-2C0BB5EB0AB3}" type="presParOf" srcId="{1B5C8A47-1935-4411-9740-80BB7D0BFC08}" destId="{91363318-6C18-4E5C-8884-C7D42111ACC4}" srcOrd="0" destOrd="0" presId="urn:microsoft.com/office/officeart/2005/8/layout/vList2"/>
    <dgm:cxn modelId="{ABCB36F3-2921-48CB-9BD8-A17F1A0D6079}" type="presParOf" srcId="{1B5C8A47-1935-4411-9740-80BB7D0BFC08}" destId="{79B9B81C-5C33-4159-81F4-2F534861D6B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9F6706-B17C-442F-B230-B5996850FBB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1B7B52-BEBA-4A7C-B037-046F98DBEB92}">
      <dgm:prSet/>
      <dgm:spPr/>
      <dgm:t>
        <a:bodyPr/>
        <a:lstStyle/>
        <a:p>
          <a:r>
            <a:rPr lang="en-US"/>
            <a:t>Drew Hansen</a:t>
          </a:r>
        </a:p>
      </dgm:t>
    </dgm:pt>
    <dgm:pt modelId="{15D53C5A-4945-4783-BEE8-5DF225C4D8E3}" type="parTrans" cxnId="{47AF8E42-22A2-4A77-B872-C77BCCA780AF}">
      <dgm:prSet/>
      <dgm:spPr/>
      <dgm:t>
        <a:bodyPr/>
        <a:lstStyle/>
        <a:p>
          <a:endParaRPr lang="en-US"/>
        </a:p>
      </dgm:t>
    </dgm:pt>
    <dgm:pt modelId="{125398B9-3F7B-4D3F-84D0-8865EC1D391A}" type="sibTrans" cxnId="{47AF8E42-22A2-4A77-B872-C77BCCA780AF}">
      <dgm:prSet/>
      <dgm:spPr/>
      <dgm:t>
        <a:bodyPr/>
        <a:lstStyle/>
        <a:p>
          <a:endParaRPr lang="en-US"/>
        </a:p>
      </dgm:t>
    </dgm:pt>
    <dgm:pt modelId="{964B3EF1-A959-4E32-9299-AE2D843E179D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dhansen@firstpalmetto.com</a:t>
          </a:r>
          <a:endParaRPr lang="en-US"/>
        </a:p>
      </dgm:t>
    </dgm:pt>
    <dgm:pt modelId="{0C3E34CE-5E40-4EB3-AE0E-7595702E898D}" type="parTrans" cxnId="{8DD5617D-1154-4A35-8A47-451513F39D6B}">
      <dgm:prSet/>
      <dgm:spPr/>
      <dgm:t>
        <a:bodyPr/>
        <a:lstStyle/>
        <a:p>
          <a:endParaRPr lang="en-US"/>
        </a:p>
      </dgm:t>
    </dgm:pt>
    <dgm:pt modelId="{82843907-13DC-4D41-9239-837AFDF73D15}" type="sibTrans" cxnId="{8DD5617D-1154-4A35-8A47-451513F39D6B}">
      <dgm:prSet/>
      <dgm:spPr/>
      <dgm:t>
        <a:bodyPr/>
        <a:lstStyle/>
        <a:p>
          <a:endParaRPr lang="en-US"/>
        </a:p>
      </dgm:t>
    </dgm:pt>
    <dgm:pt modelId="{4C88DFDA-8A2D-4B84-A731-1C1697682424}">
      <dgm:prSet/>
      <dgm:spPr/>
      <dgm:t>
        <a:bodyPr/>
        <a:lstStyle/>
        <a:p>
          <a:r>
            <a:rPr lang="en-US"/>
            <a:t>843-280-4273 (office)</a:t>
          </a:r>
        </a:p>
      </dgm:t>
    </dgm:pt>
    <dgm:pt modelId="{4F09E7AA-F683-46DE-8DD5-7346C9A01663}" type="parTrans" cxnId="{B12312C2-F921-45F3-B41C-A212DA290F85}">
      <dgm:prSet/>
      <dgm:spPr/>
      <dgm:t>
        <a:bodyPr/>
        <a:lstStyle/>
        <a:p>
          <a:endParaRPr lang="en-US"/>
        </a:p>
      </dgm:t>
    </dgm:pt>
    <dgm:pt modelId="{BD9DB5AC-4D6C-469D-AD2B-D0CA168AF3BF}" type="sibTrans" cxnId="{B12312C2-F921-45F3-B41C-A212DA290F85}">
      <dgm:prSet/>
      <dgm:spPr/>
      <dgm:t>
        <a:bodyPr/>
        <a:lstStyle/>
        <a:p>
          <a:endParaRPr lang="en-US"/>
        </a:p>
      </dgm:t>
    </dgm:pt>
    <dgm:pt modelId="{FFAA180E-D21B-4D31-A535-080E83286CE9}">
      <dgm:prSet/>
      <dgm:spPr/>
      <dgm:t>
        <a:bodyPr/>
        <a:lstStyle/>
        <a:p>
          <a:r>
            <a:rPr lang="en-US"/>
            <a:t>843-283-2180 (mobile)</a:t>
          </a:r>
        </a:p>
      </dgm:t>
    </dgm:pt>
    <dgm:pt modelId="{F4AEEA00-E1C4-41FF-A3B9-831DCF78C97F}" type="parTrans" cxnId="{0E14E6F7-AF9A-4BF5-9FEF-28CF50E80DBE}">
      <dgm:prSet/>
      <dgm:spPr/>
      <dgm:t>
        <a:bodyPr/>
        <a:lstStyle/>
        <a:p>
          <a:endParaRPr lang="en-US"/>
        </a:p>
      </dgm:t>
    </dgm:pt>
    <dgm:pt modelId="{D8ED9378-C646-48F1-919A-36EFB17AEC08}" type="sibTrans" cxnId="{0E14E6F7-AF9A-4BF5-9FEF-28CF50E80DBE}">
      <dgm:prSet/>
      <dgm:spPr/>
      <dgm:t>
        <a:bodyPr/>
        <a:lstStyle/>
        <a:p>
          <a:endParaRPr lang="en-US"/>
        </a:p>
      </dgm:t>
    </dgm:pt>
    <dgm:pt modelId="{1A46849E-E184-453D-86E8-0FF6DB06E394}" type="pres">
      <dgm:prSet presAssocID="{4F9F6706-B17C-442F-B230-B5996850FBB8}" presName="linear" presStyleCnt="0">
        <dgm:presLayoutVars>
          <dgm:animLvl val="lvl"/>
          <dgm:resizeHandles val="exact"/>
        </dgm:presLayoutVars>
      </dgm:prSet>
      <dgm:spPr/>
    </dgm:pt>
    <dgm:pt modelId="{948A33ED-8083-48C9-8B17-421A00C0AF02}" type="pres">
      <dgm:prSet presAssocID="{0E1B7B52-BEBA-4A7C-B037-046F98DBEB9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851677A-EE0B-439B-8990-BC94952D2835}" type="pres">
      <dgm:prSet presAssocID="{125398B9-3F7B-4D3F-84D0-8865EC1D391A}" presName="spacer" presStyleCnt="0"/>
      <dgm:spPr/>
    </dgm:pt>
    <dgm:pt modelId="{0C82352C-7385-4835-BD40-46A08C312BBE}" type="pres">
      <dgm:prSet presAssocID="{964B3EF1-A959-4E32-9299-AE2D843E17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9583733-E956-4107-8B9E-CAF001A411A0}" type="pres">
      <dgm:prSet presAssocID="{82843907-13DC-4D41-9239-837AFDF73D15}" presName="spacer" presStyleCnt="0"/>
      <dgm:spPr/>
    </dgm:pt>
    <dgm:pt modelId="{A29E511E-6CA3-4BD2-9769-F8553BE06531}" type="pres">
      <dgm:prSet presAssocID="{4C88DFDA-8A2D-4B84-A731-1C169768242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5B062F-3867-472E-A08A-F456555FF521}" type="pres">
      <dgm:prSet presAssocID="{BD9DB5AC-4D6C-469D-AD2B-D0CA168AF3BF}" presName="spacer" presStyleCnt="0"/>
      <dgm:spPr/>
    </dgm:pt>
    <dgm:pt modelId="{AD24066B-92BA-43FC-B1C3-BB1192FEB0E6}" type="pres">
      <dgm:prSet presAssocID="{FFAA180E-D21B-4D31-A535-080E83286CE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BEC1710-2C3C-495D-A423-B2BC0E021C86}" type="presOf" srcId="{4C88DFDA-8A2D-4B84-A731-1C1697682424}" destId="{A29E511E-6CA3-4BD2-9769-F8553BE06531}" srcOrd="0" destOrd="0" presId="urn:microsoft.com/office/officeart/2005/8/layout/vList2"/>
    <dgm:cxn modelId="{CB791B2D-72E8-481B-8C8A-4FCDE1CFFEB2}" type="presOf" srcId="{4F9F6706-B17C-442F-B230-B5996850FBB8}" destId="{1A46849E-E184-453D-86E8-0FF6DB06E394}" srcOrd="0" destOrd="0" presId="urn:microsoft.com/office/officeart/2005/8/layout/vList2"/>
    <dgm:cxn modelId="{47AF8E42-22A2-4A77-B872-C77BCCA780AF}" srcId="{4F9F6706-B17C-442F-B230-B5996850FBB8}" destId="{0E1B7B52-BEBA-4A7C-B037-046F98DBEB92}" srcOrd="0" destOrd="0" parTransId="{15D53C5A-4945-4783-BEE8-5DF225C4D8E3}" sibTransId="{125398B9-3F7B-4D3F-84D0-8865EC1D391A}"/>
    <dgm:cxn modelId="{67A7B573-1544-4599-82F4-9BD441848513}" type="presOf" srcId="{964B3EF1-A959-4E32-9299-AE2D843E179D}" destId="{0C82352C-7385-4835-BD40-46A08C312BBE}" srcOrd="0" destOrd="0" presId="urn:microsoft.com/office/officeart/2005/8/layout/vList2"/>
    <dgm:cxn modelId="{6DA12856-26E9-407F-9A6F-5F9E7B987C94}" type="presOf" srcId="{FFAA180E-D21B-4D31-A535-080E83286CE9}" destId="{AD24066B-92BA-43FC-B1C3-BB1192FEB0E6}" srcOrd="0" destOrd="0" presId="urn:microsoft.com/office/officeart/2005/8/layout/vList2"/>
    <dgm:cxn modelId="{8DD5617D-1154-4A35-8A47-451513F39D6B}" srcId="{4F9F6706-B17C-442F-B230-B5996850FBB8}" destId="{964B3EF1-A959-4E32-9299-AE2D843E179D}" srcOrd="1" destOrd="0" parTransId="{0C3E34CE-5E40-4EB3-AE0E-7595702E898D}" sibTransId="{82843907-13DC-4D41-9239-837AFDF73D15}"/>
    <dgm:cxn modelId="{F389997F-C1A4-47D0-8108-4BCC86F7C56B}" type="presOf" srcId="{0E1B7B52-BEBA-4A7C-B037-046F98DBEB92}" destId="{948A33ED-8083-48C9-8B17-421A00C0AF02}" srcOrd="0" destOrd="0" presId="urn:microsoft.com/office/officeart/2005/8/layout/vList2"/>
    <dgm:cxn modelId="{B12312C2-F921-45F3-B41C-A212DA290F85}" srcId="{4F9F6706-B17C-442F-B230-B5996850FBB8}" destId="{4C88DFDA-8A2D-4B84-A731-1C1697682424}" srcOrd="2" destOrd="0" parTransId="{4F09E7AA-F683-46DE-8DD5-7346C9A01663}" sibTransId="{BD9DB5AC-4D6C-469D-AD2B-D0CA168AF3BF}"/>
    <dgm:cxn modelId="{0E14E6F7-AF9A-4BF5-9FEF-28CF50E80DBE}" srcId="{4F9F6706-B17C-442F-B230-B5996850FBB8}" destId="{FFAA180E-D21B-4D31-A535-080E83286CE9}" srcOrd="3" destOrd="0" parTransId="{F4AEEA00-E1C4-41FF-A3B9-831DCF78C97F}" sibTransId="{D8ED9378-C646-48F1-919A-36EFB17AEC08}"/>
    <dgm:cxn modelId="{31CEE2C6-CB4A-43EE-A665-3974C57C3A63}" type="presParOf" srcId="{1A46849E-E184-453D-86E8-0FF6DB06E394}" destId="{948A33ED-8083-48C9-8B17-421A00C0AF02}" srcOrd="0" destOrd="0" presId="urn:microsoft.com/office/officeart/2005/8/layout/vList2"/>
    <dgm:cxn modelId="{E9030919-3011-4C4D-B91E-A3F6A6697D9A}" type="presParOf" srcId="{1A46849E-E184-453D-86E8-0FF6DB06E394}" destId="{C851677A-EE0B-439B-8990-BC94952D2835}" srcOrd="1" destOrd="0" presId="urn:microsoft.com/office/officeart/2005/8/layout/vList2"/>
    <dgm:cxn modelId="{96AF315A-F731-4BAB-A13B-69F6730E6F0A}" type="presParOf" srcId="{1A46849E-E184-453D-86E8-0FF6DB06E394}" destId="{0C82352C-7385-4835-BD40-46A08C312BBE}" srcOrd="2" destOrd="0" presId="urn:microsoft.com/office/officeart/2005/8/layout/vList2"/>
    <dgm:cxn modelId="{39EA4094-6ECF-48CD-9CB8-0409C68C99F0}" type="presParOf" srcId="{1A46849E-E184-453D-86E8-0FF6DB06E394}" destId="{B9583733-E956-4107-8B9E-CAF001A411A0}" srcOrd="3" destOrd="0" presId="urn:microsoft.com/office/officeart/2005/8/layout/vList2"/>
    <dgm:cxn modelId="{9BF31BC5-C372-473E-834B-4AC62037CB7E}" type="presParOf" srcId="{1A46849E-E184-453D-86E8-0FF6DB06E394}" destId="{A29E511E-6CA3-4BD2-9769-F8553BE06531}" srcOrd="4" destOrd="0" presId="urn:microsoft.com/office/officeart/2005/8/layout/vList2"/>
    <dgm:cxn modelId="{2AE7D2D3-8934-469B-9ED9-4EDD44118E68}" type="presParOf" srcId="{1A46849E-E184-453D-86E8-0FF6DB06E394}" destId="{F75B062F-3867-472E-A08A-F456555FF521}" srcOrd="5" destOrd="0" presId="urn:microsoft.com/office/officeart/2005/8/layout/vList2"/>
    <dgm:cxn modelId="{311EB8DD-7342-4239-80ED-C7B4011F32FC}" type="presParOf" srcId="{1A46849E-E184-453D-86E8-0FF6DB06E394}" destId="{AD24066B-92BA-43FC-B1C3-BB1192FEB0E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5246C-798F-47A0-A892-06AA4FE21FF5}">
      <dsp:nvSpPr>
        <dsp:cNvPr id="0" name=""/>
        <dsp:cNvSpPr/>
      </dsp:nvSpPr>
      <dsp:spPr>
        <a:xfrm>
          <a:off x="0" y="252867"/>
          <a:ext cx="10209402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District Grant Qualifications</a:t>
          </a:r>
        </a:p>
      </dsp:txBody>
      <dsp:txXfrm>
        <a:off x="38638" y="291505"/>
        <a:ext cx="10132126" cy="714229"/>
      </dsp:txXfrm>
    </dsp:sp>
    <dsp:sp modelId="{55CFCFFD-A5A8-4158-B870-13EE573087F0}">
      <dsp:nvSpPr>
        <dsp:cNvPr id="0" name=""/>
        <dsp:cNvSpPr/>
      </dsp:nvSpPr>
      <dsp:spPr>
        <a:xfrm>
          <a:off x="0" y="1044372"/>
          <a:ext cx="10209402" cy="3688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49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The previous year’s grant must be closed and the Closing Report (with receipts) be submitted to me before a new grant will be funded.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The Grant is for up to $2,500.00 which requires a 1:1 match by the club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The Club must be EREY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Two Club members must attend this MOU training and sign the Memorandum of Understanding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Grant applications should be electronically submitted to me by May 15</a:t>
          </a:r>
          <a:r>
            <a:rPr lang="en-US" sz="2600" kern="1200" baseline="30000"/>
            <a:t>th</a:t>
          </a:r>
          <a:r>
            <a:rPr lang="en-US" sz="2600" kern="1200"/>
            <a:t>.</a:t>
          </a:r>
        </a:p>
      </dsp:txBody>
      <dsp:txXfrm>
        <a:off x="0" y="1044372"/>
        <a:ext cx="10209402" cy="3688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40C06-87B5-49A9-A775-196C60D2604A}">
      <dsp:nvSpPr>
        <dsp:cNvPr id="0" name=""/>
        <dsp:cNvSpPr/>
      </dsp:nvSpPr>
      <dsp:spPr>
        <a:xfrm>
          <a:off x="0" y="203035"/>
          <a:ext cx="10863743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Grant Eligibility Guidelines</a:t>
          </a:r>
        </a:p>
      </dsp:txBody>
      <dsp:txXfrm>
        <a:off x="40980" y="244015"/>
        <a:ext cx="10781783" cy="757514"/>
      </dsp:txXfrm>
    </dsp:sp>
    <dsp:sp modelId="{0411B776-21A9-43E2-A686-BF4FAD98FF1A}">
      <dsp:nvSpPr>
        <dsp:cNvPr id="0" name=""/>
        <dsp:cNvSpPr/>
      </dsp:nvSpPr>
      <dsp:spPr>
        <a:xfrm>
          <a:off x="0" y="1042510"/>
          <a:ext cx="10863743" cy="420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92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The grant must include the active participation of Rotarians.  Donating funds or participating in a club fundraiser is not considered “active participation.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The Club should purchase all goods and/or services associated with the grant.  Checks written directly to the grant recipient are prohibited.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The grant must adhere to governing laws and not place any liability on TRF or RI.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The grant may only fund activities that have been approved by the grant committee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Unused grant funds must be returned to the District</a:t>
          </a:r>
        </a:p>
      </dsp:txBody>
      <dsp:txXfrm>
        <a:off x="0" y="1042510"/>
        <a:ext cx="10863743" cy="4202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98980-7A10-4BEC-8189-BE60E8EE3387}">
      <dsp:nvSpPr>
        <dsp:cNvPr id="0" name=""/>
        <dsp:cNvSpPr/>
      </dsp:nvSpPr>
      <dsp:spPr>
        <a:xfrm>
          <a:off x="0" y="27030"/>
          <a:ext cx="6900512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Grant Restrictions</a:t>
          </a:r>
        </a:p>
      </dsp:txBody>
      <dsp:txXfrm>
        <a:off x="42151" y="69181"/>
        <a:ext cx="6816210" cy="779158"/>
      </dsp:txXfrm>
    </dsp:sp>
    <dsp:sp modelId="{0FFC48AC-AF3B-43BB-9EC9-FD41C9C0263E}">
      <dsp:nvSpPr>
        <dsp:cNvPr id="0" name=""/>
        <dsp:cNvSpPr/>
      </dsp:nvSpPr>
      <dsp:spPr>
        <a:xfrm>
          <a:off x="0" y="994170"/>
          <a:ext cx="6900512" cy="8634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Your grant can not fund:</a:t>
          </a:r>
        </a:p>
      </dsp:txBody>
      <dsp:txXfrm>
        <a:off x="42151" y="1036321"/>
        <a:ext cx="6816210" cy="779158"/>
      </dsp:txXfrm>
    </dsp:sp>
    <dsp:sp modelId="{E8203A10-7D47-408E-9BA0-F93495A7C71E}">
      <dsp:nvSpPr>
        <dsp:cNvPr id="0" name=""/>
        <dsp:cNvSpPr/>
      </dsp:nvSpPr>
      <dsp:spPr>
        <a:xfrm>
          <a:off x="0" y="1857630"/>
          <a:ext cx="6900512" cy="365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a foundation, trust, or interest-bearing account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purchase land or buildings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fundraising activities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signage in excess of $500.00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admin expenses for another organization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Unrestricted cash donations such as gift cards</a:t>
          </a:r>
        </a:p>
      </dsp:txBody>
      <dsp:txXfrm>
        <a:off x="0" y="1857630"/>
        <a:ext cx="6900512" cy="3651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5269C-6BBB-4C24-92F8-4DB381D29D9B}">
      <dsp:nvSpPr>
        <dsp:cNvPr id="0" name=""/>
        <dsp:cNvSpPr/>
      </dsp:nvSpPr>
      <dsp:spPr>
        <a:xfrm>
          <a:off x="1210491" y="3339"/>
          <a:ext cx="2831051" cy="19952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Expanded Eligibility</a:t>
          </a:r>
        </a:p>
      </dsp:txBody>
      <dsp:txXfrm>
        <a:off x="1268929" y="61777"/>
        <a:ext cx="2714175" cy="1878349"/>
      </dsp:txXfrm>
    </dsp:sp>
    <dsp:sp modelId="{440F9B98-3028-43AE-B27D-76BFC3A2C330}">
      <dsp:nvSpPr>
        <dsp:cNvPr id="0" name=""/>
        <dsp:cNvSpPr/>
      </dsp:nvSpPr>
      <dsp:spPr>
        <a:xfrm>
          <a:off x="4442380" y="3339"/>
          <a:ext cx="1603350" cy="1085716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Your grant can now fund:</a:t>
          </a:r>
        </a:p>
      </dsp:txBody>
      <dsp:txXfrm>
        <a:off x="4474180" y="35139"/>
        <a:ext cx="1539750" cy="1022116"/>
      </dsp:txXfrm>
    </dsp:sp>
    <dsp:sp modelId="{00022CB7-D841-4A1C-B15D-B0FFC84CFCD7}">
      <dsp:nvSpPr>
        <dsp:cNvPr id="0" name=""/>
        <dsp:cNvSpPr/>
      </dsp:nvSpPr>
      <dsp:spPr>
        <a:xfrm>
          <a:off x="4602715" y="1089055"/>
          <a:ext cx="185129" cy="618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917"/>
              </a:lnTo>
              <a:lnTo>
                <a:pt x="185129" y="6189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4E52B-E2D3-4EE6-8E0D-A57963F6AAC0}">
      <dsp:nvSpPr>
        <dsp:cNvPr id="0" name=""/>
        <dsp:cNvSpPr/>
      </dsp:nvSpPr>
      <dsp:spPr>
        <a:xfrm>
          <a:off x="4787844" y="1277641"/>
          <a:ext cx="5119907" cy="860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youth programs including Rotary YE, RYLA, Rotaract, Interact</a:t>
          </a:r>
        </a:p>
      </dsp:txBody>
      <dsp:txXfrm>
        <a:off x="4813052" y="1302849"/>
        <a:ext cx="5069491" cy="810246"/>
      </dsp:txXfrm>
    </dsp:sp>
    <dsp:sp modelId="{A36CC8F6-71BD-4885-B2C7-A2AB1C78229B}">
      <dsp:nvSpPr>
        <dsp:cNvPr id="0" name=""/>
        <dsp:cNvSpPr/>
      </dsp:nvSpPr>
      <dsp:spPr>
        <a:xfrm>
          <a:off x="4602715" y="1089055"/>
          <a:ext cx="160335" cy="1662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337"/>
              </a:lnTo>
              <a:lnTo>
                <a:pt x="160335" y="166233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38435-1BC3-469F-B4BB-45BA16E59152}">
      <dsp:nvSpPr>
        <dsp:cNvPr id="0" name=""/>
        <dsp:cNvSpPr/>
      </dsp:nvSpPr>
      <dsp:spPr>
        <a:xfrm>
          <a:off x="4763050" y="2350555"/>
          <a:ext cx="3315741" cy="801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construction</a:t>
          </a:r>
        </a:p>
      </dsp:txBody>
      <dsp:txXfrm>
        <a:off x="4786530" y="2374035"/>
        <a:ext cx="3268781" cy="754715"/>
      </dsp:txXfrm>
    </dsp:sp>
    <dsp:sp modelId="{AEEBEB15-1C2A-4612-9555-DB9574F11090}">
      <dsp:nvSpPr>
        <dsp:cNvPr id="0" name=""/>
        <dsp:cNvSpPr/>
      </dsp:nvSpPr>
      <dsp:spPr>
        <a:xfrm>
          <a:off x="4602715" y="1089055"/>
          <a:ext cx="160335" cy="2664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431"/>
              </a:lnTo>
              <a:lnTo>
                <a:pt x="160335" y="26644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68552-3E6D-4FC6-8138-842C78F5B38B}">
      <dsp:nvSpPr>
        <dsp:cNvPr id="0" name=""/>
        <dsp:cNvSpPr/>
      </dsp:nvSpPr>
      <dsp:spPr>
        <a:xfrm>
          <a:off x="4763050" y="3352649"/>
          <a:ext cx="3470804" cy="801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environmental projects*</a:t>
          </a:r>
        </a:p>
      </dsp:txBody>
      <dsp:txXfrm>
        <a:off x="4786530" y="3376129"/>
        <a:ext cx="3423844" cy="7547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63318-6C18-4E5C-8884-C7D42111ACC4}">
      <dsp:nvSpPr>
        <dsp:cNvPr id="0" name=""/>
        <dsp:cNvSpPr/>
      </dsp:nvSpPr>
      <dsp:spPr>
        <a:xfrm>
          <a:off x="0" y="53019"/>
          <a:ext cx="9160778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Closing Reports</a:t>
          </a:r>
        </a:p>
      </dsp:txBody>
      <dsp:txXfrm>
        <a:off x="48005" y="101024"/>
        <a:ext cx="9064768" cy="887374"/>
      </dsp:txXfrm>
    </dsp:sp>
    <dsp:sp modelId="{79B9B81C-5C33-4159-81F4-2F534861D6BF}">
      <dsp:nvSpPr>
        <dsp:cNvPr id="0" name=""/>
        <dsp:cNvSpPr/>
      </dsp:nvSpPr>
      <dsp:spPr>
        <a:xfrm>
          <a:off x="0" y="1036404"/>
          <a:ext cx="9160778" cy="3988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855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Should be sent electronically to me within 30 days of the project’s completion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Must include receipts that total up to the full amount of the project (up to $5,000)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Be brief and accurate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Efforts should be made for multiple Rotarians to have access to the receipts during the project in the event that a Rotarian transfers or leaves</a:t>
          </a:r>
        </a:p>
      </dsp:txBody>
      <dsp:txXfrm>
        <a:off x="0" y="1036404"/>
        <a:ext cx="9160778" cy="3988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A33ED-8083-48C9-8B17-421A00C0AF02}">
      <dsp:nvSpPr>
        <dsp:cNvPr id="0" name=""/>
        <dsp:cNvSpPr/>
      </dsp:nvSpPr>
      <dsp:spPr>
        <a:xfrm>
          <a:off x="0" y="114329"/>
          <a:ext cx="6478587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Drew Hansen</a:t>
          </a:r>
        </a:p>
      </dsp:txBody>
      <dsp:txXfrm>
        <a:off x="48005" y="162334"/>
        <a:ext cx="6382577" cy="887374"/>
      </dsp:txXfrm>
    </dsp:sp>
    <dsp:sp modelId="{0C82352C-7385-4835-BD40-46A08C312BBE}">
      <dsp:nvSpPr>
        <dsp:cNvPr id="0" name=""/>
        <dsp:cNvSpPr/>
      </dsp:nvSpPr>
      <dsp:spPr>
        <a:xfrm>
          <a:off x="0" y="1215794"/>
          <a:ext cx="6478587" cy="98338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hlinkClick xmlns:r="http://schemas.openxmlformats.org/officeDocument/2006/relationships" r:id="rId1"/>
            </a:rPr>
            <a:t>dhansen@firstpalmetto.com</a:t>
          </a:r>
          <a:endParaRPr lang="en-US" sz="4100" kern="1200"/>
        </a:p>
      </dsp:txBody>
      <dsp:txXfrm>
        <a:off x="48005" y="1263799"/>
        <a:ext cx="6382577" cy="887374"/>
      </dsp:txXfrm>
    </dsp:sp>
    <dsp:sp modelId="{A29E511E-6CA3-4BD2-9769-F8553BE06531}">
      <dsp:nvSpPr>
        <dsp:cNvPr id="0" name=""/>
        <dsp:cNvSpPr/>
      </dsp:nvSpPr>
      <dsp:spPr>
        <a:xfrm>
          <a:off x="0" y="2317259"/>
          <a:ext cx="6478587" cy="98338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843-280-4273 (office)</a:t>
          </a:r>
        </a:p>
      </dsp:txBody>
      <dsp:txXfrm>
        <a:off x="48005" y="2365264"/>
        <a:ext cx="6382577" cy="887374"/>
      </dsp:txXfrm>
    </dsp:sp>
    <dsp:sp modelId="{AD24066B-92BA-43FC-B1C3-BB1192FEB0E6}">
      <dsp:nvSpPr>
        <dsp:cNvPr id="0" name=""/>
        <dsp:cNvSpPr/>
      </dsp:nvSpPr>
      <dsp:spPr>
        <a:xfrm>
          <a:off x="0" y="3418724"/>
          <a:ext cx="6478587" cy="9833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843-283-2180 (mobile)</a:t>
          </a:r>
        </a:p>
      </dsp:txBody>
      <dsp:txXfrm>
        <a:off x="48005" y="3466729"/>
        <a:ext cx="6382577" cy="88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3F08F-913B-D12C-C869-A0D50A957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A399E-CF8A-ECD2-D2DB-B759B868B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2CC28-D56D-A660-7FCD-15DA0521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0A659-A170-533D-02E7-230F75D5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949F-EEF3-D46E-C649-FC2E4A47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6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672F-D1F9-CBDE-5EDF-D6A6A1B2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3AA62-4A15-E83A-E271-DA1F53E77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BD322-DB23-8F45-D195-62F46055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F28EC-1DAF-F115-C5A0-2850D0B6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63D8E-AA9E-ABE5-C774-ED70946B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3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F9803-E974-1176-C32B-1BD68AB70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093D8-73B2-F841-A225-636B40EF3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D2A70-C4DE-BCD8-1215-E08FA70A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414BE-9571-C315-06EB-5BAA743FF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C61FB-FB7F-ED62-49CB-4F285BB8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2B8C-CE0F-67FF-5591-6A2B7850C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65131-5195-F6EF-3A12-1EC74EFA2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D25EA-E273-FB9E-AB5F-5AB548D8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3B73-AAB2-56AB-8537-70F5D0BE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F545C-C909-C416-12AB-96B66F97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6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9F92-B4EF-4089-B640-4AC4A8BA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BCBDA-3BDD-B28F-4DFE-7A9592F50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E532C-D1C9-EB32-E705-A2942530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38273-14A9-2450-ACF8-AF525B63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9078F-D962-D983-D529-12C1F93D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9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E2D6-836A-F843-BE6F-16208EBA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4E486-9AE6-3D38-8270-48DF00946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9FF7E-C3D7-D36F-D6F4-33EB1BC06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8A507-787A-89A8-D83D-25874E91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9000D-53B6-7FB6-F453-B7B00CE7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F725-C2E6-E451-AE20-E334D1D2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7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1F6CE-D0A2-1F60-7C11-0DA4205F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109F-6B4A-FC92-E847-FCCE4781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6FCFC-7D0D-7116-D206-48197F88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5E8B2-B9EA-6149-0921-D7008891E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F7E76-F85A-92A7-3FD4-A0AC63B86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3A0721-7137-434B-56F5-096E2C64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5D8BA0-05DD-92F8-C2CF-55ACEEB6B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EEEE4-1A5B-4E80-635C-E1FF1186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FFAF-027C-55CD-29E1-890F3FF6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AF6EB-2089-7564-69C4-77A79F2A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61589-A8EF-E8F4-9C84-EF100477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D51FC-CFA5-0492-5448-F17DDFBA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3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FFDBA-C931-2179-A6E8-162BE235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0216E-CDF6-D1B2-5A08-1723D3CB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BA910-34F5-52C9-9C01-98EB90E3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5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3A0DA-EBC5-DD14-64DF-474997BE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D706-480B-C98B-56FC-B6CDA044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70DAB-70DF-9416-D7D5-B98B928EB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D2A8E-C769-A7FF-8C76-C816B751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CAD5-4174-13B6-339D-14C21E1D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7E388-C76B-89BD-3006-303D6A51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4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F19F-1ADC-484A-FB31-430B2CA9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8E9C1-4B98-9C97-E42B-14FC9ABD9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678E8-0BF5-60E5-8897-1B9756ACD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CA7C2-BC5E-04A7-563F-1B225C76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BD75E-8B5F-4976-E55F-8E52D93E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0B1CA-4156-C8CD-1CC4-4389F4EF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6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588867-D62F-26BF-B8AB-76CD5256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B762C-5C7D-E0F7-9C1F-4A7609250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A3C91-D0DD-1C7C-95BB-D752727DA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6215-97AB-4D8D-BAF0-5ED6688E56E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43099-79DC-A28B-2DDC-19AA4ED60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E20B5-E3C4-B145-460E-0CEA17C4D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FDE2-ED87-4B5E-91BC-ADF9D776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1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44A0D-9F99-1E3E-9BEF-CC23D1BD1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District Grants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M.O.U.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68B7C-80DC-E185-09C8-2C1A0494A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E62087-9A80-8CDC-62D1-7291D28C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790964"/>
            <a:ext cx="4047843" cy="190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2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66474F54-5BAB-0CAB-F907-D0770CBB6EBD}"/>
              </a:ext>
            </a:extLst>
          </p:cNvPr>
          <p:cNvGraphicFramePr/>
          <p:nvPr/>
        </p:nvGraphicFramePr>
        <p:xfrm>
          <a:off x="989901" y="847288"/>
          <a:ext cx="10209402" cy="498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84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65026B4A-BBEE-9FC3-7317-3416FBF84BA8}"/>
              </a:ext>
            </a:extLst>
          </p:cNvPr>
          <p:cNvGraphicFramePr/>
          <p:nvPr/>
        </p:nvGraphicFramePr>
        <p:xfrm>
          <a:off x="664128" y="612396"/>
          <a:ext cx="10863743" cy="5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38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E4D067A1-D36C-AE25-30D1-8C9E59F9C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05200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87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8F59A4-4431-460D-8E49-6E65C189A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919B9C-5C01-47E4-B2F2-45F58920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5A82CE-D835-4542-BE8D-62A8F5A94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7EF0-3AC8-4029-B55D-EBDD733D3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F40F107E-7D4E-EFEC-CF07-C2C34425D8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017060"/>
              </p:ext>
            </p:extLst>
          </p:nvPr>
        </p:nvGraphicFramePr>
        <p:xfrm>
          <a:off x="547688" y="2133600"/>
          <a:ext cx="11093450" cy="415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27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866D9644-324C-4644-5441-2840783E955E}"/>
              </a:ext>
            </a:extLst>
          </p:cNvPr>
          <p:cNvGraphicFramePr/>
          <p:nvPr/>
        </p:nvGraphicFramePr>
        <p:xfrm>
          <a:off x="1283516" y="796954"/>
          <a:ext cx="9160778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53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A212831D-98DB-31FC-64C6-976A58349D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0877091"/>
              </p:ext>
            </p:extLst>
          </p:nvPr>
        </p:nvGraphicFramePr>
        <p:xfrm>
          <a:off x="5070475" y="1698625"/>
          <a:ext cx="6478588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1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322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District Grants M.O.U.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Grants M.O.U. Training</dc:title>
  <dc:creator>Drew Hansen</dc:creator>
  <cp:lastModifiedBy>Drew Hansen</cp:lastModifiedBy>
  <cp:revision>1</cp:revision>
  <dcterms:created xsi:type="dcterms:W3CDTF">2022-08-29T15:52:07Z</dcterms:created>
  <dcterms:modified xsi:type="dcterms:W3CDTF">2022-08-29T19:38:42Z</dcterms:modified>
</cp:coreProperties>
</file>