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16"/>
  </p:notesMasterIdLst>
  <p:sldIdLst>
    <p:sldId id="256" r:id="rId3"/>
    <p:sldId id="261" r:id="rId4"/>
    <p:sldId id="262" r:id="rId5"/>
    <p:sldId id="258" r:id="rId6"/>
    <p:sldId id="268" r:id="rId7"/>
    <p:sldId id="271" r:id="rId8"/>
    <p:sldId id="269" r:id="rId9"/>
    <p:sldId id="270" r:id="rId10"/>
    <p:sldId id="272" r:id="rId11"/>
    <p:sldId id="273" r:id="rId12"/>
    <p:sldId id="274" r:id="rId13"/>
    <p:sldId id="275" r:id="rId14"/>
    <p:sldId id="267" r:id="rId15"/>
  </p:sldIdLst>
  <p:sldSz cx="9144000" cy="5143500" type="screen16x9"/>
  <p:notesSz cx="7010400" cy="9296400"/>
  <p:embeddedFontLst>
    <p:embeddedFont>
      <p:font typeface="Arial Narrow" panose="020B0606020202030204" pitchFamily="3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Georgia" panose="02040502050405020303" pitchFamily="18"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64">
          <p15:clr>
            <a:srgbClr val="A4A3A4"/>
          </p15:clr>
        </p15:guide>
        <p15:guide id="2" pos="5568">
          <p15:clr>
            <a:srgbClr val="A4A3A4"/>
          </p15:clr>
        </p15:guide>
        <p15:guide id="3" pos="1057">
          <p15:clr>
            <a:srgbClr val="A4A3A4"/>
          </p15:clr>
        </p15:guide>
        <p15:guide id="4" pos="1776">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cXRv7m33QvQwjm/x+If6XBBAE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F1A3E9-C3AF-45CD-AB0B-0B6BF15173F8}">
  <a:tblStyle styleId="{09F1A3E9-C3AF-45CD-AB0B-0B6BF15173F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FEF"/>
          </a:solidFill>
        </a:fill>
      </a:tcStyle>
    </a:wholeTbl>
    <a:band1H>
      <a:tcTxStyle/>
      <a:tcStyle>
        <a:tcBdr/>
        <a:fill>
          <a:solidFill>
            <a:srgbClr val="CADDDD"/>
          </a:solidFill>
        </a:fill>
      </a:tcStyle>
    </a:band1H>
    <a:band2H>
      <a:tcTxStyle/>
      <a:tcStyle>
        <a:tcBdr/>
      </a:tcStyle>
    </a:band2H>
    <a:band1V>
      <a:tcTxStyle/>
      <a:tcStyle>
        <a:tcBdr/>
        <a:fill>
          <a:solidFill>
            <a:srgbClr val="CADDDD"/>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E3D066D0-56CE-41E8-8FD7-06350E761F07}"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2FA"/>
          </a:solidFill>
        </a:fill>
      </a:tcStyle>
    </a:wholeTbl>
    <a:band1H>
      <a:tcTxStyle/>
      <a:tcStyle>
        <a:tcBdr/>
        <a:fill>
          <a:solidFill>
            <a:srgbClr val="CAE5F6"/>
          </a:solidFill>
        </a:fill>
      </a:tcStyle>
    </a:band1H>
    <a:band2H>
      <a:tcTxStyle/>
      <a:tcStyle>
        <a:tcBdr/>
      </a:tcStyle>
    </a:band2H>
    <a:band1V>
      <a:tcTxStyle/>
      <a:tcStyle>
        <a:tcBdr/>
        <a:fill>
          <a:solidFill>
            <a:srgbClr val="CAE5F6"/>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79396" autoAdjust="0"/>
  </p:normalViewPr>
  <p:slideViewPr>
    <p:cSldViewPr snapToGrid="0">
      <p:cViewPr varScale="1">
        <p:scale>
          <a:sx n="126" d="100"/>
          <a:sy n="126" d="100"/>
        </p:scale>
        <p:origin x="392" y="68"/>
      </p:cViewPr>
      <p:guideLst>
        <p:guide orient="horz" pos="564"/>
        <p:guide pos="5568"/>
        <p:guide pos="1057"/>
        <p:guide pos="17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viewProps" Target="viewProps.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466327985181431"/>
          <c:y val="1.6858168379916744E-2"/>
          <c:w val="0.26855768574973721"/>
          <c:h val="0.87637343188061056"/>
        </c:manualLayout>
      </c:layout>
      <c:pieChart>
        <c:varyColors val="1"/>
        <c:ser>
          <c:idx val="0"/>
          <c:order val="0"/>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D2A-4146-971F-AA299509EA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D2A-4146-971F-AA299509EA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D2A-4146-971F-AA299509EA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D2A-4146-971F-AA299509EA5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D2A-4146-971F-AA299509EA5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D2A-4146-971F-AA299509EA5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D2A-4146-971F-AA299509EA5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D2A-4146-971F-AA299509EA5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D2A-4146-971F-AA299509EA5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D2A-4146-971F-AA299509EA5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FD2A-4146-971F-AA299509EA5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FD2A-4146-971F-AA299509EA5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FD2A-4146-971F-AA299509EA52}"/>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FD2A-4146-971F-AA299509EA52}"/>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FD2A-4146-971F-AA299509EA52}"/>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FD2A-4146-971F-AA299509EA52}"/>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FD2A-4146-971F-AA299509EA52}"/>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FD2A-4146-971F-AA299509EA52}"/>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FD2A-4146-971F-AA299509EA52}"/>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FD2A-4146-971F-AA299509EA52}"/>
              </c:ext>
            </c:extLst>
          </c:dPt>
          <c:cat>
            <c:strRef>
              <c:f>Sheet1!$A$1:$A$20</c:f>
              <c:strCache>
                <c:ptCount val="20"/>
                <c:pt idx="0">
                  <c:v>other</c:v>
                </c:pt>
                <c:pt idx="1">
                  <c:v>age </c:v>
                </c:pt>
                <c:pt idx="2">
                  <c:v>ethnicity</c:v>
                </c:pt>
                <c:pt idx="3">
                  <c:v>race</c:v>
                </c:pt>
                <c:pt idx="4">
                  <c:v>color</c:v>
                </c:pt>
                <c:pt idx="5">
                  <c:v>disability</c:v>
                </c:pt>
                <c:pt idx="6">
                  <c:v>learning style</c:v>
                </c:pt>
                <c:pt idx="7">
                  <c:v>religion</c:v>
                </c:pt>
                <c:pt idx="8">
                  <c:v>faith</c:v>
                </c:pt>
                <c:pt idx="9">
                  <c:v>socioeconomic</c:v>
                </c:pt>
                <c:pt idx="10">
                  <c:v>culture</c:v>
                </c:pt>
                <c:pt idx="11">
                  <c:v>marital status</c:v>
                </c:pt>
                <c:pt idx="12">
                  <c:v>language</c:v>
                </c:pt>
                <c:pt idx="13">
                  <c:v>sex</c:v>
                </c:pt>
                <c:pt idx="14">
                  <c:v>sexual orientation</c:v>
                </c:pt>
                <c:pt idx="15">
                  <c:v>gender identity</c:v>
                </c:pt>
                <c:pt idx="16">
                  <c:v>ideas</c:v>
                </c:pt>
                <c:pt idx="17">
                  <c:v>thoughts</c:v>
                </c:pt>
                <c:pt idx="18">
                  <c:v>values</c:v>
                </c:pt>
                <c:pt idx="19">
                  <c:v>beliefs</c:v>
                </c:pt>
              </c:strCache>
            </c:strRef>
          </c:cat>
          <c:val>
            <c:numRef>
              <c:f>Sheet1!$B$1:$B$20</c:f>
              <c:numCache>
                <c:formatCode>0%</c:formatCode>
                <c:ptCount val="20"/>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numCache>
            </c:numRef>
          </c:val>
          <c:extLst>
            <c:ext xmlns:c16="http://schemas.microsoft.com/office/drawing/2014/chart" uri="{C3380CC4-5D6E-409C-BE32-E72D297353CC}">
              <c16:uniqueId val="{00000028-FD2A-4146-971F-AA299509EA5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5138"/>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1925" y="0"/>
            <a:ext cx="3038475" cy="465138"/>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31263"/>
            <a:ext cx="3038475" cy="465137"/>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1925" y="8831263"/>
            <a:ext cx="3038475" cy="465137"/>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sldNum" idx="12"/>
          </p:nvPr>
        </p:nvSpPr>
        <p:spPr>
          <a:xfrm>
            <a:off x="3971925" y="8831263"/>
            <a:ext cx="3038475" cy="465137"/>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90" name="Google Shape;90;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1: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algn="l" rtl="0"/>
            <a:r>
              <a:rPr lang="en-US" b="0" i="0" dirty="0">
                <a:solidFill>
                  <a:srgbClr val="000000"/>
                </a:solidFill>
                <a:effectLst/>
                <a:latin typeface="Open Sans" panose="020B0606030504020204" pitchFamily="34" charset="0"/>
              </a:rPr>
              <a:t>At its June meeting, the RI Board of Directors, with guidance from the DEI Taskforce, took additional steps to ensure our organization values and lives the principals of diversity, equity and inclusion by revisiting and strengthening Rotary's 2019 DEI statement. The result is a new </a:t>
            </a:r>
            <a:r>
              <a:rPr lang="en-US" b="0" i="1" dirty="0">
                <a:solidFill>
                  <a:srgbClr val="000000"/>
                </a:solidFill>
                <a:effectLst/>
                <a:latin typeface="Open Sans" panose="020B0606030504020204" pitchFamily="34" charset="0"/>
              </a:rPr>
              <a:t>Commitment to Diversity Equity and Inclusion</a:t>
            </a:r>
            <a:r>
              <a:rPr lang="en-US" b="0" i="0" dirty="0">
                <a:solidFill>
                  <a:srgbClr val="000000"/>
                </a:solidFill>
                <a:effectLst/>
                <a:latin typeface="Open Sans" panose="020B0606030504020204" pitchFamily="34" charset="0"/>
              </a:rPr>
              <a:t> adopted in June 2021:</a:t>
            </a:r>
          </a:p>
          <a:p>
            <a:pPr algn="l" rtl="0"/>
            <a:r>
              <a:rPr lang="en-US" b="0" i="1" dirty="0">
                <a:solidFill>
                  <a:srgbClr val="000000"/>
                </a:solidFill>
                <a:effectLst/>
                <a:latin typeface="Open Sans" panose="020B0606030504020204" pitchFamily="34" charset="0"/>
              </a:rPr>
              <a:t>At Rotary, we understand that cultivating a diverse, equitable, and inclusive culture is essential to realizing our vision of a world where people unite and take action to create lasting change.</a:t>
            </a:r>
            <a:endParaRPr lang="en-US" b="0" i="0" dirty="0">
              <a:solidFill>
                <a:srgbClr val="000000"/>
              </a:solidFill>
              <a:effectLst/>
              <a:latin typeface="Open Sans" panose="020B0606030504020204" pitchFamily="34" charset="0"/>
            </a:endParaRPr>
          </a:p>
          <a:p>
            <a:pPr algn="l" rtl="0"/>
            <a:r>
              <a:rPr lang="en-US" b="0" i="1" dirty="0">
                <a:solidFill>
                  <a:srgbClr val="000000"/>
                </a:solidFill>
                <a:effectLst/>
                <a:latin typeface="Open Sans" panose="020B0606030504020204" pitchFamily="34" charset="0"/>
              </a:rPr>
              <a:t>We value diversity and celebrate the contributions of people of all backgrounds, across age, ethnicity, race, color, disability, learning style, religion, faith, socioeconomic status, culture, marital status, languages spoken, sex, sexual orientation, and gender identity as well as differences in ideas, thoughts, values, and beliefs.</a:t>
            </a:r>
            <a:endParaRPr lang="en-US" b="0" i="0" dirty="0">
              <a:solidFill>
                <a:srgbClr val="000000"/>
              </a:solidFill>
              <a:effectLst/>
              <a:latin typeface="Open Sans" panose="020B0606030504020204" pitchFamily="34" charset="0"/>
            </a:endParaRPr>
          </a:p>
          <a:p>
            <a:pPr algn="l" rtl="0"/>
            <a:r>
              <a:rPr lang="en-US" b="0" i="1" dirty="0">
                <a:solidFill>
                  <a:srgbClr val="000000"/>
                </a:solidFill>
                <a:effectLst/>
                <a:latin typeface="Open Sans" panose="020B0606030504020204" pitchFamily="34" charset="0"/>
              </a:rPr>
              <a:t>Recognizing that individuals from certain groups have historically experienced barriers to membership, participation, and leadership, we commit to advancing equity in all aspects of Rotary, including in our community partnerships, so that each person has the necessary access to resources, opportunities, networks, and support to thrive.</a:t>
            </a:r>
            <a:endParaRPr lang="en-US" b="0" i="0" dirty="0">
              <a:solidFill>
                <a:srgbClr val="000000"/>
              </a:solidFill>
              <a:effectLst/>
              <a:latin typeface="Open Sans" panose="020B0606030504020204" pitchFamily="34" charset="0"/>
            </a:endParaRPr>
          </a:p>
          <a:p>
            <a:pPr algn="l" rtl="0"/>
            <a:r>
              <a:rPr lang="en-US" b="0" i="1" dirty="0">
                <a:solidFill>
                  <a:srgbClr val="000000"/>
                </a:solidFill>
                <a:effectLst/>
                <a:latin typeface="Open Sans" panose="020B0606030504020204" pitchFamily="34" charset="0"/>
              </a:rPr>
              <a:t>We believe that all people hold visible and invisible qualities that inherently make them unique, and we strive to create an inclusive culture where each person knows they are valued and belong.</a:t>
            </a:r>
            <a:endParaRPr lang="en-US" b="0" i="0" dirty="0">
              <a:solidFill>
                <a:srgbClr val="000000"/>
              </a:solidFill>
              <a:effectLst/>
              <a:latin typeface="Open Sans" panose="020B0606030504020204" pitchFamily="34" charset="0"/>
            </a:endParaRPr>
          </a:p>
          <a:p>
            <a:pPr algn="l" rtl="0"/>
            <a:r>
              <a:rPr lang="en-US" b="0" i="1" dirty="0">
                <a:solidFill>
                  <a:srgbClr val="000000"/>
                </a:solidFill>
                <a:effectLst/>
                <a:latin typeface="Open Sans" panose="020B0606030504020204" pitchFamily="34" charset="0"/>
              </a:rPr>
              <a:t>In line with our value of integrity, we are committed to being honest and transparent about where we are in our DEI journey as an organization, and to continuing to learn and do better.</a:t>
            </a:r>
            <a:endParaRPr lang="en-US" b="0" i="0" dirty="0">
              <a:solidFill>
                <a:srgbClr val="000000"/>
              </a:solidFill>
              <a:effectLst/>
              <a:latin typeface="Open Sans" panose="020B0606030504020204" pitchFamily="34" charset="0"/>
            </a:endParaRPr>
          </a:p>
          <a:p>
            <a:pPr marL="0" lvl="0" indent="0" algn="l" rtl="0">
              <a:lnSpc>
                <a:spcPct val="100000"/>
              </a:lnSpc>
              <a:spcBef>
                <a:spcPts val="800"/>
              </a:spcBef>
              <a:spcAft>
                <a:spcPts val="0"/>
              </a:spcAft>
              <a:buSzPts val="1400"/>
              <a:buNone/>
            </a:pPr>
            <a:endParaRPr dirty="0"/>
          </a:p>
        </p:txBody>
      </p:sp>
      <p:sp>
        <p:nvSpPr>
          <p:cNvPr id="106" name="Google Shape;106;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103108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800"/>
              </a:spcBef>
              <a:spcAft>
                <a:spcPts val="0"/>
              </a:spcAft>
              <a:buSzPts val="1400"/>
              <a:buNone/>
            </a:pPr>
            <a:endParaRPr dirty="0"/>
          </a:p>
        </p:txBody>
      </p:sp>
      <p:sp>
        <p:nvSpPr>
          <p:cNvPr id="106" name="Google Shape;106;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122035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800"/>
              </a:spcBef>
              <a:spcAft>
                <a:spcPts val="0"/>
              </a:spcAft>
              <a:buSzPts val="1400"/>
              <a:buNone/>
            </a:pPr>
            <a:endParaRPr dirty="0"/>
          </a:p>
        </p:txBody>
      </p:sp>
      <p:sp>
        <p:nvSpPr>
          <p:cNvPr id="106" name="Google Shape;106;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106501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9: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r>
              <a:rPr lang="en-US" dirty="0"/>
              <a:t>Success is what happens to us</a:t>
            </a:r>
          </a:p>
          <a:p>
            <a:pPr marL="0" lvl="0" indent="0" algn="l" rtl="0">
              <a:lnSpc>
                <a:spcPct val="100000"/>
              </a:lnSpc>
              <a:spcBef>
                <a:spcPts val="360"/>
              </a:spcBef>
              <a:spcAft>
                <a:spcPts val="0"/>
              </a:spcAft>
              <a:buSzPts val="1400"/>
              <a:buNone/>
            </a:pPr>
            <a:r>
              <a:rPr lang="en-US" dirty="0"/>
              <a:t>Significance is what happens through us.  </a:t>
            </a:r>
            <a:endParaRPr dirty="0"/>
          </a:p>
        </p:txBody>
      </p:sp>
      <p:sp>
        <p:nvSpPr>
          <p:cNvPr id="223" name="Google Shape;223;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5: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marL="0" lvl="0" indent="0" algn="l" rtl="0">
              <a:spcBef>
                <a:spcPts val="600"/>
              </a:spcBef>
              <a:spcAft>
                <a:spcPts val="0"/>
              </a:spcAft>
              <a:buClr>
                <a:schemeClr val="dk1"/>
              </a:buClr>
              <a:buSzPts val="1100"/>
              <a:buFont typeface="Arial"/>
              <a:buNone/>
            </a:pPr>
            <a:endParaRPr dirty="0"/>
          </a:p>
        </p:txBody>
      </p:sp>
      <p:sp>
        <p:nvSpPr>
          <p:cNvPr id="140" name="Google Shape;140;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7f42c8038_0_39:notes"/>
          <p:cNvSpPr txBox="1">
            <a:spLocks noGrp="1"/>
          </p:cNvSpPr>
          <p:nvPr>
            <p:ph type="body" idx="1"/>
          </p:nvPr>
        </p:nvSpPr>
        <p:spPr>
          <a:xfrm>
            <a:off x="935038" y="4416425"/>
            <a:ext cx="5140200" cy="4183200"/>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dirty="0"/>
              <a:t>The value of </a:t>
            </a:r>
            <a:r>
              <a:rPr lang="en-US" sz="1200" b="1" dirty="0"/>
              <a:t>diversity celebrates the contributions of people of backgrounds</a:t>
            </a:r>
            <a:r>
              <a:rPr lang="en-US" sz="1200" dirty="0"/>
              <a:t>, across age, ethnicity, race, color, disability, learning style, religion, faith, socioeconomic status, culture, marital status, languages spoken, sex, sexual orientation, and gender identity as well </a:t>
            </a:r>
            <a:r>
              <a:rPr lang="en-US" sz="1200" b="1" dirty="0"/>
              <a:t>difference in ideas, thoughts, values, and beliefs</a:t>
            </a:r>
            <a:r>
              <a:rPr lang="en-US" sz="1200" dirty="0"/>
              <a:t>.</a:t>
            </a:r>
          </a:p>
          <a:p>
            <a:pPr marL="0" lvl="0" indent="0" algn="l" rtl="0">
              <a:lnSpc>
                <a:spcPct val="100000"/>
              </a:lnSpc>
              <a:spcBef>
                <a:spcPts val="360"/>
              </a:spcBef>
              <a:spcAft>
                <a:spcPts val="0"/>
              </a:spcAft>
              <a:buSzPts val="1400"/>
              <a:buNone/>
            </a:pPr>
            <a:endParaRPr dirty="0">
              <a:latin typeface="Georgia"/>
              <a:ea typeface="Georgia"/>
              <a:cs typeface="Georgia"/>
              <a:sym typeface="Georgia"/>
            </a:endParaRPr>
          </a:p>
        </p:txBody>
      </p:sp>
      <p:sp>
        <p:nvSpPr>
          <p:cNvPr id="146" name="Google Shape;146;g127f42c8038_0_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800"/>
              </a:spcBef>
              <a:spcAft>
                <a:spcPts val="0"/>
              </a:spcAft>
              <a:buSzPts val="1400"/>
              <a:buNone/>
            </a:pPr>
            <a:endParaRPr dirty="0"/>
          </a:p>
        </p:txBody>
      </p:sp>
      <p:sp>
        <p:nvSpPr>
          <p:cNvPr id="106" name="Google Shape;106;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800"/>
              </a:spcBef>
              <a:spcAft>
                <a:spcPts val="0"/>
              </a:spcAft>
              <a:buSzPts val="1400"/>
              <a:buNone/>
            </a:pPr>
            <a:r>
              <a:rPr lang="en-US" b="0" i="0" dirty="0">
                <a:solidFill>
                  <a:srgbClr val="202124"/>
                </a:solidFill>
                <a:effectLst/>
                <a:latin typeface="Roboto" panose="02000000000000000000" pitchFamily="2" charset="0"/>
              </a:rPr>
              <a:t>Equality means each individual or group of people is given the same resources or opportunities. Equity recognizes that each person has different circumstances and allocates the exact resources and opportunities needed to reach an equal outcome.</a:t>
            </a:r>
          </a:p>
          <a:p>
            <a:pPr marL="0" lvl="0" indent="0" algn="l" rtl="0">
              <a:lnSpc>
                <a:spcPct val="100000"/>
              </a:lnSpc>
              <a:spcBef>
                <a:spcPts val="800"/>
              </a:spcBef>
              <a:spcAft>
                <a:spcPts val="0"/>
              </a:spcAft>
              <a:buSzPts val="1400"/>
              <a:buNone/>
            </a:pPr>
            <a:endParaRPr lang="en-US" b="0" i="0" dirty="0">
              <a:solidFill>
                <a:srgbClr val="202124"/>
              </a:solidFill>
              <a:effectLst/>
              <a:latin typeface="Roboto" panose="02000000000000000000" pitchFamily="2" charset="0"/>
            </a:endParaRPr>
          </a:p>
          <a:p>
            <a:pPr marL="0" lvl="0" indent="0" algn="l" rtl="0">
              <a:lnSpc>
                <a:spcPct val="100000"/>
              </a:lnSpc>
              <a:spcBef>
                <a:spcPts val="800"/>
              </a:spcBef>
              <a:spcAft>
                <a:spcPts val="0"/>
              </a:spcAft>
              <a:buSzPts val="1400"/>
              <a:buNone/>
            </a:pPr>
            <a:endParaRPr dirty="0"/>
          </a:p>
        </p:txBody>
      </p:sp>
      <p:sp>
        <p:nvSpPr>
          <p:cNvPr id="106" name="Google Shape;106;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269656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800"/>
              </a:spcBef>
              <a:spcAft>
                <a:spcPts val="0"/>
              </a:spcAft>
              <a:buSzPts val="1400"/>
              <a:buNone/>
            </a:pPr>
            <a:r>
              <a:rPr lang="en-US" b="0" i="0" dirty="0">
                <a:solidFill>
                  <a:srgbClr val="202124"/>
                </a:solidFill>
                <a:effectLst/>
                <a:latin typeface="Roboto" panose="02000000000000000000" pitchFamily="2" charset="0"/>
              </a:rPr>
              <a:t>Equality means each individual or group of people is given the same resources or opportunities. Equity recognizes that each person has different circumstances and allocates the exact resources and opportunities needed to reach an equal outcome.</a:t>
            </a:r>
          </a:p>
          <a:p>
            <a:pPr marL="0" lvl="0" indent="0" algn="l" rtl="0">
              <a:lnSpc>
                <a:spcPct val="100000"/>
              </a:lnSpc>
              <a:spcBef>
                <a:spcPts val="800"/>
              </a:spcBef>
              <a:spcAft>
                <a:spcPts val="0"/>
              </a:spcAft>
              <a:buSzPts val="1400"/>
              <a:buNone/>
            </a:pPr>
            <a:endParaRPr lang="en-US" b="0" i="0" dirty="0">
              <a:solidFill>
                <a:srgbClr val="202124"/>
              </a:solidFill>
              <a:effectLst/>
              <a:latin typeface="Roboto" panose="02000000000000000000" pitchFamily="2" charset="0"/>
            </a:endParaRPr>
          </a:p>
          <a:p>
            <a:pPr marL="0" lvl="0" indent="0" algn="l" rtl="0">
              <a:lnSpc>
                <a:spcPct val="100000"/>
              </a:lnSpc>
              <a:spcBef>
                <a:spcPts val="800"/>
              </a:spcBef>
              <a:spcAft>
                <a:spcPts val="0"/>
              </a:spcAft>
              <a:buSzPts val="1400"/>
              <a:buNone/>
            </a:pPr>
            <a:endParaRPr dirty="0"/>
          </a:p>
        </p:txBody>
      </p:sp>
      <p:sp>
        <p:nvSpPr>
          <p:cNvPr id="106" name="Google Shape;106;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23523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800"/>
              </a:spcBef>
              <a:spcAft>
                <a:spcPts val="0"/>
              </a:spcAft>
              <a:buSzPts val="1400"/>
              <a:buNone/>
            </a:pPr>
            <a:endParaRPr dirty="0"/>
          </a:p>
        </p:txBody>
      </p:sp>
      <p:sp>
        <p:nvSpPr>
          <p:cNvPr id="106" name="Google Shape;106;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110470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800"/>
              </a:spcBef>
              <a:spcAft>
                <a:spcPts val="0"/>
              </a:spcAft>
              <a:buSzPts val="1400"/>
              <a:buNone/>
            </a:pPr>
            <a:endParaRPr dirty="0"/>
          </a:p>
        </p:txBody>
      </p:sp>
      <p:sp>
        <p:nvSpPr>
          <p:cNvPr id="106" name="Google Shape;106;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00959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935038" y="4416425"/>
            <a:ext cx="5140325" cy="41830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800"/>
              </a:spcBef>
              <a:spcAft>
                <a:spcPts val="0"/>
              </a:spcAft>
              <a:buSzPts val="1400"/>
              <a:buNone/>
            </a:pPr>
            <a:endParaRPr dirty="0"/>
          </a:p>
        </p:txBody>
      </p:sp>
      <p:sp>
        <p:nvSpPr>
          <p:cNvPr id="106" name="Google Shape;106;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44989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6"/>
        <p:cNvGrpSpPr/>
        <p:nvPr/>
      </p:nvGrpSpPr>
      <p:grpSpPr>
        <a:xfrm>
          <a:off x="0" y="0"/>
          <a:ext cx="0" cy="0"/>
          <a:chOff x="0" y="0"/>
          <a:chExt cx="0" cy="0"/>
        </a:xfrm>
      </p:grpSpPr>
      <p:sp>
        <p:nvSpPr>
          <p:cNvPr id="57" name="Google Shape;57;p33"/>
          <p:cNvSpPr/>
          <p:nvPr/>
        </p:nvSpPr>
        <p:spPr>
          <a:xfrm>
            <a:off x="0" y="0"/>
            <a:ext cx="9144000" cy="5143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8" name="Google Shape;58;p33"/>
          <p:cNvSpPr/>
          <p:nvPr/>
        </p:nvSpPr>
        <p:spPr>
          <a:xfrm>
            <a:off x="-76200" y="342900"/>
            <a:ext cx="9296400" cy="400050"/>
          </a:xfrm>
          <a:prstGeom prst="rect">
            <a:avLst/>
          </a:prstGeom>
          <a:solidFill>
            <a:srgbClr val="009999"/>
          </a:solidFill>
          <a:ln>
            <a:noFill/>
          </a:ln>
          <a:effectLst>
            <a:outerShdw blurRad="88900" dist="61087" dir="5400000" rotWithShape="0">
              <a:srgbClr val="808080">
                <a:alpha val="2431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59" name="Google Shape;59;p33"/>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60" name="Google Shape;60;p33"/>
          <p:cNvSpPr txBox="1">
            <a:spLocks noGrp="1"/>
          </p:cNvSpPr>
          <p:nvPr>
            <p:ph type="body" idx="1"/>
          </p:nvPr>
        </p:nvSpPr>
        <p:spPr>
          <a:xfrm>
            <a:off x="457200" y="914401"/>
            <a:ext cx="8229600" cy="3394472"/>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00"/>
              </a:spcBef>
              <a:spcAft>
                <a:spcPts val="0"/>
              </a:spcAft>
              <a:buClr>
                <a:srgbClr val="000000"/>
              </a:buClr>
              <a:buSzPts val="3000"/>
              <a:buFont typeface="Arial"/>
              <a:buChar char="•"/>
              <a:defRPr sz="3000" b="0" i="0" u="none" strike="noStrike" cap="none">
                <a:solidFill>
                  <a:srgbClr val="000000"/>
                </a:solidFill>
                <a:latin typeface="Georgia"/>
                <a:ea typeface="Georgia"/>
                <a:cs typeface="Georgia"/>
                <a:sym typeface="Georgia"/>
              </a:defRPr>
            </a:lvl1pPr>
            <a:lvl2pPr marL="914400" marR="0" lvl="1" indent="-393700" algn="l" rtl="0">
              <a:lnSpc>
                <a:spcPct val="100000"/>
              </a:lnSpc>
              <a:spcBef>
                <a:spcPts val="520"/>
              </a:spcBef>
              <a:spcAft>
                <a:spcPts val="0"/>
              </a:spcAft>
              <a:buClr>
                <a:srgbClr val="000000"/>
              </a:buClr>
              <a:buSzPts val="2600"/>
              <a:buFont typeface="Arial"/>
              <a:buChar char="–"/>
              <a:defRPr sz="2600" b="0" i="0" u="none" strike="noStrike" cap="none">
                <a:solidFill>
                  <a:srgbClr val="000000"/>
                </a:solidFill>
                <a:latin typeface="Georgia"/>
                <a:ea typeface="Georgia"/>
                <a:cs typeface="Georgia"/>
                <a:sym typeface="Georgia"/>
              </a:defRPr>
            </a:lvl2pPr>
            <a:lvl3pPr marL="1371600" marR="0" lvl="2" indent="-368300" algn="l" rtl="0">
              <a:lnSpc>
                <a:spcPct val="100000"/>
              </a:lnSpc>
              <a:spcBef>
                <a:spcPts val="440"/>
              </a:spcBef>
              <a:spcAft>
                <a:spcPts val="0"/>
              </a:spcAft>
              <a:buClr>
                <a:srgbClr val="000000"/>
              </a:buClr>
              <a:buSzPts val="2200"/>
              <a:buFont typeface="Arial"/>
              <a:buChar char="•"/>
              <a:defRPr sz="2200" b="0" i="0" u="none" strike="noStrike" cap="none">
                <a:solidFill>
                  <a:srgbClr val="000000"/>
                </a:solidFill>
                <a:latin typeface="Georgia"/>
                <a:ea typeface="Georgia"/>
                <a:cs typeface="Georgia"/>
                <a:sym typeface="Georgia"/>
              </a:defRPr>
            </a:lvl3pPr>
            <a:lvl4pPr marL="1828800" marR="0" lvl="3"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Georgia"/>
                <a:ea typeface="Georgia"/>
                <a:cs typeface="Georgia"/>
                <a:sym typeface="Georgia"/>
              </a:defRPr>
            </a:lvl4pPr>
            <a:lvl5pPr marL="2286000" marR="0" lvl="4" indent="-330200" algn="l" rtl="0">
              <a:lnSpc>
                <a:spcPct val="100000"/>
              </a:lnSpc>
              <a:spcBef>
                <a:spcPts val="320"/>
              </a:spcBef>
              <a:spcAft>
                <a:spcPts val="0"/>
              </a:spcAft>
              <a:buClr>
                <a:srgbClr val="000000"/>
              </a:buClr>
              <a:buSzPts val="1600"/>
              <a:buFont typeface="Arial"/>
              <a:buChar char="»"/>
              <a:defRPr sz="1600" b="0" i="0" u="none" strike="noStrike" cap="none">
                <a:solidFill>
                  <a:srgbClr val="000000"/>
                </a:solidFill>
                <a:latin typeface="Georgia"/>
                <a:ea typeface="Georgia"/>
                <a:cs typeface="Georgia"/>
                <a:sym typeface="Georgi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1"/>
        <p:cNvGrpSpPr/>
        <p:nvPr/>
      </p:nvGrpSpPr>
      <p:grpSpPr>
        <a:xfrm>
          <a:off x="0" y="0"/>
          <a:ext cx="0" cy="0"/>
          <a:chOff x="0" y="0"/>
          <a:chExt cx="0" cy="0"/>
        </a:xfrm>
      </p:grpSpPr>
      <p:sp>
        <p:nvSpPr>
          <p:cNvPr id="62" name="Google Shape;62;p34"/>
          <p:cNvSpPr/>
          <p:nvPr/>
        </p:nvSpPr>
        <p:spPr>
          <a:xfrm>
            <a:off x="0" y="0"/>
            <a:ext cx="9144000" cy="5143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63" name="Google Shape;63;p34"/>
          <p:cNvSpPr/>
          <p:nvPr/>
        </p:nvSpPr>
        <p:spPr>
          <a:xfrm>
            <a:off x="-76200" y="342900"/>
            <a:ext cx="9296400" cy="400050"/>
          </a:xfrm>
          <a:prstGeom prst="rect">
            <a:avLst/>
          </a:prstGeom>
          <a:solidFill>
            <a:srgbClr val="FF7600"/>
          </a:solidFill>
          <a:ln>
            <a:noFill/>
          </a:ln>
          <a:effectLst>
            <a:outerShdw blurRad="88900" dist="61087" dir="5400000" rotWithShape="0">
              <a:srgbClr val="808080">
                <a:alpha val="2431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64" name="Google Shape;64;p34"/>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65" name="Google Shape;65;p34"/>
          <p:cNvSpPr txBox="1">
            <a:spLocks noGrp="1"/>
          </p:cNvSpPr>
          <p:nvPr>
            <p:ph type="body" idx="1"/>
          </p:nvPr>
        </p:nvSpPr>
        <p:spPr>
          <a:xfrm>
            <a:off x="457200" y="914401"/>
            <a:ext cx="8229600" cy="3394472"/>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00"/>
              </a:spcBef>
              <a:spcAft>
                <a:spcPts val="0"/>
              </a:spcAft>
              <a:buClr>
                <a:srgbClr val="000000"/>
              </a:buClr>
              <a:buSzPts val="3000"/>
              <a:buFont typeface="Arial"/>
              <a:buChar char="•"/>
              <a:defRPr sz="3000" b="0" i="0" u="none" strike="noStrike" cap="none">
                <a:solidFill>
                  <a:srgbClr val="000000"/>
                </a:solidFill>
                <a:latin typeface="Georgia"/>
                <a:ea typeface="Georgia"/>
                <a:cs typeface="Georgia"/>
                <a:sym typeface="Georgia"/>
              </a:defRPr>
            </a:lvl1pPr>
            <a:lvl2pPr marL="914400" marR="0" lvl="1" indent="-393700" algn="l" rtl="0">
              <a:lnSpc>
                <a:spcPct val="100000"/>
              </a:lnSpc>
              <a:spcBef>
                <a:spcPts val="520"/>
              </a:spcBef>
              <a:spcAft>
                <a:spcPts val="0"/>
              </a:spcAft>
              <a:buClr>
                <a:srgbClr val="000000"/>
              </a:buClr>
              <a:buSzPts val="2600"/>
              <a:buFont typeface="Arial"/>
              <a:buChar char="–"/>
              <a:defRPr sz="2600" b="0" i="0" u="none" strike="noStrike" cap="none">
                <a:solidFill>
                  <a:srgbClr val="000000"/>
                </a:solidFill>
                <a:latin typeface="Georgia"/>
                <a:ea typeface="Georgia"/>
                <a:cs typeface="Georgia"/>
                <a:sym typeface="Georgia"/>
              </a:defRPr>
            </a:lvl2pPr>
            <a:lvl3pPr marL="1371600" marR="0" lvl="2" indent="-368300" algn="l" rtl="0">
              <a:lnSpc>
                <a:spcPct val="100000"/>
              </a:lnSpc>
              <a:spcBef>
                <a:spcPts val="440"/>
              </a:spcBef>
              <a:spcAft>
                <a:spcPts val="0"/>
              </a:spcAft>
              <a:buClr>
                <a:srgbClr val="000000"/>
              </a:buClr>
              <a:buSzPts val="2200"/>
              <a:buFont typeface="Arial"/>
              <a:buChar char="•"/>
              <a:defRPr sz="2200" b="0" i="0" u="none" strike="noStrike" cap="none">
                <a:solidFill>
                  <a:srgbClr val="000000"/>
                </a:solidFill>
                <a:latin typeface="Georgia"/>
                <a:ea typeface="Georgia"/>
                <a:cs typeface="Georgia"/>
                <a:sym typeface="Georgia"/>
              </a:defRPr>
            </a:lvl3pPr>
            <a:lvl4pPr marL="1828800" marR="0" lvl="3"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Georgia"/>
                <a:ea typeface="Georgia"/>
                <a:cs typeface="Georgia"/>
                <a:sym typeface="Georgia"/>
              </a:defRPr>
            </a:lvl4pPr>
            <a:lvl5pPr marL="2286000" marR="0" lvl="4" indent="-330200" algn="l" rtl="0">
              <a:lnSpc>
                <a:spcPct val="100000"/>
              </a:lnSpc>
              <a:spcBef>
                <a:spcPts val="320"/>
              </a:spcBef>
              <a:spcAft>
                <a:spcPts val="0"/>
              </a:spcAft>
              <a:buClr>
                <a:srgbClr val="000000"/>
              </a:buClr>
              <a:buSzPts val="1600"/>
              <a:buFont typeface="Arial"/>
              <a:buChar char="»"/>
              <a:defRPr sz="1600" b="0" i="0" u="none" strike="noStrike" cap="none">
                <a:solidFill>
                  <a:srgbClr val="000000"/>
                </a:solidFill>
                <a:latin typeface="Georgia"/>
                <a:ea typeface="Georgia"/>
                <a:cs typeface="Georgia"/>
                <a:sym typeface="Georgi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rgbClr val="000000"/>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68" name="Google Shape;68;p35"/>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rgbClr val="000000"/>
              </a:buClr>
              <a:buSzPts val="2000"/>
              <a:buFont typeface="Arial"/>
              <a:buNone/>
              <a:defRPr sz="2000" b="0" i="0" u="none" strike="noStrike" cap="none">
                <a:solidFill>
                  <a:srgbClr val="000000"/>
                </a:solidFill>
                <a:latin typeface="Georgia"/>
                <a:ea typeface="Georgia"/>
                <a:cs typeface="Georgia"/>
                <a:sym typeface="Georgia"/>
              </a:defRPr>
            </a:lvl1pPr>
            <a:lvl2pPr marL="914400" marR="0" lvl="1" indent="-228600" algn="l" rtl="0">
              <a:lnSpc>
                <a:spcPct val="100000"/>
              </a:lnSpc>
              <a:spcBef>
                <a:spcPts val="360"/>
              </a:spcBef>
              <a:spcAft>
                <a:spcPts val="0"/>
              </a:spcAft>
              <a:buClr>
                <a:srgbClr val="B7B2AE"/>
              </a:buClr>
              <a:buSzPts val="1800"/>
              <a:buFont typeface="Arial"/>
              <a:buNone/>
              <a:defRPr sz="1800" b="0" i="0" u="none" strike="noStrike" cap="none">
                <a:solidFill>
                  <a:srgbClr val="B7B2AE"/>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B7B2AE"/>
              </a:buClr>
              <a:buSzPts val="1600"/>
              <a:buFont typeface="Arial"/>
              <a:buNone/>
              <a:defRPr sz="1600" b="0" i="0" u="none" strike="noStrike" cap="none">
                <a:solidFill>
                  <a:srgbClr val="B7B2AE"/>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B7B2AE"/>
              </a:buClr>
              <a:buSzPts val="1400"/>
              <a:buFont typeface="Arial"/>
              <a:buNone/>
              <a:defRPr sz="14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3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71" name="Google Shape;71;p36"/>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rgbClr val="000000"/>
              </a:buClr>
              <a:buSzPts val="2400"/>
              <a:buFont typeface="Arial"/>
              <a:buNone/>
              <a:defRPr sz="2400" b="1" i="0" u="none" strike="noStrike" cap="none">
                <a:solidFill>
                  <a:srgbClr val="000000"/>
                </a:solidFill>
                <a:latin typeface="Arial Narrow"/>
                <a:ea typeface="Arial Narrow"/>
                <a:cs typeface="Arial Narrow"/>
                <a:sym typeface="Arial Narrow"/>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2" name="Google Shape;72;p36"/>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000000"/>
              </a:buClr>
              <a:buSzPts val="2400"/>
              <a:buFont typeface="Arial"/>
              <a:buChar char="•"/>
              <a:defRPr sz="2400" b="0" i="0" u="none" strike="noStrike" cap="none">
                <a:solidFill>
                  <a:srgbClr val="000000"/>
                </a:solidFill>
                <a:latin typeface="Georgia"/>
                <a:ea typeface="Georgia"/>
                <a:cs typeface="Georgia"/>
                <a:sym typeface="Georgia"/>
              </a:defRPr>
            </a:lvl1pPr>
            <a:lvl2pPr marL="914400" marR="0" lvl="1"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Georgia"/>
                <a:ea typeface="Georgia"/>
                <a:cs typeface="Georgia"/>
                <a:sym typeface="Georgia"/>
              </a:defRPr>
            </a:lvl2pPr>
            <a:lvl3pPr marL="1371600" marR="0" lvl="2"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Georgia"/>
                <a:ea typeface="Georgia"/>
                <a:cs typeface="Georgia"/>
                <a:sym typeface="Georgia"/>
              </a:defRPr>
            </a:lvl3pPr>
            <a:lvl4pPr marL="1828800" marR="0" lvl="3" indent="-330200" algn="l" rtl="0">
              <a:lnSpc>
                <a:spcPct val="100000"/>
              </a:lnSpc>
              <a:spcBef>
                <a:spcPts val="320"/>
              </a:spcBef>
              <a:spcAft>
                <a:spcPts val="0"/>
              </a:spcAft>
              <a:buClr>
                <a:srgbClr val="000000"/>
              </a:buClr>
              <a:buSzPts val="1600"/>
              <a:buFont typeface="Arial"/>
              <a:buChar char="–"/>
              <a:defRPr sz="1600" b="0" i="0" u="none" strike="noStrike" cap="none">
                <a:solidFill>
                  <a:srgbClr val="000000"/>
                </a:solidFill>
                <a:latin typeface="Georgia"/>
                <a:ea typeface="Georgia"/>
                <a:cs typeface="Georgia"/>
                <a:sym typeface="Georgia"/>
              </a:defRPr>
            </a:lvl4pPr>
            <a:lvl5pPr marL="2286000" marR="0" lvl="4" indent="-330200" algn="l" rtl="0">
              <a:lnSpc>
                <a:spcPct val="100000"/>
              </a:lnSpc>
              <a:spcBef>
                <a:spcPts val="320"/>
              </a:spcBef>
              <a:spcAft>
                <a:spcPts val="0"/>
              </a:spcAft>
              <a:buClr>
                <a:srgbClr val="000000"/>
              </a:buClr>
              <a:buSzPts val="1600"/>
              <a:buFont typeface="Arial"/>
              <a:buChar char="»"/>
              <a:defRPr sz="1600" b="0" i="0" u="none" strike="noStrike" cap="none">
                <a:solidFill>
                  <a:srgbClr val="000000"/>
                </a:solidFill>
                <a:latin typeface="Georgia"/>
                <a:ea typeface="Georgia"/>
                <a:cs typeface="Georgia"/>
                <a:sym typeface="Georgi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3" name="Google Shape;73;p36"/>
          <p:cNvSpPr txBox="1">
            <a:spLocks noGrp="1"/>
          </p:cNvSpPr>
          <p:nvPr>
            <p:ph type="body" idx="3"/>
          </p:nvPr>
        </p:nvSpPr>
        <p:spPr>
          <a:xfrm>
            <a:off x="4645028"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rgbClr val="000000"/>
              </a:buClr>
              <a:buSzPts val="2400"/>
              <a:buFont typeface="Arial"/>
              <a:buNone/>
              <a:defRPr sz="2400" b="1" i="0" u="none" strike="noStrike" cap="none">
                <a:solidFill>
                  <a:srgbClr val="000000"/>
                </a:solidFill>
                <a:latin typeface="Arial Narrow"/>
                <a:ea typeface="Arial Narrow"/>
                <a:cs typeface="Arial Narrow"/>
                <a:sym typeface="Arial Narrow"/>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4" name="Google Shape;74;p36"/>
          <p:cNvSpPr txBox="1">
            <a:spLocks noGrp="1"/>
          </p:cNvSpPr>
          <p:nvPr>
            <p:ph type="body" idx="4"/>
          </p:nvPr>
        </p:nvSpPr>
        <p:spPr>
          <a:xfrm>
            <a:off x="4645028" y="1631156"/>
            <a:ext cx="4041775" cy="2963466"/>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000000"/>
              </a:buClr>
              <a:buSzPts val="2400"/>
              <a:buFont typeface="Arial"/>
              <a:buChar char="•"/>
              <a:defRPr sz="2400" b="0" i="0" u="none" strike="noStrike" cap="none">
                <a:solidFill>
                  <a:srgbClr val="000000"/>
                </a:solidFill>
                <a:latin typeface="Georgia"/>
                <a:ea typeface="Georgia"/>
                <a:cs typeface="Georgia"/>
                <a:sym typeface="Georgia"/>
              </a:defRPr>
            </a:lvl1pPr>
            <a:lvl2pPr marL="914400" marR="0" lvl="1"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Georgia"/>
                <a:ea typeface="Georgia"/>
                <a:cs typeface="Georgia"/>
                <a:sym typeface="Georgia"/>
              </a:defRPr>
            </a:lvl2pPr>
            <a:lvl3pPr marL="1371600" marR="0" lvl="2"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Georgia"/>
                <a:ea typeface="Georgia"/>
                <a:cs typeface="Georgia"/>
                <a:sym typeface="Georgia"/>
              </a:defRPr>
            </a:lvl3pPr>
            <a:lvl4pPr marL="1828800" marR="0" lvl="3" indent="-330200" algn="l" rtl="0">
              <a:lnSpc>
                <a:spcPct val="100000"/>
              </a:lnSpc>
              <a:spcBef>
                <a:spcPts val="320"/>
              </a:spcBef>
              <a:spcAft>
                <a:spcPts val="0"/>
              </a:spcAft>
              <a:buClr>
                <a:srgbClr val="000000"/>
              </a:buClr>
              <a:buSzPts val="1600"/>
              <a:buFont typeface="Arial"/>
              <a:buChar char="–"/>
              <a:defRPr sz="1600" b="0" i="0" u="none" strike="noStrike" cap="none">
                <a:solidFill>
                  <a:srgbClr val="000000"/>
                </a:solidFill>
                <a:latin typeface="Georgia"/>
                <a:ea typeface="Georgia"/>
                <a:cs typeface="Georgia"/>
                <a:sym typeface="Georgia"/>
              </a:defRPr>
            </a:lvl4pPr>
            <a:lvl5pPr marL="2286000" marR="0" lvl="4" indent="-330200" algn="l" rtl="0">
              <a:lnSpc>
                <a:spcPct val="100000"/>
              </a:lnSpc>
              <a:spcBef>
                <a:spcPts val="320"/>
              </a:spcBef>
              <a:spcAft>
                <a:spcPts val="0"/>
              </a:spcAft>
              <a:buClr>
                <a:srgbClr val="000000"/>
              </a:buClr>
              <a:buSzPts val="1600"/>
              <a:buFont typeface="Arial"/>
              <a:buChar char="»"/>
              <a:defRPr sz="1600" b="0" i="0" u="none" strike="noStrike" cap="none">
                <a:solidFill>
                  <a:srgbClr val="000000"/>
                </a:solidFill>
                <a:latin typeface="Georgia"/>
                <a:ea typeface="Georgia"/>
                <a:cs typeface="Georgia"/>
                <a:sym typeface="Georgi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3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a:off x="457203" y="204787"/>
            <a:ext cx="3008313" cy="8715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80" name="Google Shape;80;p39"/>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rgbClr val="000000"/>
              </a:buClr>
              <a:buSzPts val="3200"/>
              <a:buFont typeface="Arial"/>
              <a:buChar char="•"/>
              <a:defRPr sz="3200" b="0" i="0" u="none" strike="noStrike" cap="none">
                <a:solidFill>
                  <a:srgbClr val="000000"/>
                </a:solidFill>
                <a:latin typeface="Georgia"/>
                <a:ea typeface="Georgia"/>
                <a:cs typeface="Georgia"/>
                <a:sym typeface="Georgia"/>
              </a:defRPr>
            </a:lvl1pPr>
            <a:lvl2pPr marL="914400" marR="0" lvl="1" indent="-406400" algn="l" rtl="0">
              <a:lnSpc>
                <a:spcPct val="100000"/>
              </a:lnSpc>
              <a:spcBef>
                <a:spcPts val="560"/>
              </a:spcBef>
              <a:spcAft>
                <a:spcPts val="0"/>
              </a:spcAft>
              <a:buClr>
                <a:srgbClr val="000000"/>
              </a:buClr>
              <a:buSzPts val="2800"/>
              <a:buFont typeface="Arial"/>
              <a:buChar char="–"/>
              <a:defRPr sz="2800" b="0" i="0" u="none" strike="noStrike" cap="none">
                <a:solidFill>
                  <a:srgbClr val="000000"/>
                </a:solidFill>
                <a:latin typeface="Georgia"/>
                <a:ea typeface="Georgia"/>
                <a:cs typeface="Georgia"/>
                <a:sym typeface="Georgia"/>
              </a:defRPr>
            </a:lvl2pPr>
            <a:lvl3pPr marL="1371600" marR="0" lvl="2" indent="-381000" algn="l" rtl="0">
              <a:lnSpc>
                <a:spcPct val="100000"/>
              </a:lnSpc>
              <a:spcBef>
                <a:spcPts val="480"/>
              </a:spcBef>
              <a:spcAft>
                <a:spcPts val="0"/>
              </a:spcAft>
              <a:buClr>
                <a:srgbClr val="000000"/>
              </a:buClr>
              <a:buSzPts val="2400"/>
              <a:buFont typeface="Arial"/>
              <a:buChar char="•"/>
              <a:defRPr sz="2400" b="0" i="0" u="none" strike="noStrike" cap="none">
                <a:solidFill>
                  <a:srgbClr val="000000"/>
                </a:solidFill>
                <a:latin typeface="Georgia"/>
                <a:ea typeface="Georgia"/>
                <a:cs typeface="Georgia"/>
                <a:sym typeface="Georgia"/>
              </a:defRPr>
            </a:lvl3pPr>
            <a:lvl4pPr marL="1828800" marR="0" lvl="3"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Georgia"/>
                <a:ea typeface="Georgia"/>
                <a:cs typeface="Georgia"/>
                <a:sym typeface="Georgia"/>
              </a:defRPr>
            </a:lvl4pPr>
            <a:lvl5pPr marL="2286000" marR="0" lvl="4"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Georgia"/>
                <a:ea typeface="Georgia"/>
                <a:cs typeface="Georgia"/>
                <a:sym typeface="Georgi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39"/>
          <p:cNvSpPr txBox="1">
            <a:spLocks noGrp="1"/>
          </p:cNvSpPr>
          <p:nvPr>
            <p:ph type="body" idx="2"/>
          </p:nvPr>
        </p:nvSpPr>
        <p:spPr>
          <a:xfrm>
            <a:off x="457203" y="1076327"/>
            <a:ext cx="3008313" cy="35182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000000"/>
              </a:buClr>
              <a:buSzPts val="1400"/>
              <a:buFont typeface="Arial"/>
              <a:buNone/>
              <a:defRPr sz="1400" b="0" i="0" u="none" strike="noStrike" cap="none">
                <a:solidFill>
                  <a:srgbClr val="000000"/>
                </a:solidFill>
                <a:latin typeface="Georgia"/>
                <a:ea typeface="Georgia"/>
                <a:cs typeface="Georgia"/>
                <a:sym typeface="Georgia"/>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40"/>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rgbClr val="000000"/>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84" name="Google Shape;84;p40"/>
          <p:cNvSpPr>
            <a:spLocks noGrp="1"/>
          </p:cNvSpPr>
          <p:nvPr>
            <p:ph type="pic" idx="2"/>
          </p:nvPr>
        </p:nvSpPr>
        <p:spPr>
          <a:xfrm>
            <a:off x="1792288" y="459581"/>
            <a:ext cx="5486400" cy="3086100"/>
          </a:xfrm>
          <a:prstGeom prst="rect">
            <a:avLst/>
          </a:prstGeom>
          <a:noFill/>
          <a:ln>
            <a:noFill/>
          </a:ln>
        </p:spPr>
      </p:sp>
      <p:sp>
        <p:nvSpPr>
          <p:cNvPr id="85" name="Google Shape;85;p40"/>
          <p:cNvSpPr txBox="1">
            <a:spLocks noGrp="1"/>
          </p:cNvSpPr>
          <p:nvPr>
            <p:ph type="body" idx="1"/>
          </p:nvPr>
        </p:nvSpPr>
        <p:spPr>
          <a:xfrm>
            <a:off x="1792288" y="4025504"/>
            <a:ext cx="5486400" cy="6036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rgbClr val="000000"/>
              </a:buClr>
              <a:buSzPts val="1400"/>
              <a:buFont typeface="Arial"/>
              <a:buNone/>
              <a:defRPr sz="1400" b="0" i="0" u="none" strike="noStrike" cap="none">
                <a:solidFill>
                  <a:srgbClr val="000000"/>
                </a:solidFill>
                <a:latin typeface="Georgia"/>
                <a:ea typeface="Georgia"/>
                <a:cs typeface="Georgia"/>
                <a:sym typeface="Georgia"/>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sp>
        <p:nvSpPr>
          <p:cNvPr id="14" name="Google Shape;14;p27"/>
          <p:cNvSpPr txBox="1">
            <a:spLocks noGrp="1"/>
          </p:cNvSpPr>
          <p:nvPr>
            <p:ph type="ctrTitle"/>
          </p:nvPr>
        </p:nvSpPr>
        <p:spPr>
          <a:xfrm>
            <a:off x="-76200" y="2571750"/>
            <a:ext cx="9296400" cy="742950"/>
          </a:xfrm>
          <a:prstGeom prst="rect">
            <a:avLst/>
          </a:prstGeom>
          <a:solidFill>
            <a:srgbClr val="00AEEF"/>
          </a:solidFill>
          <a:ln>
            <a:noFill/>
          </a:ln>
        </p:spPr>
        <p:txBody>
          <a:bodyPr spcFirstLastPara="1" wrap="square" lIns="548625" tIns="0" rIns="0" bIns="91425" anchor="b" anchorCtr="0">
            <a:no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5" name="Google Shape;15;p27"/>
          <p:cNvSpPr txBox="1">
            <a:spLocks noGrp="1"/>
          </p:cNvSpPr>
          <p:nvPr>
            <p:ph type="subTitle" idx="1"/>
          </p:nvPr>
        </p:nvSpPr>
        <p:spPr>
          <a:xfrm>
            <a:off x="533400" y="3458808"/>
            <a:ext cx="6400800" cy="713142"/>
          </a:xfrm>
          <a:prstGeom prst="rect">
            <a:avLst/>
          </a:prstGeom>
          <a:noFill/>
          <a:ln>
            <a:noFill/>
          </a:ln>
        </p:spPr>
        <p:txBody>
          <a:bodyPr spcFirstLastPara="1" wrap="square" lIns="0" tIns="0" rIns="0" bIns="0" anchor="t" anchorCtr="0">
            <a:normAutofit/>
          </a:bodyPr>
          <a:lstStyle>
            <a:lvl1pPr marR="0" lvl="0" algn="l" rtl="0">
              <a:lnSpc>
                <a:spcPct val="100000"/>
              </a:lnSpc>
              <a:spcBef>
                <a:spcPts val="440"/>
              </a:spcBef>
              <a:spcAft>
                <a:spcPts val="0"/>
              </a:spcAft>
              <a:buClr>
                <a:srgbClr val="00AEEF"/>
              </a:buClr>
              <a:buSzPts val="2200"/>
              <a:buFont typeface="Arial"/>
              <a:buNone/>
              <a:defRPr sz="2200" b="0" i="0" u="none" strike="noStrike" cap="none">
                <a:solidFill>
                  <a:srgbClr val="00AEEF"/>
                </a:solidFill>
                <a:latin typeface="Georgia"/>
                <a:ea typeface="Georgia"/>
                <a:cs typeface="Georgia"/>
                <a:sym typeface="Georgia"/>
              </a:defRPr>
            </a:lvl1pPr>
            <a:lvl2pPr marR="0" lvl="1" algn="ctr" rtl="0">
              <a:lnSpc>
                <a:spcPct val="100000"/>
              </a:lnSpc>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lnSpc>
                <a:spcPct val="100000"/>
              </a:lnSpc>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
        <p:cNvGrpSpPr/>
        <p:nvPr/>
      </p:nvGrpSpPr>
      <p:grpSpPr>
        <a:xfrm>
          <a:off x="0" y="0"/>
          <a:ext cx="0" cy="0"/>
          <a:chOff x="0" y="0"/>
          <a:chExt cx="0" cy="0"/>
        </a:xfrm>
      </p:grpSpPr>
      <p:sp>
        <p:nvSpPr>
          <p:cNvPr id="17" name="Google Shape;17;p28"/>
          <p:cNvSpPr txBox="1">
            <a:spLocks noGrp="1"/>
          </p:cNvSpPr>
          <p:nvPr>
            <p:ph type="ctrTitle"/>
          </p:nvPr>
        </p:nvSpPr>
        <p:spPr>
          <a:xfrm>
            <a:off x="-76200" y="2571750"/>
            <a:ext cx="9296400" cy="742950"/>
          </a:xfrm>
          <a:prstGeom prst="rect">
            <a:avLst/>
          </a:prstGeom>
          <a:solidFill>
            <a:srgbClr val="005DAA"/>
          </a:solidFill>
          <a:ln>
            <a:noFill/>
          </a:ln>
          <a:effectLst>
            <a:outerShdw blurRad="57150" dist="50800" dir="2700000" algn="tl" rotWithShape="0">
              <a:srgbClr val="000000">
                <a:alpha val="40000"/>
              </a:srgbClr>
            </a:outerShdw>
          </a:effectLst>
        </p:spPr>
        <p:txBody>
          <a:bodyPr spcFirstLastPara="1" wrap="square" lIns="548625" tIns="0" rIns="0" bIns="91425" anchor="b" anchorCtr="0">
            <a:no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8" name="Google Shape;18;p28"/>
          <p:cNvSpPr txBox="1">
            <a:spLocks noGrp="1"/>
          </p:cNvSpPr>
          <p:nvPr>
            <p:ph type="subTitle" idx="1"/>
          </p:nvPr>
        </p:nvSpPr>
        <p:spPr>
          <a:xfrm>
            <a:off x="533400" y="3458808"/>
            <a:ext cx="6400800" cy="713142"/>
          </a:xfrm>
          <a:prstGeom prst="rect">
            <a:avLst/>
          </a:prstGeom>
          <a:noFill/>
          <a:ln>
            <a:noFill/>
          </a:ln>
        </p:spPr>
        <p:txBody>
          <a:bodyPr spcFirstLastPara="1" wrap="square" lIns="0" tIns="0" rIns="0" bIns="0" anchor="t" anchorCtr="0">
            <a:normAutofit/>
          </a:bodyPr>
          <a:lstStyle>
            <a:lvl1pPr marR="0" lvl="0" algn="l" rtl="0">
              <a:lnSpc>
                <a:spcPct val="100000"/>
              </a:lnSpc>
              <a:spcBef>
                <a:spcPts val="440"/>
              </a:spcBef>
              <a:spcAft>
                <a:spcPts val="0"/>
              </a:spcAft>
              <a:buClr>
                <a:srgbClr val="005DAA"/>
              </a:buClr>
              <a:buSzPts val="2200"/>
              <a:buFont typeface="Arial"/>
              <a:buNone/>
              <a:defRPr sz="2200" b="0" i="0" u="none" strike="noStrike" cap="none">
                <a:solidFill>
                  <a:srgbClr val="005DAA"/>
                </a:solidFill>
                <a:latin typeface="Georgia"/>
                <a:ea typeface="Georgia"/>
                <a:cs typeface="Georgia"/>
                <a:sym typeface="Georgia"/>
              </a:defRPr>
            </a:lvl1pPr>
            <a:lvl2pPr marR="0" lvl="1" algn="ctr" rtl="0">
              <a:lnSpc>
                <a:spcPct val="100000"/>
              </a:lnSpc>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lnSpc>
                <a:spcPct val="100000"/>
              </a:lnSpc>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9"/>
        <p:cNvGrpSpPr/>
        <p:nvPr/>
      </p:nvGrpSpPr>
      <p:grpSpPr>
        <a:xfrm>
          <a:off x="0" y="0"/>
          <a:ext cx="0" cy="0"/>
          <a:chOff x="0" y="0"/>
          <a:chExt cx="0" cy="0"/>
        </a:xfrm>
      </p:grpSpPr>
      <p:sp>
        <p:nvSpPr>
          <p:cNvPr id="20" name="Google Shape;20;p29"/>
          <p:cNvSpPr txBox="1">
            <a:spLocks noGrp="1"/>
          </p:cNvSpPr>
          <p:nvPr>
            <p:ph type="ctrTitle"/>
          </p:nvPr>
        </p:nvSpPr>
        <p:spPr>
          <a:xfrm>
            <a:off x="-76200" y="2571750"/>
            <a:ext cx="9296400" cy="742950"/>
          </a:xfrm>
          <a:prstGeom prst="rect">
            <a:avLst/>
          </a:prstGeom>
          <a:solidFill>
            <a:schemeClr val="dk2"/>
          </a:solidFill>
          <a:ln>
            <a:noFill/>
          </a:ln>
          <a:effectLst>
            <a:outerShdw blurRad="57150" dist="50800" dir="2700000" algn="tl" rotWithShape="0">
              <a:srgbClr val="000000">
                <a:alpha val="40000"/>
              </a:srgbClr>
            </a:outerShdw>
          </a:effectLst>
        </p:spPr>
        <p:txBody>
          <a:bodyPr spcFirstLastPara="1" wrap="square" lIns="548625" tIns="0" rIns="0" bIns="91425" anchor="b" anchorCtr="0">
            <a:no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21" name="Google Shape;21;p29"/>
          <p:cNvSpPr txBox="1">
            <a:spLocks noGrp="1"/>
          </p:cNvSpPr>
          <p:nvPr>
            <p:ph type="subTitle" idx="1"/>
          </p:nvPr>
        </p:nvSpPr>
        <p:spPr>
          <a:xfrm>
            <a:off x="533400" y="3458808"/>
            <a:ext cx="6400800" cy="713142"/>
          </a:xfrm>
          <a:prstGeom prst="rect">
            <a:avLst/>
          </a:prstGeom>
          <a:noFill/>
          <a:ln>
            <a:noFill/>
          </a:ln>
        </p:spPr>
        <p:txBody>
          <a:bodyPr spcFirstLastPara="1" wrap="square" lIns="0" tIns="0" rIns="0" bIns="0" anchor="t" anchorCtr="0">
            <a:normAutofit/>
          </a:bodyPr>
          <a:lstStyle>
            <a:lvl1pPr marR="0" lvl="0" algn="l" rtl="0">
              <a:lnSpc>
                <a:spcPct val="100000"/>
              </a:lnSpc>
              <a:spcBef>
                <a:spcPts val="440"/>
              </a:spcBef>
              <a:spcAft>
                <a:spcPts val="0"/>
              </a:spcAft>
              <a:buClr>
                <a:schemeClr val="dk2"/>
              </a:buClr>
              <a:buSzPts val="2200"/>
              <a:buFont typeface="Arial"/>
              <a:buNone/>
              <a:defRPr sz="2200" b="0" i="0" u="none" strike="noStrike" cap="none">
                <a:solidFill>
                  <a:schemeClr val="dk2"/>
                </a:solidFill>
                <a:latin typeface="Georgia"/>
                <a:ea typeface="Georgia"/>
                <a:cs typeface="Georgia"/>
                <a:sym typeface="Georgia"/>
              </a:defRPr>
            </a:lvl1pPr>
            <a:lvl2pPr marR="0" lvl="1" algn="ctr" rtl="0">
              <a:lnSpc>
                <a:spcPct val="100000"/>
              </a:lnSpc>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lnSpc>
                <a:spcPct val="100000"/>
              </a:lnSpc>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2"/>
        <p:cNvGrpSpPr/>
        <p:nvPr/>
      </p:nvGrpSpPr>
      <p:grpSpPr>
        <a:xfrm>
          <a:off x="0" y="0"/>
          <a:ext cx="0" cy="0"/>
          <a:chOff x="0" y="0"/>
          <a:chExt cx="0" cy="0"/>
        </a:xfrm>
      </p:grpSpPr>
      <p:sp>
        <p:nvSpPr>
          <p:cNvPr id="23" name="Google Shape;23;p30"/>
          <p:cNvSpPr txBox="1">
            <a:spLocks noGrp="1"/>
          </p:cNvSpPr>
          <p:nvPr>
            <p:ph type="ctrTitle"/>
          </p:nvPr>
        </p:nvSpPr>
        <p:spPr>
          <a:xfrm>
            <a:off x="-76200" y="2571750"/>
            <a:ext cx="9296400" cy="742950"/>
          </a:xfrm>
          <a:prstGeom prst="rect">
            <a:avLst/>
          </a:prstGeom>
          <a:solidFill>
            <a:schemeClr val="accent3"/>
          </a:solidFill>
          <a:ln>
            <a:noFill/>
          </a:ln>
          <a:effectLst>
            <a:outerShdw blurRad="57150" dist="50800" dir="2700000" algn="tl" rotWithShape="0">
              <a:srgbClr val="000000">
                <a:alpha val="40000"/>
              </a:srgbClr>
            </a:outerShdw>
          </a:effectLst>
        </p:spPr>
        <p:txBody>
          <a:bodyPr spcFirstLastPara="1" wrap="square" lIns="548625" tIns="0" rIns="0" bIns="91425" anchor="b" anchorCtr="0">
            <a:no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24" name="Google Shape;24;p30"/>
          <p:cNvSpPr txBox="1">
            <a:spLocks noGrp="1"/>
          </p:cNvSpPr>
          <p:nvPr>
            <p:ph type="subTitle" idx="1"/>
          </p:nvPr>
        </p:nvSpPr>
        <p:spPr>
          <a:xfrm>
            <a:off x="533400" y="3458808"/>
            <a:ext cx="6400800" cy="713142"/>
          </a:xfrm>
          <a:prstGeom prst="rect">
            <a:avLst/>
          </a:prstGeom>
          <a:noFill/>
          <a:ln>
            <a:noFill/>
          </a:ln>
        </p:spPr>
        <p:txBody>
          <a:bodyPr spcFirstLastPara="1" wrap="square" lIns="0" tIns="0" rIns="0" bIns="0" anchor="t" anchorCtr="0">
            <a:normAutofit/>
          </a:bodyPr>
          <a:lstStyle>
            <a:lvl1pPr marR="0" lvl="0" algn="l" rtl="0">
              <a:lnSpc>
                <a:spcPct val="100000"/>
              </a:lnSpc>
              <a:spcBef>
                <a:spcPts val="440"/>
              </a:spcBef>
              <a:spcAft>
                <a:spcPts val="0"/>
              </a:spcAft>
              <a:buClr>
                <a:schemeClr val="accent3"/>
              </a:buClr>
              <a:buSzPts val="2200"/>
              <a:buFont typeface="Arial"/>
              <a:buNone/>
              <a:defRPr sz="2200" b="0" i="0" u="none" strike="noStrike" cap="none">
                <a:solidFill>
                  <a:schemeClr val="accent3"/>
                </a:solidFill>
                <a:latin typeface="Georgia"/>
                <a:ea typeface="Georgia"/>
                <a:cs typeface="Georgia"/>
                <a:sym typeface="Georgia"/>
              </a:defRPr>
            </a:lvl1pPr>
            <a:lvl2pPr marR="0" lvl="1" algn="ctr" rtl="0">
              <a:lnSpc>
                <a:spcPct val="100000"/>
              </a:lnSpc>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lnSpc>
                <a:spcPct val="100000"/>
              </a:lnSpc>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5"/>
        <p:cNvGrpSpPr/>
        <p:nvPr/>
      </p:nvGrpSpPr>
      <p:grpSpPr>
        <a:xfrm>
          <a:off x="0" y="0"/>
          <a:ext cx="0" cy="0"/>
          <a:chOff x="0" y="0"/>
          <a:chExt cx="0" cy="0"/>
        </a:xfrm>
      </p:grpSpPr>
      <p:sp>
        <p:nvSpPr>
          <p:cNvPr id="26" name="Google Shape;26;p31"/>
          <p:cNvSpPr txBox="1">
            <a:spLocks noGrp="1"/>
          </p:cNvSpPr>
          <p:nvPr>
            <p:ph type="ctrTitle"/>
          </p:nvPr>
        </p:nvSpPr>
        <p:spPr>
          <a:xfrm>
            <a:off x="-76200" y="2571750"/>
            <a:ext cx="9296400" cy="742950"/>
          </a:xfrm>
          <a:prstGeom prst="rect">
            <a:avLst/>
          </a:prstGeom>
          <a:solidFill>
            <a:schemeClr val="accent6"/>
          </a:solidFill>
          <a:ln>
            <a:noFill/>
          </a:ln>
          <a:effectLst>
            <a:outerShdw blurRad="57150" dist="50800" dir="2700000" algn="tl" rotWithShape="0">
              <a:srgbClr val="000000">
                <a:alpha val="40000"/>
              </a:srgbClr>
            </a:outerShdw>
          </a:effectLst>
        </p:spPr>
        <p:txBody>
          <a:bodyPr spcFirstLastPara="1" wrap="square" lIns="548625" tIns="0" rIns="0" bIns="91425" anchor="b" anchorCtr="0">
            <a:no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27" name="Google Shape;27;p31"/>
          <p:cNvSpPr txBox="1">
            <a:spLocks noGrp="1"/>
          </p:cNvSpPr>
          <p:nvPr>
            <p:ph type="subTitle" idx="1"/>
          </p:nvPr>
        </p:nvSpPr>
        <p:spPr>
          <a:xfrm>
            <a:off x="533400" y="3458808"/>
            <a:ext cx="6400800" cy="713142"/>
          </a:xfrm>
          <a:prstGeom prst="rect">
            <a:avLst/>
          </a:prstGeom>
          <a:noFill/>
          <a:ln>
            <a:noFill/>
          </a:ln>
        </p:spPr>
        <p:txBody>
          <a:bodyPr spcFirstLastPara="1" wrap="square" lIns="0" tIns="0" rIns="0" bIns="0" anchor="t" anchorCtr="0">
            <a:normAutofit/>
          </a:bodyPr>
          <a:lstStyle>
            <a:lvl1pPr marR="0" lvl="0" algn="l" rtl="0">
              <a:lnSpc>
                <a:spcPct val="100000"/>
              </a:lnSpc>
              <a:spcBef>
                <a:spcPts val="440"/>
              </a:spcBef>
              <a:spcAft>
                <a:spcPts val="0"/>
              </a:spcAft>
              <a:buClr>
                <a:schemeClr val="accent6"/>
              </a:buClr>
              <a:buSzPts val="2200"/>
              <a:buFont typeface="Arial"/>
              <a:buNone/>
              <a:defRPr sz="2200" b="0" i="0" u="none" strike="noStrike" cap="none">
                <a:solidFill>
                  <a:schemeClr val="accent6"/>
                </a:solidFill>
                <a:latin typeface="Georgia"/>
                <a:ea typeface="Georgia"/>
                <a:cs typeface="Georgia"/>
                <a:sym typeface="Georgia"/>
              </a:defRPr>
            </a:lvl1pPr>
            <a:lvl2pPr marR="0" lvl="1" algn="ctr" rtl="0">
              <a:lnSpc>
                <a:spcPct val="100000"/>
              </a:lnSpc>
              <a:spcBef>
                <a:spcPts val="560"/>
              </a:spcBef>
              <a:spcAft>
                <a:spcPts val="0"/>
              </a:spcAft>
              <a:buClr>
                <a:srgbClr val="B7B2AE"/>
              </a:buClr>
              <a:buSzPts val="2800"/>
              <a:buFont typeface="Arial"/>
              <a:buNone/>
              <a:defRPr sz="2800" b="0" i="0" u="none" strike="noStrike" cap="none">
                <a:solidFill>
                  <a:srgbClr val="B7B2AE"/>
                </a:solidFill>
                <a:latin typeface="Calibri"/>
                <a:ea typeface="Calibri"/>
                <a:cs typeface="Calibri"/>
                <a:sym typeface="Calibri"/>
              </a:defRPr>
            </a:lvl2pPr>
            <a:lvl3pPr marR="0" lvl="2" algn="ctr" rtl="0">
              <a:lnSpc>
                <a:spcPct val="100000"/>
              </a:lnSpc>
              <a:spcBef>
                <a:spcPts val="480"/>
              </a:spcBef>
              <a:spcAft>
                <a:spcPts val="0"/>
              </a:spcAft>
              <a:buClr>
                <a:srgbClr val="B7B2AE"/>
              </a:buClr>
              <a:buSzPts val="2400"/>
              <a:buFont typeface="Arial"/>
              <a:buNone/>
              <a:defRPr sz="2400" b="0" i="0" u="none" strike="noStrike" cap="none">
                <a:solidFill>
                  <a:srgbClr val="B7B2AE"/>
                </a:solidFill>
                <a:latin typeface="Calibri"/>
                <a:ea typeface="Calibri"/>
                <a:cs typeface="Calibri"/>
                <a:sym typeface="Calibri"/>
              </a:defRPr>
            </a:lvl3pPr>
            <a:lvl4pPr marR="0" lvl="3"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4pPr>
            <a:lvl5pPr marR="0" lvl="4"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5pPr>
            <a:lvl6pPr marR="0" lvl="5"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6pPr>
            <a:lvl7pPr marR="0" lvl="6"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7pPr>
            <a:lvl8pPr marR="0" lvl="7"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8pPr>
            <a:lvl9pPr marR="0" lvl="8" algn="ctr" rtl="0">
              <a:lnSpc>
                <a:spcPct val="100000"/>
              </a:lnSpc>
              <a:spcBef>
                <a:spcPts val="400"/>
              </a:spcBef>
              <a:spcAft>
                <a:spcPts val="0"/>
              </a:spcAft>
              <a:buClr>
                <a:srgbClr val="B7B2AE"/>
              </a:buClr>
              <a:buSzPts val="2000"/>
              <a:buFont typeface="Arial"/>
              <a:buNone/>
              <a:defRPr sz="2000" b="0" i="0" u="none" strike="noStrike" cap="none">
                <a:solidFill>
                  <a:srgbClr val="B7B2AE"/>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35"/>
        <p:cNvGrpSpPr/>
        <p:nvPr/>
      </p:nvGrpSpPr>
      <p:grpSpPr>
        <a:xfrm>
          <a:off x="0" y="0"/>
          <a:ext cx="0" cy="0"/>
          <a:chOff x="0" y="0"/>
          <a:chExt cx="0" cy="0"/>
        </a:xfrm>
      </p:grpSpPr>
      <p:sp>
        <p:nvSpPr>
          <p:cNvPr id="36" name="Google Shape;36;p23"/>
          <p:cNvSpPr/>
          <p:nvPr/>
        </p:nvSpPr>
        <p:spPr>
          <a:xfrm>
            <a:off x="0" y="0"/>
            <a:ext cx="9144000" cy="5143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37" name="Google Shape;37;p23"/>
          <p:cNvSpPr/>
          <p:nvPr/>
        </p:nvSpPr>
        <p:spPr>
          <a:xfrm>
            <a:off x="-76200" y="342900"/>
            <a:ext cx="9296400" cy="400050"/>
          </a:xfrm>
          <a:prstGeom prst="rect">
            <a:avLst/>
          </a:prstGeom>
          <a:solidFill>
            <a:srgbClr val="005DAA"/>
          </a:solidFill>
          <a:ln>
            <a:noFill/>
          </a:ln>
          <a:effectLst>
            <a:outerShdw blurRad="88900" dist="61087" dir="5400000" rotWithShape="0">
              <a:srgbClr val="808080">
                <a:alpha val="2431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8" name="Google Shape;38;p23"/>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39" name="Google Shape;39;p23"/>
          <p:cNvSpPr txBox="1">
            <a:spLocks noGrp="1"/>
          </p:cNvSpPr>
          <p:nvPr>
            <p:ph type="body" idx="1"/>
          </p:nvPr>
        </p:nvSpPr>
        <p:spPr>
          <a:xfrm>
            <a:off x="457200" y="914401"/>
            <a:ext cx="8229600" cy="3394472"/>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00"/>
              </a:spcBef>
              <a:spcAft>
                <a:spcPts val="0"/>
              </a:spcAft>
              <a:buClr>
                <a:srgbClr val="000000"/>
              </a:buClr>
              <a:buSzPts val="3000"/>
              <a:buFont typeface="Arial"/>
              <a:buChar char="•"/>
              <a:defRPr sz="3000" b="0" i="0" u="none" strike="noStrike" cap="none">
                <a:solidFill>
                  <a:srgbClr val="000000"/>
                </a:solidFill>
                <a:latin typeface="Georgia"/>
                <a:ea typeface="Georgia"/>
                <a:cs typeface="Georgia"/>
                <a:sym typeface="Georgia"/>
              </a:defRPr>
            </a:lvl1pPr>
            <a:lvl2pPr marL="914400" marR="0" lvl="1" indent="-393700" algn="l" rtl="0">
              <a:lnSpc>
                <a:spcPct val="100000"/>
              </a:lnSpc>
              <a:spcBef>
                <a:spcPts val="520"/>
              </a:spcBef>
              <a:spcAft>
                <a:spcPts val="0"/>
              </a:spcAft>
              <a:buClr>
                <a:srgbClr val="000000"/>
              </a:buClr>
              <a:buSzPts val="2600"/>
              <a:buFont typeface="Arial"/>
              <a:buChar char="–"/>
              <a:defRPr sz="2600" b="0" i="0" u="none" strike="noStrike" cap="none">
                <a:solidFill>
                  <a:srgbClr val="000000"/>
                </a:solidFill>
                <a:latin typeface="Georgia"/>
                <a:ea typeface="Georgia"/>
                <a:cs typeface="Georgia"/>
                <a:sym typeface="Georgia"/>
              </a:defRPr>
            </a:lvl2pPr>
            <a:lvl3pPr marL="1371600" marR="0" lvl="2" indent="-368300" algn="l" rtl="0">
              <a:lnSpc>
                <a:spcPct val="100000"/>
              </a:lnSpc>
              <a:spcBef>
                <a:spcPts val="440"/>
              </a:spcBef>
              <a:spcAft>
                <a:spcPts val="0"/>
              </a:spcAft>
              <a:buClr>
                <a:srgbClr val="000000"/>
              </a:buClr>
              <a:buSzPts val="2200"/>
              <a:buFont typeface="Arial"/>
              <a:buChar char="•"/>
              <a:defRPr sz="2200" b="0" i="0" u="none" strike="noStrike" cap="none">
                <a:solidFill>
                  <a:srgbClr val="000000"/>
                </a:solidFill>
                <a:latin typeface="Georgia"/>
                <a:ea typeface="Georgia"/>
                <a:cs typeface="Georgia"/>
                <a:sym typeface="Georgia"/>
              </a:defRPr>
            </a:lvl3pPr>
            <a:lvl4pPr marL="1828800" marR="0" lvl="3"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Georgia"/>
                <a:ea typeface="Georgia"/>
                <a:cs typeface="Georgia"/>
                <a:sym typeface="Georgia"/>
              </a:defRPr>
            </a:lvl4pPr>
            <a:lvl5pPr marL="2286000" marR="0" lvl="4" indent="-330200" algn="l" rtl="0">
              <a:lnSpc>
                <a:spcPct val="100000"/>
              </a:lnSpc>
              <a:spcBef>
                <a:spcPts val="320"/>
              </a:spcBef>
              <a:spcAft>
                <a:spcPts val="0"/>
              </a:spcAft>
              <a:buClr>
                <a:srgbClr val="000000"/>
              </a:buClr>
              <a:buSzPts val="1600"/>
              <a:buFont typeface="Arial"/>
              <a:buChar char="»"/>
              <a:defRPr sz="1600" b="0" i="0" u="none" strike="noStrike" cap="none">
                <a:solidFill>
                  <a:srgbClr val="000000"/>
                </a:solidFill>
                <a:latin typeface="Georgia"/>
                <a:ea typeface="Georgia"/>
                <a:cs typeface="Georgia"/>
                <a:sym typeface="Georgi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2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49" name="Google Shape;49;p26"/>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000000"/>
              </a:buClr>
              <a:buSzPts val="2800"/>
              <a:buFont typeface="Arial"/>
              <a:buChar char="•"/>
              <a:defRPr sz="2800" b="0" i="0" u="none" strike="noStrike" cap="none">
                <a:solidFill>
                  <a:srgbClr val="000000"/>
                </a:solidFill>
                <a:latin typeface="Georgia"/>
                <a:ea typeface="Georgia"/>
                <a:cs typeface="Georgia"/>
                <a:sym typeface="Georgia"/>
              </a:defRPr>
            </a:lvl1pPr>
            <a:lvl2pPr marL="914400" marR="0" lvl="1" indent="-381000" algn="l" rtl="0">
              <a:lnSpc>
                <a:spcPct val="100000"/>
              </a:lnSpc>
              <a:spcBef>
                <a:spcPts val="480"/>
              </a:spcBef>
              <a:spcAft>
                <a:spcPts val="0"/>
              </a:spcAft>
              <a:buClr>
                <a:srgbClr val="000000"/>
              </a:buClr>
              <a:buSzPts val="2400"/>
              <a:buFont typeface="Arial"/>
              <a:buChar char="–"/>
              <a:defRPr sz="2400" b="0" i="0" u="none" strike="noStrike" cap="none">
                <a:solidFill>
                  <a:srgbClr val="000000"/>
                </a:solidFill>
                <a:latin typeface="Georgia"/>
                <a:ea typeface="Georgia"/>
                <a:cs typeface="Georgia"/>
                <a:sym typeface="Georgia"/>
              </a:defRPr>
            </a:lvl2pPr>
            <a:lvl3pPr marL="1371600" marR="0" lvl="2"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Georgia"/>
                <a:ea typeface="Georgia"/>
                <a:cs typeface="Georgia"/>
                <a:sym typeface="Georgia"/>
              </a:defRPr>
            </a:lvl3pPr>
            <a:lvl4pPr marL="1828800" marR="0" lvl="3"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Georgia"/>
                <a:ea typeface="Georgia"/>
                <a:cs typeface="Georgia"/>
                <a:sym typeface="Georgia"/>
              </a:defRPr>
            </a:lvl4pPr>
            <a:lvl5pPr marL="2286000" marR="0" lvl="4"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Georgia"/>
                <a:ea typeface="Georgia"/>
                <a:cs typeface="Georgia"/>
                <a:sym typeface="Georgi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26"/>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rgbClr val="000000"/>
              </a:buClr>
              <a:buSzPts val="2800"/>
              <a:buFont typeface="Arial"/>
              <a:buChar char="•"/>
              <a:defRPr sz="2800" b="0" i="0" u="none" strike="noStrike" cap="none">
                <a:solidFill>
                  <a:srgbClr val="000000"/>
                </a:solidFill>
                <a:latin typeface="Georgia"/>
                <a:ea typeface="Georgia"/>
                <a:cs typeface="Georgia"/>
                <a:sym typeface="Georgia"/>
              </a:defRPr>
            </a:lvl1pPr>
            <a:lvl2pPr marL="914400" marR="0" lvl="1" indent="-381000" algn="l" rtl="0">
              <a:lnSpc>
                <a:spcPct val="100000"/>
              </a:lnSpc>
              <a:spcBef>
                <a:spcPts val="480"/>
              </a:spcBef>
              <a:spcAft>
                <a:spcPts val="0"/>
              </a:spcAft>
              <a:buClr>
                <a:srgbClr val="000000"/>
              </a:buClr>
              <a:buSzPts val="2400"/>
              <a:buFont typeface="Arial"/>
              <a:buChar char="–"/>
              <a:defRPr sz="2400" b="0" i="0" u="none" strike="noStrike" cap="none">
                <a:solidFill>
                  <a:srgbClr val="000000"/>
                </a:solidFill>
                <a:latin typeface="Georgia"/>
                <a:ea typeface="Georgia"/>
                <a:cs typeface="Georgia"/>
                <a:sym typeface="Georgia"/>
              </a:defRPr>
            </a:lvl2pPr>
            <a:lvl3pPr marL="1371600" marR="0" lvl="2"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Georgia"/>
                <a:ea typeface="Georgia"/>
                <a:cs typeface="Georgia"/>
                <a:sym typeface="Georgia"/>
              </a:defRPr>
            </a:lvl3pPr>
            <a:lvl4pPr marL="1828800" marR="0" lvl="3"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Georgia"/>
                <a:ea typeface="Georgia"/>
                <a:cs typeface="Georgia"/>
                <a:sym typeface="Georgia"/>
              </a:defRPr>
            </a:lvl4pPr>
            <a:lvl5pPr marL="2286000" marR="0" lvl="4"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Georgia"/>
                <a:ea typeface="Georgia"/>
                <a:cs typeface="Georgia"/>
                <a:sym typeface="Georgi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1"/>
        <p:cNvGrpSpPr/>
        <p:nvPr/>
      </p:nvGrpSpPr>
      <p:grpSpPr>
        <a:xfrm>
          <a:off x="0" y="0"/>
          <a:ext cx="0" cy="0"/>
          <a:chOff x="0" y="0"/>
          <a:chExt cx="0" cy="0"/>
        </a:xfrm>
      </p:grpSpPr>
      <p:sp>
        <p:nvSpPr>
          <p:cNvPr id="52" name="Google Shape;52;p32"/>
          <p:cNvSpPr/>
          <p:nvPr/>
        </p:nvSpPr>
        <p:spPr>
          <a:xfrm>
            <a:off x="0" y="0"/>
            <a:ext cx="9144000" cy="5143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3" name="Google Shape;53;p32"/>
          <p:cNvSpPr/>
          <p:nvPr/>
        </p:nvSpPr>
        <p:spPr>
          <a:xfrm>
            <a:off x="-76200" y="342900"/>
            <a:ext cx="9296400" cy="400050"/>
          </a:xfrm>
          <a:prstGeom prst="rect">
            <a:avLst/>
          </a:prstGeom>
          <a:solidFill>
            <a:schemeClr val="dk2"/>
          </a:solidFill>
          <a:ln>
            <a:noFill/>
          </a:ln>
          <a:effectLst>
            <a:outerShdw blurRad="88900" dist="61087" dir="5400000" rotWithShape="0">
              <a:srgbClr val="808080">
                <a:alpha val="2431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54" name="Google Shape;54;p32"/>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55" name="Google Shape;55;p32"/>
          <p:cNvSpPr txBox="1">
            <a:spLocks noGrp="1"/>
          </p:cNvSpPr>
          <p:nvPr>
            <p:ph type="body" idx="1"/>
          </p:nvPr>
        </p:nvSpPr>
        <p:spPr>
          <a:xfrm>
            <a:off x="457200" y="914401"/>
            <a:ext cx="8229600" cy="3394472"/>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00"/>
              </a:spcBef>
              <a:spcAft>
                <a:spcPts val="0"/>
              </a:spcAft>
              <a:buClr>
                <a:srgbClr val="000000"/>
              </a:buClr>
              <a:buSzPts val="3000"/>
              <a:buFont typeface="Arial"/>
              <a:buChar char="•"/>
              <a:defRPr sz="3000" b="0" i="0" u="none" strike="noStrike" cap="none">
                <a:solidFill>
                  <a:srgbClr val="000000"/>
                </a:solidFill>
                <a:latin typeface="Georgia"/>
                <a:ea typeface="Georgia"/>
                <a:cs typeface="Georgia"/>
                <a:sym typeface="Georgia"/>
              </a:defRPr>
            </a:lvl1pPr>
            <a:lvl2pPr marL="914400" marR="0" lvl="1" indent="-393700" algn="l" rtl="0">
              <a:lnSpc>
                <a:spcPct val="100000"/>
              </a:lnSpc>
              <a:spcBef>
                <a:spcPts val="520"/>
              </a:spcBef>
              <a:spcAft>
                <a:spcPts val="0"/>
              </a:spcAft>
              <a:buClr>
                <a:srgbClr val="000000"/>
              </a:buClr>
              <a:buSzPts val="2600"/>
              <a:buFont typeface="Arial"/>
              <a:buChar char="–"/>
              <a:defRPr sz="2600" b="0" i="0" u="none" strike="noStrike" cap="none">
                <a:solidFill>
                  <a:srgbClr val="000000"/>
                </a:solidFill>
                <a:latin typeface="Georgia"/>
                <a:ea typeface="Georgia"/>
                <a:cs typeface="Georgia"/>
                <a:sym typeface="Georgia"/>
              </a:defRPr>
            </a:lvl2pPr>
            <a:lvl3pPr marL="1371600" marR="0" lvl="2" indent="-368300" algn="l" rtl="0">
              <a:lnSpc>
                <a:spcPct val="100000"/>
              </a:lnSpc>
              <a:spcBef>
                <a:spcPts val="440"/>
              </a:spcBef>
              <a:spcAft>
                <a:spcPts val="0"/>
              </a:spcAft>
              <a:buClr>
                <a:srgbClr val="000000"/>
              </a:buClr>
              <a:buSzPts val="2200"/>
              <a:buFont typeface="Arial"/>
              <a:buChar char="•"/>
              <a:defRPr sz="2200" b="0" i="0" u="none" strike="noStrike" cap="none">
                <a:solidFill>
                  <a:srgbClr val="000000"/>
                </a:solidFill>
                <a:latin typeface="Georgia"/>
                <a:ea typeface="Georgia"/>
                <a:cs typeface="Georgia"/>
                <a:sym typeface="Georgia"/>
              </a:defRPr>
            </a:lvl3pPr>
            <a:lvl4pPr marL="1828800" marR="0" lvl="3" indent="-342900" algn="l" rtl="0">
              <a:lnSpc>
                <a:spcPct val="100000"/>
              </a:lnSpc>
              <a:spcBef>
                <a:spcPts val="360"/>
              </a:spcBef>
              <a:spcAft>
                <a:spcPts val="0"/>
              </a:spcAft>
              <a:buClr>
                <a:srgbClr val="000000"/>
              </a:buClr>
              <a:buSzPts val="1800"/>
              <a:buFont typeface="Arial"/>
              <a:buChar char="–"/>
              <a:defRPr sz="1800" b="0" i="0" u="none" strike="noStrike" cap="none">
                <a:solidFill>
                  <a:srgbClr val="000000"/>
                </a:solidFill>
                <a:latin typeface="Georgia"/>
                <a:ea typeface="Georgia"/>
                <a:cs typeface="Georgia"/>
                <a:sym typeface="Georgia"/>
              </a:defRPr>
            </a:lvl4pPr>
            <a:lvl5pPr marL="2286000" marR="0" lvl="4" indent="-330200" algn="l" rtl="0">
              <a:lnSpc>
                <a:spcPct val="100000"/>
              </a:lnSpc>
              <a:spcBef>
                <a:spcPts val="320"/>
              </a:spcBef>
              <a:spcAft>
                <a:spcPts val="0"/>
              </a:spcAft>
              <a:buClr>
                <a:srgbClr val="000000"/>
              </a:buClr>
              <a:buSzPts val="1600"/>
              <a:buFont typeface="Arial"/>
              <a:buChar char="»"/>
              <a:defRPr sz="1600" b="0" i="0" u="none" strike="noStrike" cap="none">
                <a:solidFill>
                  <a:srgbClr val="000000"/>
                </a:solidFill>
                <a:latin typeface="Georgia"/>
                <a:ea typeface="Georgia"/>
                <a:cs typeface="Georgia"/>
                <a:sym typeface="Georgi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2.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Shape 9"/>
        <p:cNvGrpSpPr/>
        <p:nvPr/>
      </p:nvGrpSpPr>
      <p:grpSpPr>
        <a:xfrm>
          <a:off x="0" y="0"/>
          <a:ext cx="0" cy="0"/>
          <a:chOff x="0" y="0"/>
          <a:chExt cx="0" cy="0"/>
        </a:xfrm>
      </p:grpSpPr>
      <p:pic>
        <p:nvPicPr>
          <p:cNvPr id="10" name="Google Shape;10;p20"/>
          <p:cNvPicPr preferRelativeResize="0"/>
          <p:nvPr/>
        </p:nvPicPr>
        <p:blipFill rotWithShape="1">
          <a:blip r:embed="rId8">
            <a:alphaModFix/>
          </a:blip>
          <a:srcRect/>
          <a:stretch/>
        </p:blipFill>
        <p:spPr>
          <a:xfrm>
            <a:off x="6705600" y="209550"/>
            <a:ext cx="2133600" cy="2133600"/>
          </a:xfrm>
          <a:prstGeom prst="rect">
            <a:avLst/>
          </a:prstGeom>
          <a:noFill/>
          <a:ln>
            <a:noFill/>
          </a:ln>
        </p:spPr>
      </p:pic>
      <p:pic>
        <p:nvPicPr>
          <p:cNvPr id="11" name="Google Shape;11;p20"/>
          <p:cNvPicPr preferRelativeResize="0"/>
          <p:nvPr/>
        </p:nvPicPr>
        <p:blipFill rotWithShape="1">
          <a:blip r:embed="rId9">
            <a:alphaModFix/>
          </a:blip>
          <a:srcRect/>
          <a:stretch/>
        </p:blipFill>
        <p:spPr>
          <a:xfrm>
            <a:off x="457200" y="4476750"/>
            <a:ext cx="1216025" cy="457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pic>
        <p:nvPicPr>
          <p:cNvPr id="34" name="Google Shape;34;p22"/>
          <p:cNvPicPr preferRelativeResize="0"/>
          <p:nvPr/>
        </p:nvPicPr>
        <p:blipFill rotWithShape="1">
          <a:blip r:embed="rId15">
            <a:alphaModFix/>
          </a:blip>
          <a:srcRect/>
          <a:stretch/>
        </p:blipFill>
        <p:spPr>
          <a:xfrm>
            <a:off x="457200" y="4476750"/>
            <a:ext cx="1216025" cy="457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1"/>
          <p:cNvSpPr/>
          <p:nvPr/>
        </p:nvSpPr>
        <p:spPr>
          <a:xfrm>
            <a:off x="-381000" y="2571750"/>
            <a:ext cx="9677400" cy="668338"/>
          </a:xfrm>
          <a:prstGeom prst="rect">
            <a:avLst/>
          </a:prstGeom>
          <a:solidFill>
            <a:schemeClr val="accent1"/>
          </a:solidFill>
          <a:ln>
            <a:noFill/>
          </a:ln>
          <a:effectLst>
            <a:outerShdw blurRad="40000" dist="23000" dir="5400000" rotWithShape="0">
              <a:srgbClr val="80808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94" name="Google Shape;94;p1"/>
          <p:cNvSpPr txBox="1"/>
          <p:nvPr/>
        </p:nvSpPr>
        <p:spPr>
          <a:xfrm>
            <a:off x="-76200" y="2724150"/>
            <a:ext cx="8991600" cy="533400"/>
          </a:xfrm>
          <a:prstGeom prst="rect">
            <a:avLst/>
          </a:prstGeom>
          <a:noFill/>
          <a:ln>
            <a:noFill/>
          </a:ln>
        </p:spPr>
        <p:txBody>
          <a:bodyPr spcFirstLastPara="1" wrap="square" lIns="548625" tIns="0" rIns="91425" bIns="91425"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3300" b="1" dirty="0">
                <a:solidFill>
                  <a:schemeClr val="lt1"/>
                </a:solidFill>
                <a:latin typeface="Arial Narrow"/>
                <a:ea typeface="Arial Narrow"/>
                <a:cs typeface="Arial Narrow"/>
                <a:sym typeface="Arial Narrow"/>
              </a:rPr>
              <a:t>Finding My Seat at the Table</a:t>
            </a:r>
            <a:endParaRPr sz="700" b="0" i="0" u="none" strike="noStrike" cap="none" dirty="0">
              <a:solidFill>
                <a:srgbClr val="000000"/>
              </a:solidFill>
              <a:latin typeface="Arial"/>
              <a:ea typeface="Arial"/>
              <a:cs typeface="Arial"/>
              <a:sym typeface="Arial"/>
            </a:endParaRPr>
          </a:p>
        </p:txBody>
      </p:sp>
      <p:sp>
        <p:nvSpPr>
          <p:cNvPr id="95" name="Google Shape;95;p1"/>
          <p:cNvSpPr txBox="1"/>
          <p:nvPr/>
        </p:nvSpPr>
        <p:spPr>
          <a:xfrm>
            <a:off x="3525625" y="3562350"/>
            <a:ext cx="53136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rgbClr val="001B51"/>
                </a:solidFill>
              </a:rPr>
              <a:t>Z33 ARPIC Dawn Rochelle, PDG D7730</a:t>
            </a:r>
          </a:p>
          <a:p>
            <a:pPr marL="0" marR="0" lvl="0" indent="0" algn="l" rtl="0">
              <a:lnSpc>
                <a:spcPct val="100000"/>
              </a:lnSpc>
              <a:spcBef>
                <a:spcPts val="0"/>
              </a:spcBef>
              <a:spcAft>
                <a:spcPts val="0"/>
              </a:spcAft>
              <a:buClr>
                <a:srgbClr val="000000"/>
              </a:buClr>
              <a:buSzPts val="2000"/>
              <a:buFont typeface="Arial"/>
              <a:buNone/>
            </a:pPr>
            <a:r>
              <a:rPr lang="en-US" sz="2000" dirty="0">
                <a:solidFill>
                  <a:srgbClr val="001B51"/>
                </a:solidFill>
              </a:rPr>
              <a:t>Z33 Empowering Girls Ambassador</a:t>
            </a:r>
          </a:p>
          <a:p>
            <a:pPr marL="0" marR="0" lvl="0" indent="0" algn="l" rtl="0">
              <a:lnSpc>
                <a:spcPct val="100000"/>
              </a:lnSpc>
              <a:spcBef>
                <a:spcPts val="0"/>
              </a:spcBef>
              <a:spcAft>
                <a:spcPts val="0"/>
              </a:spcAft>
              <a:buClr>
                <a:srgbClr val="000000"/>
              </a:buClr>
              <a:buSzPts val="2000"/>
              <a:buFont typeface="Arial"/>
              <a:buNone/>
            </a:pPr>
            <a:r>
              <a:rPr lang="en-US" sz="2000" dirty="0">
                <a:solidFill>
                  <a:srgbClr val="001B51"/>
                </a:solidFill>
              </a:rPr>
              <a:t>Rotary Club of Jacksonville (NC)</a:t>
            </a:r>
            <a:endParaRPr sz="2000" dirty="0">
              <a:solidFill>
                <a:srgbClr val="001B51"/>
              </a:solidFill>
            </a:endParaRPr>
          </a:p>
        </p:txBody>
      </p:sp>
      <p:pic>
        <p:nvPicPr>
          <p:cNvPr id="3" name="Picture 2" descr="A group of people standing around a table with food on it&#10;&#10;Description automatically generated with medium confidence">
            <a:extLst>
              <a:ext uri="{FF2B5EF4-FFF2-40B4-BE49-F238E27FC236}">
                <a16:creationId xmlns:a16="http://schemas.microsoft.com/office/drawing/2014/main" id="{90951A17-D472-4E05-63F6-464BDEFAEA95}"/>
              </a:ext>
            </a:extLst>
          </p:cNvPr>
          <p:cNvPicPr>
            <a:picLocks noChangeAspect="1"/>
          </p:cNvPicPr>
          <p:nvPr/>
        </p:nvPicPr>
        <p:blipFill>
          <a:blip r:embed="rId3"/>
          <a:stretch>
            <a:fillRect/>
          </a:stretch>
        </p:blipFill>
        <p:spPr>
          <a:xfrm>
            <a:off x="1012371" y="300719"/>
            <a:ext cx="3129642" cy="2347231"/>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Being Inclusive Takes Initiative</a:t>
            </a:r>
            <a:endParaRPr dirty="0"/>
          </a:p>
        </p:txBody>
      </p:sp>
      <p:sp>
        <p:nvSpPr>
          <p:cNvPr id="109" name="Google Shape;109;p2"/>
          <p:cNvSpPr txBox="1">
            <a:spLocks noGrp="1"/>
          </p:cNvSpPr>
          <p:nvPr>
            <p:ph type="body" idx="1"/>
          </p:nvPr>
        </p:nvSpPr>
        <p:spPr>
          <a:xfrm>
            <a:off x="457200" y="914401"/>
            <a:ext cx="8229600" cy="12845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000"/>
              <a:buNone/>
            </a:pPr>
            <a:endParaRPr dirty="0"/>
          </a:p>
          <a:p>
            <a:pPr marL="0" lvl="0" indent="0" algn="l" rtl="0">
              <a:lnSpc>
                <a:spcPct val="100000"/>
              </a:lnSpc>
              <a:spcBef>
                <a:spcPts val="400"/>
              </a:spcBef>
              <a:spcAft>
                <a:spcPts val="0"/>
              </a:spcAft>
              <a:buNone/>
            </a:pPr>
            <a:endParaRPr dirty="0"/>
          </a:p>
          <a:p>
            <a:pPr marL="0" lvl="0" indent="0" algn="l" rtl="0">
              <a:lnSpc>
                <a:spcPct val="100000"/>
              </a:lnSpc>
              <a:spcBef>
                <a:spcPts val="600"/>
              </a:spcBef>
              <a:spcAft>
                <a:spcPts val="0"/>
              </a:spcAft>
              <a:buClr>
                <a:srgbClr val="000000"/>
              </a:buClr>
              <a:buSzPts val="3000"/>
              <a:buNone/>
            </a:pPr>
            <a:endParaRPr dirty="0"/>
          </a:p>
        </p:txBody>
      </p:sp>
      <p:pic>
        <p:nvPicPr>
          <p:cNvPr id="10" name="Picture 9" descr="A picture containing sky, person, person, female&#10;&#10;Description automatically generated">
            <a:extLst>
              <a:ext uri="{FF2B5EF4-FFF2-40B4-BE49-F238E27FC236}">
                <a16:creationId xmlns:a16="http://schemas.microsoft.com/office/drawing/2014/main" id="{605ECDF6-033E-1EF6-C130-78EC676A4127}"/>
              </a:ext>
            </a:extLst>
          </p:cNvPr>
          <p:cNvPicPr>
            <a:picLocks noChangeAspect="1"/>
          </p:cNvPicPr>
          <p:nvPr/>
        </p:nvPicPr>
        <p:blipFill>
          <a:blip r:embed="rId3"/>
          <a:stretch>
            <a:fillRect/>
          </a:stretch>
        </p:blipFill>
        <p:spPr>
          <a:xfrm>
            <a:off x="5158054" y="1209734"/>
            <a:ext cx="3382854" cy="3382854"/>
          </a:xfrm>
          <a:prstGeom prst="rect">
            <a:avLst/>
          </a:prstGeom>
          <a:effectLst>
            <a:softEdge rad="139700"/>
          </a:effectLst>
        </p:spPr>
      </p:pic>
      <p:sp>
        <p:nvSpPr>
          <p:cNvPr id="14" name="TextBox 13">
            <a:extLst>
              <a:ext uri="{FF2B5EF4-FFF2-40B4-BE49-F238E27FC236}">
                <a16:creationId xmlns:a16="http://schemas.microsoft.com/office/drawing/2014/main" id="{2A6D7330-55F2-772F-E085-224B47628523}"/>
              </a:ext>
            </a:extLst>
          </p:cNvPr>
          <p:cNvSpPr txBox="1"/>
          <p:nvPr/>
        </p:nvSpPr>
        <p:spPr>
          <a:xfrm>
            <a:off x="603092" y="1084688"/>
            <a:ext cx="4736706" cy="3816429"/>
          </a:xfrm>
          <a:prstGeom prst="rect">
            <a:avLst/>
          </a:prstGeom>
          <a:noFill/>
        </p:spPr>
        <p:txBody>
          <a:bodyPr wrap="square">
            <a:spAutoFit/>
          </a:bodyPr>
          <a:lstStyle/>
          <a:p>
            <a:pPr algn="ctr" rtl="0"/>
            <a:r>
              <a:rPr lang="en-US" sz="1800" b="1" dirty="0">
                <a:solidFill>
                  <a:schemeClr val="bg2"/>
                </a:solidFill>
                <a:effectLst/>
                <a:latin typeface="+mn-lt"/>
              </a:rPr>
              <a:t>We believe that all people hold visible and invisible qualities that inherently make them unique, and we strive to create an inclusive culture where each person knows they are valued and belong.</a:t>
            </a:r>
          </a:p>
          <a:p>
            <a:pPr algn="ctr" rtl="0"/>
            <a:endParaRPr lang="en-US" sz="1800" b="1" dirty="0">
              <a:solidFill>
                <a:schemeClr val="bg2"/>
              </a:solidFill>
              <a:effectLst/>
              <a:latin typeface="+mn-lt"/>
            </a:endParaRPr>
          </a:p>
          <a:p>
            <a:pPr algn="ctr" rtl="0"/>
            <a:r>
              <a:rPr lang="en-US" sz="1800" b="1" dirty="0">
                <a:solidFill>
                  <a:schemeClr val="bg2"/>
                </a:solidFill>
                <a:effectLst/>
                <a:latin typeface="+mn-lt"/>
              </a:rPr>
              <a:t>In line with our value of integrity, we are committed to being honest and transparent about where we are in our DEI journey as an organization, and to continuing to learn and do better.</a:t>
            </a:r>
          </a:p>
          <a:p>
            <a:pPr algn="ctr" rtl="0"/>
            <a:endParaRPr lang="en-US" b="1" dirty="0">
              <a:solidFill>
                <a:schemeClr val="bg2"/>
              </a:solidFill>
              <a:latin typeface="+mn-lt"/>
            </a:endParaRPr>
          </a:p>
          <a:p>
            <a:pPr algn="r"/>
            <a:r>
              <a:rPr lang="en-US" sz="1200" dirty="0">
                <a:solidFill>
                  <a:schemeClr val="bg2"/>
                </a:solidFill>
              </a:rPr>
              <a:t>Rotary International Board of Directors ~ June 2021</a:t>
            </a:r>
          </a:p>
        </p:txBody>
      </p:sp>
    </p:spTree>
    <p:extLst>
      <p:ext uri="{BB962C8B-B14F-4D97-AF65-F5344CB8AC3E}">
        <p14:creationId xmlns:p14="http://schemas.microsoft.com/office/powerpoint/2010/main" val="3288339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Being Inclusive Takes Initiative</a:t>
            </a:r>
            <a:endParaRPr dirty="0"/>
          </a:p>
        </p:txBody>
      </p:sp>
      <p:sp>
        <p:nvSpPr>
          <p:cNvPr id="109" name="Google Shape;109;p2"/>
          <p:cNvSpPr txBox="1">
            <a:spLocks noGrp="1"/>
          </p:cNvSpPr>
          <p:nvPr>
            <p:ph type="body" idx="1"/>
          </p:nvPr>
        </p:nvSpPr>
        <p:spPr>
          <a:xfrm>
            <a:off x="457200" y="914401"/>
            <a:ext cx="8229600" cy="12845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000"/>
              <a:buNone/>
            </a:pPr>
            <a:endParaRPr dirty="0"/>
          </a:p>
          <a:p>
            <a:pPr marL="0" lvl="0" indent="0" algn="l" rtl="0">
              <a:lnSpc>
                <a:spcPct val="100000"/>
              </a:lnSpc>
              <a:spcBef>
                <a:spcPts val="400"/>
              </a:spcBef>
              <a:spcAft>
                <a:spcPts val="0"/>
              </a:spcAft>
              <a:buNone/>
            </a:pPr>
            <a:endParaRPr dirty="0"/>
          </a:p>
          <a:p>
            <a:pPr marL="0" lvl="0" indent="0" algn="l" rtl="0">
              <a:lnSpc>
                <a:spcPct val="100000"/>
              </a:lnSpc>
              <a:spcBef>
                <a:spcPts val="600"/>
              </a:spcBef>
              <a:spcAft>
                <a:spcPts val="0"/>
              </a:spcAft>
              <a:buClr>
                <a:srgbClr val="000000"/>
              </a:buClr>
              <a:buSzPts val="3000"/>
              <a:buNone/>
            </a:pPr>
            <a:endParaRPr dirty="0"/>
          </a:p>
        </p:txBody>
      </p:sp>
      <p:pic>
        <p:nvPicPr>
          <p:cNvPr id="5" name="Picture 4" descr="A picture containing timeline&#10;&#10;Description automatically generated">
            <a:extLst>
              <a:ext uri="{FF2B5EF4-FFF2-40B4-BE49-F238E27FC236}">
                <a16:creationId xmlns:a16="http://schemas.microsoft.com/office/drawing/2014/main" id="{7BBD7C20-4AD5-B601-0D34-0B0412348447}"/>
              </a:ext>
            </a:extLst>
          </p:cNvPr>
          <p:cNvPicPr>
            <a:picLocks noChangeAspect="1"/>
          </p:cNvPicPr>
          <p:nvPr/>
        </p:nvPicPr>
        <p:blipFill>
          <a:blip r:embed="rId3"/>
          <a:stretch>
            <a:fillRect/>
          </a:stretch>
        </p:blipFill>
        <p:spPr>
          <a:xfrm>
            <a:off x="550514" y="823528"/>
            <a:ext cx="3725929" cy="3725929"/>
          </a:xfrm>
          <a:prstGeom prst="rect">
            <a:avLst/>
          </a:prstGeom>
          <a:effectLst>
            <a:softEdge rad="558800"/>
          </a:effectLst>
        </p:spPr>
      </p:pic>
      <p:pic>
        <p:nvPicPr>
          <p:cNvPr id="8" name="Picture 7" descr="A picture containing timeline&#10;&#10;Description automatically generated">
            <a:extLst>
              <a:ext uri="{FF2B5EF4-FFF2-40B4-BE49-F238E27FC236}">
                <a16:creationId xmlns:a16="http://schemas.microsoft.com/office/drawing/2014/main" id="{E7C3B177-2BC9-2CBA-1261-FFE47AE799C7}"/>
              </a:ext>
            </a:extLst>
          </p:cNvPr>
          <p:cNvPicPr>
            <a:picLocks noChangeAspect="1"/>
          </p:cNvPicPr>
          <p:nvPr/>
        </p:nvPicPr>
        <p:blipFill>
          <a:blip r:embed="rId4"/>
          <a:stretch>
            <a:fillRect/>
          </a:stretch>
        </p:blipFill>
        <p:spPr>
          <a:xfrm>
            <a:off x="4369756" y="823529"/>
            <a:ext cx="3725929" cy="3725929"/>
          </a:xfrm>
          <a:prstGeom prst="rect">
            <a:avLst/>
          </a:prstGeom>
        </p:spPr>
      </p:pic>
      <p:sp>
        <p:nvSpPr>
          <p:cNvPr id="2" name="TextBox 1">
            <a:extLst>
              <a:ext uri="{FF2B5EF4-FFF2-40B4-BE49-F238E27FC236}">
                <a16:creationId xmlns:a16="http://schemas.microsoft.com/office/drawing/2014/main" id="{90B2C285-708B-11CF-BF5E-15C4EBE95CC4}"/>
              </a:ext>
            </a:extLst>
          </p:cNvPr>
          <p:cNvSpPr txBox="1"/>
          <p:nvPr/>
        </p:nvSpPr>
        <p:spPr>
          <a:xfrm>
            <a:off x="1255170" y="3884780"/>
            <a:ext cx="2453546" cy="523220"/>
          </a:xfrm>
          <a:prstGeom prst="rect">
            <a:avLst/>
          </a:prstGeom>
          <a:noFill/>
        </p:spPr>
        <p:txBody>
          <a:bodyPr wrap="square" rtlCol="0">
            <a:spAutoFit/>
          </a:bodyPr>
          <a:lstStyle/>
          <a:p>
            <a:pPr algn="ctr"/>
            <a:r>
              <a:rPr lang="en-US" dirty="0">
                <a:solidFill>
                  <a:schemeClr val="bg2"/>
                </a:solidFill>
              </a:rPr>
              <a:t>Chartered May 2021</a:t>
            </a:r>
          </a:p>
          <a:p>
            <a:pPr algn="ctr"/>
            <a:r>
              <a:rPr lang="en-US" dirty="0">
                <a:solidFill>
                  <a:schemeClr val="bg2"/>
                </a:solidFill>
              </a:rPr>
              <a:t>22 Active Rotarians</a:t>
            </a:r>
          </a:p>
        </p:txBody>
      </p:sp>
      <p:sp>
        <p:nvSpPr>
          <p:cNvPr id="7" name="TextBox 6">
            <a:extLst>
              <a:ext uri="{FF2B5EF4-FFF2-40B4-BE49-F238E27FC236}">
                <a16:creationId xmlns:a16="http://schemas.microsoft.com/office/drawing/2014/main" id="{32B5EA4E-1D33-A335-341A-5AB1DAD1B43D}"/>
              </a:ext>
            </a:extLst>
          </p:cNvPr>
          <p:cNvSpPr txBox="1"/>
          <p:nvPr/>
        </p:nvSpPr>
        <p:spPr>
          <a:xfrm>
            <a:off x="5071971" y="3884780"/>
            <a:ext cx="2453546" cy="523220"/>
          </a:xfrm>
          <a:prstGeom prst="rect">
            <a:avLst/>
          </a:prstGeom>
          <a:noFill/>
        </p:spPr>
        <p:txBody>
          <a:bodyPr wrap="square" rtlCol="0">
            <a:spAutoFit/>
          </a:bodyPr>
          <a:lstStyle/>
          <a:p>
            <a:pPr algn="ctr"/>
            <a:r>
              <a:rPr lang="en-US" dirty="0">
                <a:solidFill>
                  <a:schemeClr val="bg2"/>
                </a:solidFill>
              </a:rPr>
              <a:t>Chartered January 2022</a:t>
            </a:r>
          </a:p>
          <a:p>
            <a:pPr algn="ctr"/>
            <a:r>
              <a:rPr lang="en-US" dirty="0">
                <a:solidFill>
                  <a:schemeClr val="bg2"/>
                </a:solidFill>
              </a:rPr>
              <a:t>26 Rotarians</a:t>
            </a:r>
          </a:p>
        </p:txBody>
      </p:sp>
    </p:spTree>
    <p:extLst>
      <p:ext uri="{BB962C8B-B14F-4D97-AF65-F5344CB8AC3E}">
        <p14:creationId xmlns:p14="http://schemas.microsoft.com/office/powerpoint/2010/main" val="1217451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Being Inclusive Takes Initiative</a:t>
            </a:r>
            <a:endParaRPr dirty="0"/>
          </a:p>
        </p:txBody>
      </p:sp>
      <p:sp>
        <p:nvSpPr>
          <p:cNvPr id="109" name="Google Shape;109;p2"/>
          <p:cNvSpPr txBox="1">
            <a:spLocks noGrp="1"/>
          </p:cNvSpPr>
          <p:nvPr>
            <p:ph type="body" idx="1"/>
          </p:nvPr>
        </p:nvSpPr>
        <p:spPr>
          <a:xfrm>
            <a:off x="457200" y="914401"/>
            <a:ext cx="8229600" cy="12845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000"/>
              <a:buNone/>
            </a:pPr>
            <a:endParaRPr dirty="0"/>
          </a:p>
          <a:p>
            <a:pPr marL="0" lvl="0" indent="0" algn="l" rtl="0">
              <a:lnSpc>
                <a:spcPct val="100000"/>
              </a:lnSpc>
              <a:spcBef>
                <a:spcPts val="400"/>
              </a:spcBef>
              <a:spcAft>
                <a:spcPts val="0"/>
              </a:spcAft>
              <a:buNone/>
            </a:pPr>
            <a:endParaRPr dirty="0"/>
          </a:p>
          <a:p>
            <a:pPr marL="0" lvl="0" indent="0" algn="l" rtl="0">
              <a:lnSpc>
                <a:spcPct val="100000"/>
              </a:lnSpc>
              <a:spcBef>
                <a:spcPts val="600"/>
              </a:spcBef>
              <a:spcAft>
                <a:spcPts val="0"/>
              </a:spcAft>
              <a:buClr>
                <a:srgbClr val="000000"/>
              </a:buClr>
              <a:buSzPts val="3000"/>
              <a:buNone/>
            </a:pPr>
            <a:endParaRPr dirty="0"/>
          </a:p>
        </p:txBody>
      </p:sp>
      <p:pic>
        <p:nvPicPr>
          <p:cNvPr id="3" name="Picture 2">
            <a:extLst>
              <a:ext uri="{FF2B5EF4-FFF2-40B4-BE49-F238E27FC236}">
                <a16:creationId xmlns:a16="http://schemas.microsoft.com/office/drawing/2014/main" id="{F9F1AD27-FEED-80EE-2E98-02AD33BF8C7B}"/>
              </a:ext>
            </a:extLst>
          </p:cNvPr>
          <p:cNvPicPr>
            <a:picLocks noChangeAspect="1"/>
          </p:cNvPicPr>
          <p:nvPr/>
        </p:nvPicPr>
        <p:blipFill>
          <a:blip r:embed="rId3"/>
          <a:stretch>
            <a:fillRect/>
          </a:stretch>
        </p:blipFill>
        <p:spPr>
          <a:xfrm>
            <a:off x="1409490" y="1027712"/>
            <a:ext cx="5751782" cy="3240638"/>
          </a:xfrm>
          <a:prstGeom prst="rect">
            <a:avLst/>
          </a:prstGeom>
        </p:spPr>
      </p:pic>
    </p:spTree>
    <p:extLst>
      <p:ext uri="{BB962C8B-B14F-4D97-AF65-F5344CB8AC3E}">
        <p14:creationId xmlns:p14="http://schemas.microsoft.com/office/powerpoint/2010/main" val="3433714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9"/>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Thank you!</a:t>
            </a:r>
            <a:endParaRPr dirty="0"/>
          </a:p>
        </p:txBody>
      </p:sp>
      <p:pic>
        <p:nvPicPr>
          <p:cNvPr id="8" name="Picture 7" descr="A picture containing person, indoor&#10;&#10;Description automatically generated">
            <a:extLst>
              <a:ext uri="{FF2B5EF4-FFF2-40B4-BE49-F238E27FC236}">
                <a16:creationId xmlns:a16="http://schemas.microsoft.com/office/drawing/2014/main" id="{193591AE-529B-1682-8EBE-BB939AB7023A}"/>
              </a:ext>
            </a:extLst>
          </p:cNvPr>
          <p:cNvPicPr>
            <a:picLocks noChangeAspect="1"/>
          </p:cNvPicPr>
          <p:nvPr/>
        </p:nvPicPr>
        <p:blipFill>
          <a:blip r:embed="rId3"/>
          <a:stretch>
            <a:fillRect/>
          </a:stretch>
        </p:blipFill>
        <p:spPr>
          <a:xfrm>
            <a:off x="4740620" y="81290"/>
            <a:ext cx="3621846" cy="3621846"/>
          </a:xfrm>
          <a:prstGeom prst="rect">
            <a:avLst/>
          </a:prstGeom>
          <a:effectLst>
            <a:softEdge rad="101600"/>
          </a:effectLst>
        </p:spPr>
      </p:pic>
      <p:sp>
        <p:nvSpPr>
          <p:cNvPr id="14" name="TextBox 13">
            <a:extLst>
              <a:ext uri="{FF2B5EF4-FFF2-40B4-BE49-F238E27FC236}">
                <a16:creationId xmlns:a16="http://schemas.microsoft.com/office/drawing/2014/main" id="{BF95A444-8246-5423-172A-8B3D2BDDDCF4}"/>
              </a:ext>
            </a:extLst>
          </p:cNvPr>
          <p:cNvSpPr txBox="1"/>
          <p:nvPr/>
        </p:nvSpPr>
        <p:spPr>
          <a:xfrm>
            <a:off x="294969" y="1004560"/>
            <a:ext cx="4009256" cy="3416320"/>
          </a:xfrm>
          <a:prstGeom prst="rect">
            <a:avLst/>
          </a:prstGeom>
          <a:noFill/>
        </p:spPr>
        <p:txBody>
          <a:bodyPr wrap="square">
            <a:spAutoFit/>
          </a:bodyPr>
          <a:lstStyle/>
          <a:p>
            <a:pPr algn="ctr"/>
            <a:r>
              <a:rPr lang="en-US" sz="2400" dirty="0">
                <a:solidFill>
                  <a:schemeClr val="bg2"/>
                </a:solidFill>
              </a:rPr>
              <a:t>Whether you act or do nothing, you are shaping this world.  Thank you for being a light bringer, a magic maker, a world shifter, a game changer.  </a:t>
            </a:r>
          </a:p>
          <a:p>
            <a:pPr algn="ctr"/>
            <a:r>
              <a:rPr lang="en-US" sz="2400" dirty="0">
                <a:solidFill>
                  <a:schemeClr val="bg2"/>
                </a:solidFill>
              </a:rPr>
              <a:t>YOU challenge me to be a better human. </a:t>
            </a:r>
          </a:p>
          <a:p>
            <a:pPr algn="r"/>
            <a:r>
              <a:rPr lang="en-US" sz="1800" dirty="0">
                <a:solidFill>
                  <a:schemeClr val="bg2"/>
                </a:solidFill>
              </a:rPr>
              <a:t>~ Dawn Rochelle, Rotarian</a:t>
            </a:r>
          </a:p>
        </p:txBody>
      </p:sp>
      <p:sp>
        <p:nvSpPr>
          <p:cNvPr id="13" name="TextBox 12">
            <a:extLst>
              <a:ext uri="{FF2B5EF4-FFF2-40B4-BE49-F238E27FC236}">
                <a16:creationId xmlns:a16="http://schemas.microsoft.com/office/drawing/2014/main" id="{8EDD7F9E-1E70-D7D7-1B80-288574782E05}"/>
              </a:ext>
            </a:extLst>
          </p:cNvPr>
          <p:cNvSpPr txBox="1"/>
          <p:nvPr/>
        </p:nvSpPr>
        <p:spPr>
          <a:xfrm>
            <a:off x="4679911" y="3703136"/>
            <a:ext cx="4058241" cy="1169551"/>
          </a:xfrm>
          <a:prstGeom prst="rect">
            <a:avLst/>
          </a:prstGeom>
          <a:solidFill>
            <a:srgbClr val="0070C0"/>
          </a:solidFill>
        </p:spPr>
        <p:txBody>
          <a:bodyPr wrap="square" rtlCol="0">
            <a:spAutoFit/>
          </a:bodyPr>
          <a:lstStyle/>
          <a:p>
            <a:pPr algn="ctr"/>
            <a:r>
              <a:rPr lang="en-US" dirty="0">
                <a:solidFill>
                  <a:schemeClr val="bg1"/>
                </a:solidFill>
              </a:rPr>
              <a:t>Taylor Rochelle </a:t>
            </a:r>
            <a:r>
              <a:rPr lang="en-US" dirty="0" err="1">
                <a:solidFill>
                  <a:schemeClr val="bg1"/>
                </a:solidFill>
              </a:rPr>
              <a:t>Alphin</a:t>
            </a:r>
            <a:r>
              <a:rPr lang="en-US" dirty="0">
                <a:solidFill>
                  <a:schemeClr val="bg1"/>
                </a:solidFill>
              </a:rPr>
              <a:t>, age 26 </a:t>
            </a:r>
          </a:p>
          <a:p>
            <a:pPr algn="ctr"/>
            <a:r>
              <a:rPr lang="en-US" dirty="0">
                <a:solidFill>
                  <a:schemeClr val="bg1"/>
                </a:solidFill>
              </a:rPr>
              <a:t>Secretary, Rotary Club of Ending Child Abuse</a:t>
            </a:r>
          </a:p>
          <a:p>
            <a:pPr algn="ctr"/>
            <a:r>
              <a:rPr lang="en-US" dirty="0">
                <a:solidFill>
                  <a:schemeClr val="bg1"/>
                </a:solidFill>
              </a:rPr>
              <a:t>National Immunization Day 2019</a:t>
            </a:r>
          </a:p>
          <a:p>
            <a:pPr algn="ctr"/>
            <a:r>
              <a:rPr lang="en-US" dirty="0">
                <a:solidFill>
                  <a:schemeClr val="bg1"/>
                </a:solidFill>
              </a:rPr>
              <a:t>Interact 2010-14, President (14)</a:t>
            </a:r>
          </a:p>
          <a:p>
            <a:pPr algn="ctr"/>
            <a:r>
              <a:rPr lang="en-US" dirty="0">
                <a:solidFill>
                  <a:schemeClr val="bg1"/>
                </a:solidFill>
              </a:rPr>
              <a:t>Rotary International Convention Attendee 2009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How It Started</a:t>
            </a:r>
            <a:endParaRPr dirty="0"/>
          </a:p>
        </p:txBody>
      </p:sp>
      <p:pic>
        <p:nvPicPr>
          <p:cNvPr id="3" name="Picture 2" descr="A person and a child posing for the camera&#10;&#10;Description automatically generated with medium confidence">
            <a:extLst>
              <a:ext uri="{FF2B5EF4-FFF2-40B4-BE49-F238E27FC236}">
                <a16:creationId xmlns:a16="http://schemas.microsoft.com/office/drawing/2014/main" id="{4FD31C15-94FC-DC07-27EC-F33252C4AAD9}"/>
              </a:ext>
            </a:extLst>
          </p:cNvPr>
          <p:cNvPicPr>
            <a:picLocks noChangeAspect="1"/>
          </p:cNvPicPr>
          <p:nvPr/>
        </p:nvPicPr>
        <p:blipFill>
          <a:blip r:embed="rId3"/>
          <a:stretch>
            <a:fillRect/>
          </a:stretch>
        </p:blipFill>
        <p:spPr>
          <a:xfrm>
            <a:off x="4295711" y="1578428"/>
            <a:ext cx="3937409" cy="2950028"/>
          </a:xfrm>
          <a:prstGeom prst="rect">
            <a:avLst/>
          </a:prstGeom>
        </p:spPr>
      </p:pic>
      <p:pic>
        <p:nvPicPr>
          <p:cNvPr id="5" name="Picture 4" descr="A person sitting on a couch with a baby&#10;&#10;Description automatically generated with medium confidence">
            <a:extLst>
              <a:ext uri="{FF2B5EF4-FFF2-40B4-BE49-F238E27FC236}">
                <a16:creationId xmlns:a16="http://schemas.microsoft.com/office/drawing/2014/main" id="{B8CB2CE4-A67F-8D77-8CAF-53D05E4ACDB5}"/>
              </a:ext>
            </a:extLst>
          </p:cNvPr>
          <p:cNvPicPr>
            <a:picLocks noChangeAspect="1"/>
          </p:cNvPicPr>
          <p:nvPr/>
        </p:nvPicPr>
        <p:blipFill>
          <a:blip r:embed="rId4"/>
          <a:stretch>
            <a:fillRect/>
          </a:stretch>
        </p:blipFill>
        <p:spPr>
          <a:xfrm>
            <a:off x="1300843" y="1194647"/>
            <a:ext cx="3205402" cy="29528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27f42c8038_0_39"/>
          <p:cNvSpPr txBox="1">
            <a:spLocks noGrp="1"/>
          </p:cNvSpPr>
          <p:nvPr>
            <p:ph type="title"/>
          </p:nvPr>
        </p:nvSpPr>
        <p:spPr>
          <a:xfrm>
            <a:off x="381000" y="342900"/>
            <a:ext cx="8763000" cy="4002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Value of Diversity</a:t>
            </a:r>
            <a:endParaRPr dirty="0"/>
          </a:p>
        </p:txBody>
      </p:sp>
      <p:pic>
        <p:nvPicPr>
          <p:cNvPr id="2" name="Picture 1">
            <a:extLst>
              <a:ext uri="{FF2B5EF4-FFF2-40B4-BE49-F238E27FC236}">
                <a16:creationId xmlns:a16="http://schemas.microsoft.com/office/drawing/2014/main" id="{41A3260A-DA1E-B453-A4BC-7A9FD932ECF9}"/>
              </a:ext>
            </a:extLst>
          </p:cNvPr>
          <p:cNvPicPr>
            <a:picLocks noChangeAspect="1"/>
          </p:cNvPicPr>
          <p:nvPr/>
        </p:nvPicPr>
        <p:blipFill>
          <a:blip r:embed="rId3"/>
          <a:stretch>
            <a:fillRect/>
          </a:stretch>
        </p:blipFill>
        <p:spPr>
          <a:xfrm>
            <a:off x="1826555" y="814285"/>
            <a:ext cx="5562961" cy="4214200"/>
          </a:xfrm>
          <a:prstGeom prst="rect">
            <a:avLst/>
          </a:prstGeom>
        </p:spPr>
      </p:pic>
      <p:pic>
        <p:nvPicPr>
          <p:cNvPr id="3" name="Picture 2">
            <a:extLst>
              <a:ext uri="{FF2B5EF4-FFF2-40B4-BE49-F238E27FC236}">
                <a16:creationId xmlns:a16="http://schemas.microsoft.com/office/drawing/2014/main" id="{C71A0C9B-6A2D-3E45-D603-83495BFBAAF7}"/>
              </a:ext>
            </a:extLst>
          </p:cNvPr>
          <p:cNvPicPr>
            <a:picLocks noChangeAspect="1"/>
          </p:cNvPicPr>
          <p:nvPr/>
        </p:nvPicPr>
        <p:blipFill>
          <a:blip r:embed="rId4"/>
          <a:stretch>
            <a:fillRect/>
          </a:stretch>
        </p:blipFill>
        <p:spPr>
          <a:xfrm>
            <a:off x="6874329" y="2017871"/>
            <a:ext cx="1943100" cy="1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How It Continued</a:t>
            </a:r>
            <a:endParaRPr dirty="0"/>
          </a:p>
        </p:txBody>
      </p:sp>
      <p:sp>
        <p:nvSpPr>
          <p:cNvPr id="109" name="Google Shape;109;p2"/>
          <p:cNvSpPr txBox="1">
            <a:spLocks noGrp="1"/>
          </p:cNvSpPr>
          <p:nvPr>
            <p:ph type="body" idx="1"/>
          </p:nvPr>
        </p:nvSpPr>
        <p:spPr>
          <a:xfrm>
            <a:off x="457200" y="914400"/>
            <a:ext cx="8229600" cy="35623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000"/>
              <a:buNone/>
            </a:pPr>
            <a:endParaRPr/>
          </a:p>
          <a:p>
            <a:pPr marL="0" lvl="0" indent="0" algn="l" rtl="0">
              <a:lnSpc>
                <a:spcPct val="100000"/>
              </a:lnSpc>
              <a:spcBef>
                <a:spcPts val="400"/>
              </a:spcBef>
              <a:spcAft>
                <a:spcPts val="0"/>
              </a:spcAft>
              <a:buNone/>
            </a:pPr>
            <a:endParaRPr/>
          </a:p>
          <a:p>
            <a:pPr marL="342900" lvl="0" indent="-152400" algn="l" rtl="0">
              <a:lnSpc>
                <a:spcPct val="100000"/>
              </a:lnSpc>
              <a:spcBef>
                <a:spcPts val="600"/>
              </a:spcBef>
              <a:spcAft>
                <a:spcPts val="0"/>
              </a:spcAft>
              <a:buClr>
                <a:srgbClr val="000000"/>
              </a:buClr>
              <a:buSzPts val="3000"/>
              <a:buFont typeface="Noto Sans Symbols"/>
              <a:buNone/>
            </a:pPr>
            <a:endParaRPr/>
          </a:p>
          <a:p>
            <a:pPr marL="0" lvl="0" indent="0" algn="l" rtl="0">
              <a:lnSpc>
                <a:spcPct val="100000"/>
              </a:lnSpc>
              <a:spcBef>
                <a:spcPts val="600"/>
              </a:spcBef>
              <a:spcAft>
                <a:spcPts val="0"/>
              </a:spcAft>
              <a:buClr>
                <a:srgbClr val="000000"/>
              </a:buClr>
              <a:buSzPts val="3000"/>
              <a:buNone/>
            </a:pPr>
            <a:endParaRPr/>
          </a:p>
        </p:txBody>
      </p:sp>
      <p:pic>
        <p:nvPicPr>
          <p:cNvPr id="3" name="Picture 2" descr="A picture containing indoor&#10;&#10;Description automatically generated">
            <a:extLst>
              <a:ext uri="{FF2B5EF4-FFF2-40B4-BE49-F238E27FC236}">
                <a16:creationId xmlns:a16="http://schemas.microsoft.com/office/drawing/2014/main" id="{8B1E2333-5402-FD70-AA60-E9B6E74A8541}"/>
              </a:ext>
            </a:extLst>
          </p:cNvPr>
          <p:cNvPicPr>
            <a:picLocks noChangeAspect="1"/>
          </p:cNvPicPr>
          <p:nvPr/>
        </p:nvPicPr>
        <p:blipFill>
          <a:blip r:embed="rId3"/>
          <a:stretch>
            <a:fillRect/>
          </a:stretch>
        </p:blipFill>
        <p:spPr>
          <a:xfrm>
            <a:off x="1049817" y="1035830"/>
            <a:ext cx="3283450" cy="3283450"/>
          </a:xfrm>
          <a:prstGeom prst="rect">
            <a:avLst/>
          </a:prstGeom>
        </p:spPr>
      </p:pic>
      <p:pic>
        <p:nvPicPr>
          <p:cNvPr id="5" name="Picture 4" descr="A person smiling for the camera&#10;&#10;Description automatically generated with medium confidence">
            <a:extLst>
              <a:ext uri="{FF2B5EF4-FFF2-40B4-BE49-F238E27FC236}">
                <a16:creationId xmlns:a16="http://schemas.microsoft.com/office/drawing/2014/main" id="{719F7BD7-79FA-D771-716A-8FBE92627D7E}"/>
              </a:ext>
            </a:extLst>
          </p:cNvPr>
          <p:cNvPicPr>
            <a:picLocks noChangeAspect="1"/>
          </p:cNvPicPr>
          <p:nvPr/>
        </p:nvPicPr>
        <p:blipFill>
          <a:blip r:embed="rId4"/>
          <a:stretch>
            <a:fillRect/>
          </a:stretch>
        </p:blipFill>
        <p:spPr>
          <a:xfrm>
            <a:off x="5153072" y="984170"/>
            <a:ext cx="2772919" cy="3386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Value of Equity</a:t>
            </a:r>
            <a:endParaRPr dirty="0"/>
          </a:p>
        </p:txBody>
      </p:sp>
      <p:sp>
        <p:nvSpPr>
          <p:cNvPr id="109" name="Google Shape;109;p2"/>
          <p:cNvSpPr txBox="1">
            <a:spLocks noGrp="1"/>
          </p:cNvSpPr>
          <p:nvPr>
            <p:ph type="body" idx="1"/>
          </p:nvPr>
        </p:nvSpPr>
        <p:spPr>
          <a:xfrm>
            <a:off x="457200" y="914400"/>
            <a:ext cx="8229600" cy="35623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000"/>
              <a:buNone/>
            </a:pPr>
            <a:endParaRPr/>
          </a:p>
          <a:p>
            <a:pPr marL="0" lvl="0" indent="0" algn="l" rtl="0">
              <a:lnSpc>
                <a:spcPct val="100000"/>
              </a:lnSpc>
              <a:spcBef>
                <a:spcPts val="400"/>
              </a:spcBef>
              <a:spcAft>
                <a:spcPts val="0"/>
              </a:spcAft>
              <a:buNone/>
            </a:pPr>
            <a:endParaRPr/>
          </a:p>
          <a:p>
            <a:pPr marL="342900" lvl="0" indent="-152400" algn="l" rtl="0">
              <a:lnSpc>
                <a:spcPct val="100000"/>
              </a:lnSpc>
              <a:spcBef>
                <a:spcPts val="600"/>
              </a:spcBef>
              <a:spcAft>
                <a:spcPts val="0"/>
              </a:spcAft>
              <a:buClr>
                <a:srgbClr val="000000"/>
              </a:buClr>
              <a:buSzPts val="3000"/>
              <a:buFont typeface="Noto Sans Symbols"/>
              <a:buNone/>
            </a:pPr>
            <a:endParaRPr/>
          </a:p>
          <a:p>
            <a:pPr marL="0" lvl="0" indent="0" algn="l" rtl="0">
              <a:lnSpc>
                <a:spcPct val="100000"/>
              </a:lnSpc>
              <a:spcBef>
                <a:spcPts val="600"/>
              </a:spcBef>
              <a:spcAft>
                <a:spcPts val="0"/>
              </a:spcAft>
              <a:buClr>
                <a:srgbClr val="000000"/>
              </a:buClr>
              <a:buSzPts val="3000"/>
              <a:buNone/>
            </a:pPr>
            <a:endParaRPr/>
          </a:p>
        </p:txBody>
      </p:sp>
      <p:pic>
        <p:nvPicPr>
          <p:cNvPr id="2" name="Picture 1">
            <a:extLst>
              <a:ext uri="{FF2B5EF4-FFF2-40B4-BE49-F238E27FC236}">
                <a16:creationId xmlns:a16="http://schemas.microsoft.com/office/drawing/2014/main" id="{C114E01F-0A1D-1E38-27D9-C9334BAB1A8B}"/>
              </a:ext>
            </a:extLst>
          </p:cNvPr>
          <p:cNvPicPr>
            <a:picLocks noChangeAspect="1"/>
          </p:cNvPicPr>
          <p:nvPr/>
        </p:nvPicPr>
        <p:blipFill>
          <a:blip r:embed="rId3"/>
          <a:stretch>
            <a:fillRect/>
          </a:stretch>
        </p:blipFill>
        <p:spPr>
          <a:xfrm>
            <a:off x="1899557" y="987879"/>
            <a:ext cx="6864126" cy="4803995"/>
          </a:xfrm>
          <a:prstGeom prst="rect">
            <a:avLst/>
          </a:prstGeom>
        </p:spPr>
      </p:pic>
    </p:spTree>
    <p:extLst>
      <p:ext uri="{BB962C8B-B14F-4D97-AF65-F5344CB8AC3E}">
        <p14:creationId xmlns:p14="http://schemas.microsoft.com/office/powerpoint/2010/main" val="1104718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Value of Equity</a:t>
            </a:r>
            <a:endParaRPr dirty="0"/>
          </a:p>
        </p:txBody>
      </p:sp>
      <p:sp>
        <p:nvSpPr>
          <p:cNvPr id="109" name="Google Shape;109;p2"/>
          <p:cNvSpPr txBox="1">
            <a:spLocks noGrp="1"/>
          </p:cNvSpPr>
          <p:nvPr>
            <p:ph type="body" idx="1"/>
          </p:nvPr>
        </p:nvSpPr>
        <p:spPr>
          <a:xfrm>
            <a:off x="457200" y="914400"/>
            <a:ext cx="8229600" cy="35623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000"/>
              <a:buNone/>
            </a:pPr>
            <a:endParaRPr dirty="0"/>
          </a:p>
          <a:p>
            <a:pPr marL="0" lvl="0" indent="0" algn="l" rtl="0">
              <a:lnSpc>
                <a:spcPct val="100000"/>
              </a:lnSpc>
              <a:spcBef>
                <a:spcPts val="400"/>
              </a:spcBef>
              <a:spcAft>
                <a:spcPts val="0"/>
              </a:spcAft>
              <a:buNone/>
            </a:pPr>
            <a:endParaRPr dirty="0"/>
          </a:p>
          <a:p>
            <a:pPr marL="342900" lvl="0" indent="-152400" algn="l" rtl="0">
              <a:lnSpc>
                <a:spcPct val="100000"/>
              </a:lnSpc>
              <a:spcBef>
                <a:spcPts val="600"/>
              </a:spcBef>
              <a:spcAft>
                <a:spcPts val="0"/>
              </a:spcAft>
              <a:buClr>
                <a:srgbClr val="000000"/>
              </a:buClr>
              <a:buSzPts val="3000"/>
              <a:buFont typeface="Noto Sans Symbols"/>
              <a:buNone/>
            </a:pPr>
            <a:endParaRPr dirty="0"/>
          </a:p>
          <a:p>
            <a:pPr marL="0" lvl="0" indent="0" algn="l" rtl="0">
              <a:lnSpc>
                <a:spcPct val="100000"/>
              </a:lnSpc>
              <a:spcBef>
                <a:spcPts val="600"/>
              </a:spcBef>
              <a:spcAft>
                <a:spcPts val="0"/>
              </a:spcAft>
              <a:buClr>
                <a:srgbClr val="000000"/>
              </a:buClr>
              <a:buSzPts val="3000"/>
              <a:buNone/>
            </a:pPr>
            <a:endParaRPr dirty="0"/>
          </a:p>
        </p:txBody>
      </p:sp>
      <p:sp>
        <p:nvSpPr>
          <p:cNvPr id="5" name="Title 1">
            <a:extLst>
              <a:ext uri="{FF2B5EF4-FFF2-40B4-BE49-F238E27FC236}">
                <a16:creationId xmlns:a16="http://schemas.microsoft.com/office/drawing/2014/main" id="{E1DBA9D1-32B5-BC79-EEBB-F65F365946D3}"/>
              </a:ext>
            </a:extLst>
          </p:cNvPr>
          <p:cNvSpPr txBox="1">
            <a:spLocks/>
          </p:cNvSpPr>
          <p:nvPr/>
        </p:nvSpPr>
        <p:spPr>
          <a:xfrm>
            <a:off x="381000" y="1066800"/>
            <a:ext cx="8175171" cy="1402579"/>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Arial Narrow"/>
                <a:ea typeface="Arial Narrow"/>
                <a:cs typeface="Arial Narrow"/>
                <a:sym typeface="Arial Narrow"/>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ctr"/>
            <a:r>
              <a:rPr lang="en-US" sz="1800" dirty="0">
                <a:solidFill>
                  <a:schemeClr val="bg2"/>
                </a:solidFill>
              </a:rPr>
              <a:t>Recognizing that individuals from certain groups have historically experienced barriers to employment, education, healthcare, and social justice. By practicing the value of equity, we </a:t>
            </a:r>
            <a:r>
              <a:rPr lang="en-US" sz="1800" b="1" dirty="0">
                <a:solidFill>
                  <a:schemeClr val="bg2"/>
                </a:solidFill>
              </a:rPr>
              <a:t>commit to advancing equity in all aspects</a:t>
            </a:r>
            <a:r>
              <a:rPr lang="en-US" sz="1800" dirty="0">
                <a:solidFill>
                  <a:schemeClr val="bg2"/>
                </a:solidFill>
              </a:rPr>
              <a:t> so that each person has the necessary </a:t>
            </a:r>
            <a:r>
              <a:rPr lang="en-US" sz="1800" b="1" dirty="0">
                <a:solidFill>
                  <a:schemeClr val="bg2"/>
                </a:solidFill>
              </a:rPr>
              <a:t>access to resources, opportunities, networks, and support  to thrive. </a:t>
            </a:r>
          </a:p>
          <a:p>
            <a:pPr algn="r"/>
            <a:r>
              <a:rPr lang="en-US" sz="1400" b="1" dirty="0">
                <a:solidFill>
                  <a:schemeClr val="bg2"/>
                </a:solidFill>
              </a:rPr>
              <a:t>Rotary International Board of Directors ~ June 2021</a:t>
            </a:r>
          </a:p>
        </p:txBody>
      </p:sp>
      <p:graphicFrame>
        <p:nvGraphicFramePr>
          <p:cNvPr id="6" name="Content Placeholder 5">
            <a:extLst>
              <a:ext uri="{FF2B5EF4-FFF2-40B4-BE49-F238E27FC236}">
                <a16:creationId xmlns:a16="http://schemas.microsoft.com/office/drawing/2014/main" id="{5CB87E82-83E5-2C12-229F-125C54F63D39}"/>
              </a:ext>
            </a:extLst>
          </p:cNvPr>
          <p:cNvGraphicFramePr>
            <a:graphicFrameLocks/>
          </p:cNvGraphicFramePr>
          <p:nvPr>
            <p:extLst>
              <p:ext uri="{D42A27DB-BD31-4B8C-83A1-F6EECF244321}">
                <p14:modId xmlns:p14="http://schemas.microsoft.com/office/powerpoint/2010/main" val="938017507"/>
              </p:ext>
            </p:extLst>
          </p:nvPr>
        </p:nvGraphicFramePr>
        <p:xfrm>
          <a:off x="3646714" y="2621779"/>
          <a:ext cx="7375071" cy="226003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6F1BEAA4-78D7-F7ED-215F-CDFA30253DA6}"/>
              </a:ext>
            </a:extLst>
          </p:cNvPr>
          <p:cNvSpPr txBox="1"/>
          <p:nvPr/>
        </p:nvSpPr>
        <p:spPr>
          <a:xfrm>
            <a:off x="221501" y="3165286"/>
            <a:ext cx="6222841" cy="830997"/>
          </a:xfrm>
          <a:prstGeom prst="rect">
            <a:avLst/>
          </a:prstGeom>
          <a:noFill/>
        </p:spPr>
        <p:txBody>
          <a:bodyPr wrap="square">
            <a:spAutoFit/>
          </a:bodyPr>
          <a:lstStyle/>
          <a:p>
            <a:pPr algn="ctr" rtl="0">
              <a:defRPr sz="1400" b="0" i="0" u="none" strike="noStrike" kern="1200" spc="0" baseline="0">
                <a:solidFill>
                  <a:srgbClr val="958D85">
                    <a:lumMod val="65000"/>
                    <a:lumOff val="35000"/>
                  </a:srgbClr>
                </a:solidFill>
                <a:latin typeface="+mn-lt"/>
                <a:ea typeface="+mn-ea"/>
                <a:cs typeface="+mn-cs"/>
              </a:defRPr>
            </a:pPr>
            <a:r>
              <a:rPr lang="en-US" sz="2400" b="1" dirty="0">
                <a:solidFill>
                  <a:schemeClr val="bg2"/>
                </a:solidFill>
              </a:rPr>
              <a:t>Equity - Everyone has Equal Access </a:t>
            </a:r>
          </a:p>
          <a:p>
            <a:pPr algn="ctr" rtl="0">
              <a:defRPr sz="1400" b="0" i="0" u="none" strike="noStrike" kern="1200" spc="0" baseline="0">
                <a:solidFill>
                  <a:srgbClr val="958D85">
                    <a:lumMod val="65000"/>
                    <a:lumOff val="35000"/>
                  </a:srgbClr>
                </a:solidFill>
                <a:latin typeface="+mn-lt"/>
                <a:ea typeface="+mn-ea"/>
                <a:cs typeface="+mn-cs"/>
              </a:defRPr>
            </a:pPr>
            <a:r>
              <a:rPr lang="en-US" sz="2400" b="1" dirty="0">
                <a:solidFill>
                  <a:schemeClr val="bg2"/>
                </a:solidFill>
              </a:rPr>
              <a:t>and an Equal Voice</a:t>
            </a:r>
          </a:p>
        </p:txBody>
      </p:sp>
    </p:spTree>
    <p:extLst>
      <p:ext uri="{BB962C8B-B14F-4D97-AF65-F5344CB8AC3E}">
        <p14:creationId xmlns:p14="http://schemas.microsoft.com/office/powerpoint/2010/main" val="2991261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Value of Inclusion</a:t>
            </a:r>
            <a:endParaRPr dirty="0"/>
          </a:p>
        </p:txBody>
      </p:sp>
      <p:pic>
        <p:nvPicPr>
          <p:cNvPr id="7" name="Picture 6" descr="A person standing in a room&#10;&#10;Description automatically generated with low confidence">
            <a:extLst>
              <a:ext uri="{FF2B5EF4-FFF2-40B4-BE49-F238E27FC236}">
                <a16:creationId xmlns:a16="http://schemas.microsoft.com/office/drawing/2014/main" id="{1D511133-EDA8-6789-3CCF-E936387C3532}"/>
              </a:ext>
            </a:extLst>
          </p:cNvPr>
          <p:cNvPicPr>
            <a:picLocks noChangeAspect="1"/>
          </p:cNvPicPr>
          <p:nvPr/>
        </p:nvPicPr>
        <p:blipFill>
          <a:blip r:embed="rId3"/>
          <a:stretch>
            <a:fillRect/>
          </a:stretch>
        </p:blipFill>
        <p:spPr>
          <a:xfrm>
            <a:off x="2732314" y="962004"/>
            <a:ext cx="5314428" cy="3544682"/>
          </a:xfrm>
          <a:prstGeom prst="rect">
            <a:avLst/>
          </a:prstGeom>
        </p:spPr>
      </p:pic>
      <p:pic>
        <p:nvPicPr>
          <p:cNvPr id="9" name="Picture 8" descr="A person and person posing for a picture&#10;&#10;Description automatically generated with medium confidence">
            <a:extLst>
              <a:ext uri="{FF2B5EF4-FFF2-40B4-BE49-F238E27FC236}">
                <a16:creationId xmlns:a16="http://schemas.microsoft.com/office/drawing/2014/main" id="{CB064EEA-B26F-F4FA-3C91-D510A34C93A4}"/>
              </a:ext>
            </a:extLst>
          </p:cNvPr>
          <p:cNvPicPr>
            <a:picLocks noChangeAspect="1"/>
          </p:cNvPicPr>
          <p:nvPr/>
        </p:nvPicPr>
        <p:blipFill>
          <a:blip r:embed="rId4"/>
          <a:stretch>
            <a:fillRect/>
          </a:stretch>
        </p:blipFill>
        <p:spPr>
          <a:xfrm>
            <a:off x="1338943" y="1396092"/>
            <a:ext cx="3298371" cy="2473779"/>
          </a:xfrm>
          <a:prstGeom prst="rect">
            <a:avLst/>
          </a:prstGeom>
        </p:spPr>
      </p:pic>
    </p:spTree>
    <p:extLst>
      <p:ext uri="{BB962C8B-B14F-4D97-AF65-F5344CB8AC3E}">
        <p14:creationId xmlns:p14="http://schemas.microsoft.com/office/powerpoint/2010/main" val="21071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Value of Inclusion</a:t>
            </a:r>
            <a:endParaRPr dirty="0"/>
          </a:p>
        </p:txBody>
      </p:sp>
      <p:sp>
        <p:nvSpPr>
          <p:cNvPr id="109" name="Google Shape;109;p2"/>
          <p:cNvSpPr txBox="1">
            <a:spLocks noGrp="1"/>
          </p:cNvSpPr>
          <p:nvPr>
            <p:ph type="body" idx="1"/>
          </p:nvPr>
        </p:nvSpPr>
        <p:spPr>
          <a:xfrm>
            <a:off x="457200" y="914401"/>
            <a:ext cx="8229600" cy="12845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000"/>
              <a:buNone/>
            </a:pPr>
            <a:endParaRPr dirty="0"/>
          </a:p>
          <a:p>
            <a:pPr marL="0" lvl="0" indent="0" algn="l" rtl="0">
              <a:lnSpc>
                <a:spcPct val="100000"/>
              </a:lnSpc>
              <a:spcBef>
                <a:spcPts val="400"/>
              </a:spcBef>
              <a:spcAft>
                <a:spcPts val="0"/>
              </a:spcAft>
              <a:buNone/>
            </a:pPr>
            <a:endParaRPr dirty="0"/>
          </a:p>
          <a:p>
            <a:pPr marL="0" lvl="0" indent="0" algn="l" rtl="0">
              <a:lnSpc>
                <a:spcPct val="100000"/>
              </a:lnSpc>
              <a:spcBef>
                <a:spcPts val="600"/>
              </a:spcBef>
              <a:spcAft>
                <a:spcPts val="0"/>
              </a:spcAft>
              <a:buClr>
                <a:srgbClr val="000000"/>
              </a:buClr>
              <a:buSzPts val="3000"/>
              <a:buNone/>
            </a:pPr>
            <a:endParaRPr dirty="0"/>
          </a:p>
        </p:txBody>
      </p:sp>
      <p:sp>
        <p:nvSpPr>
          <p:cNvPr id="5" name="TextBox 4">
            <a:extLst>
              <a:ext uri="{FF2B5EF4-FFF2-40B4-BE49-F238E27FC236}">
                <a16:creationId xmlns:a16="http://schemas.microsoft.com/office/drawing/2014/main" id="{5F003648-4FFD-5A7F-78B5-B100016CAA30}"/>
              </a:ext>
            </a:extLst>
          </p:cNvPr>
          <p:cNvSpPr txBox="1"/>
          <p:nvPr/>
        </p:nvSpPr>
        <p:spPr>
          <a:xfrm>
            <a:off x="586882" y="1665277"/>
            <a:ext cx="4286131" cy="2031325"/>
          </a:xfrm>
          <a:prstGeom prst="rect">
            <a:avLst/>
          </a:prstGeom>
          <a:noFill/>
        </p:spPr>
        <p:txBody>
          <a:bodyPr wrap="square">
            <a:spAutoFit/>
          </a:bodyPr>
          <a:lstStyle/>
          <a:p>
            <a:pPr algn="ctr"/>
            <a:r>
              <a:rPr lang="en-US" sz="1800" dirty="0">
                <a:solidFill>
                  <a:schemeClr val="bg2"/>
                </a:solidFill>
              </a:rPr>
              <a:t>Inclusion means that all people hold visible and invisible qualities that inherently make them unique, and </a:t>
            </a:r>
            <a:r>
              <a:rPr lang="en-US" sz="1800" b="1" dirty="0">
                <a:solidFill>
                  <a:schemeClr val="bg2"/>
                </a:solidFill>
              </a:rPr>
              <a:t>the ideal state is to create an </a:t>
            </a:r>
            <a:br>
              <a:rPr lang="en-US" sz="1800" b="1" dirty="0">
                <a:solidFill>
                  <a:schemeClr val="bg2"/>
                </a:solidFill>
              </a:rPr>
            </a:br>
            <a:r>
              <a:rPr lang="en-US" sz="1800" b="1" dirty="0">
                <a:solidFill>
                  <a:schemeClr val="bg2"/>
                </a:solidFill>
              </a:rPr>
              <a:t>inclusive culture/world</a:t>
            </a:r>
            <a:r>
              <a:rPr lang="en-US" sz="1800" dirty="0">
                <a:solidFill>
                  <a:schemeClr val="bg2"/>
                </a:solidFill>
              </a:rPr>
              <a:t> where each person knows they are valued and belong.</a:t>
            </a:r>
          </a:p>
        </p:txBody>
      </p:sp>
      <p:pic>
        <p:nvPicPr>
          <p:cNvPr id="2" name="Picture 1">
            <a:extLst>
              <a:ext uri="{FF2B5EF4-FFF2-40B4-BE49-F238E27FC236}">
                <a16:creationId xmlns:a16="http://schemas.microsoft.com/office/drawing/2014/main" id="{173C2FFC-D1E1-FC58-2BA2-151DB3F7ADBC}"/>
              </a:ext>
            </a:extLst>
          </p:cNvPr>
          <p:cNvPicPr>
            <a:picLocks noChangeAspect="1"/>
          </p:cNvPicPr>
          <p:nvPr/>
        </p:nvPicPr>
        <p:blipFill>
          <a:blip r:embed="rId3"/>
          <a:stretch>
            <a:fillRect/>
          </a:stretch>
        </p:blipFill>
        <p:spPr>
          <a:xfrm>
            <a:off x="5202340" y="914401"/>
            <a:ext cx="3044297" cy="4067810"/>
          </a:xfrm>
          <a:prstGeom prst="rect">
            <a:avLst/>
          </a:prstGeom>
          <a:effectLst>
            <a:softEdge rad="165100"/>
          </a:effectLst>
        </p:spPr>
      </p:pic>
    </p:spTree>
    <p:extLst>
      <p:ext uri="{BB962C8B-B14F-4D97-AF65-F5344CB8AC3E}">
        <p14:creationId xmlns:p14="http://schemas.microsoft.com/office/powerpoint/2010/main" val="1924831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381000" y="342900"/>
            <a:ext cx="8763000" cy="4000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dirty="0"/>
              <a:t>Being Inclusive Takes Initiative</a:t>
            </a:r>
            <a:endParaRPr dirty="0"/>
          </a:p>
        </p:txBody>
      </p:sp>
      <p:sp>
        <p:nvSpPr>
          <p:cNvPr id="109" name="Google Shape;109;p2"/>
          <p:cNvSpPr txBox="1">
            <a:spLocks noGrp="1"/>
          </p:cNvSpPr>
          <p:nvPr>
            <p:ph type="body" idx="1"/>
          </p:nvPr>
        </p:nvSpPr>
        <p:spPr>
          <a:xfrm>
            <a:off x="457200" y="914401"/>
            <a:ext cx="8229600" cy="12845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000"/>
              <a:buNone/>
            </a:pPr>
            <a:endParaRPr dirty="0"/>
          </a:p>
          <a:p>
            <a:pPr marL="0" lvl="0" indent="0" algn="l" rtl="0">
              <a:lnSpc>
                <a:spcPct val="100000"/>
              </a:lnSpc>
              <a:spcBef>
                <a:spcPts val="400"/>
              </a:spcBef>
              <a:spcAft>
                <a:spcPts val="0"/>
              </a:spcAft>
              <a:buNone/>
            </a:pPr>
            <a:endParaRPr dirty="0"/>
          </a:p>
          <a:p>
            <a:pPr marL="0" lvl="0" indent="0" algn="l" rtl="0">
              <a:lnSpc>
                <a:spcPct val="100000"/>
              </a:lnSpc>
              <a:spcBef>
                <a:spcPts val="600"/>
              </a:spcBef>
              <a:spcAft>
                <a:spcPts val="0"/>
              </a:spcAft>
              <a:buClr>
                <a:srgbClr val="000000"/>
              </a:buClr>
              <a:buSzPts val="3000"/>
              <a:buNone/>
            </a:pPr>
            <a:endParaRPr dirty="0"/>
          </a:p>
        </p:txBody>
      </p:sp>
      <p:pic>
        <p:nvPicPr>
          <p:cNvPr id="2" name="Picture 1">
            <a:extLst>
              <a:ext uri="{FF2B5EF4-FFF2-40B4-BE49-F238E27FC236}">
                <a16:creationId xmlns:a16="http://schemas.microsoft.com/office/drawing/2014/main" id="{FF7E0215-A779-39CD-6251-2635A388A7EF}"/>
              </a:ext>
            </a:extLst>
          </p:cNvPr>
          <p:cNvPicPr>
            <a:picLocks noChangeAspect="1"/>
          </p:cNvPicPr>
          <p:nvPr/>
        </p:nvPicPr>
        <p:blipFill>
          <a:blip r:embed="rId3"/>
          <a:stretch>
            <a:fillRect/>
          </a:stretch>
        </p:blipFill>
        <p:spPr>
          <a:xfrm>
            <a:off x="2123490" y="624186"/>
            <a:ext cx="4640799" cy="4640799"/>
          </a:xfrm>
          <a:prstGeom prst="rect">
            <a:avLst/>
          </a:prstGeom>
          <a:effectLst>
            <a:outerShdw sx="1000" sy="1000" algn="ctr" rotWithShape="0">
              <a:schemeClr val="bg1"/>
            </a:outerShdw>
            <a:softEdge rad="368300"/>
          </a:effectLst>
        </p:spPr>
      </p:pic>
    </p:spTree>
    <p:extLst>
      <p:ext uri="{BB962C8B-B14F-4D97-AF65-F5344CB8AC3E}">
        <p14:creationId xmlns:p14="http://schemas.microsoft.com/office/powerpoint/2010/main" val="2466604399"/>
      </p:ext>
    </p:extLst>
  </p:cSld>
  <p:clrMapOvr>
    <a:masterClrMapping/>
  </p:clrMapOvr>
</p:sld>
</file>

<file path=ppt/theme/theme1.xml><?xml version="1.0" encoding="utf-8"?>
<a:theme xmlns:a="http://schemas.openxmlformats.org/drawingml/2006/main" name="TRF-PowerpointDesignEN_Light_DRAFT">
  <a:themeElements>
    <a:clrScheme name="Rotary-NewBrand_Pallette">
      <a:dk1>
        <a:srgbClr val="958D85"/>
      </a:dk1>
      <a:lt1>
        <a:srgbClr val="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Rotary-NewBrand_Pallette">
      <a:dk1>
        <a:srgbClr val="958D85"/>
      </a:dk1>
      <a:lt1>
        <a:srgbClr val="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TotalTime>
  <Words>782</Words>
  <Application>Microsoft Office PowerPoint</Application>
  <PresentationFormat>On-screen Show (16:9)</PresentationFormat>
  <Paragraphs>61</Paragraphs>
  <Slides>13</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Georgia</vt:lpstr>
      <vt:lpstr>Roboto</vt:lpstr>
      <vt:lpstr>Calibri</vt:lpstr>
      <vt:lpstr>Arial</vt:lpstr>
      <vt:lpstr>Arial Narrow</vt:lpstr>
      <vt:lpstr>Noto Sans Symbols</vt:lpstr>
      <vt:lpstr>Open Sans</vt:lpstr>
      <vt:lpstr>TRF-PowerpointDesignEN_Light_DRAFT</vt:lpstr>
      <vt:lpstr>Custom Design</vt:lpstr>
      <vt:lpstr>PowerPoint Presentation</vt:lpstr>
      <vt:lpstr>How It Started</vt:lpstr>
      <vt:lpstr>Value of Diversity</vt:lpstr>
      <vt:lpstr>How It Continued</vt:lpstr>
      <vt:lpstr>Value of Equity</vt:lpstr>
      <vt:lpstr>Value of Equity</vt:lpstr>
      <vt:lpstr>Value of Inclusion</vt:lpstr>
      <vt:lpstr>Value of Inclusion</vt:lpstr>
      <vt:lpstr>Being Inclusive Takes Initiative</vt:lpstr>
      <vt:lpstr>Being Inclusive Takes Initiative</vt:lpstr>
      <vt:lpstr>Being Inclusive Takes Initiative</vt:lpstr>
      <vt:lpstr>Being Inclusive Takes Initiative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Rochelle</dc:creator>
  <cp:lastModifiedBy>Dawn Rochelle</cp:lastModifiedBy>
  <cp:revision>8</cp:revision>
  <dcterms:created xsi:type="dcterms:W3CDTF">2020-05-04T18:47:18Z</dcterms:created>
  <dcterms:modified xsi:type="dcterms:W3CDTF">2022-09-07T00:00:56Z</dcterms:modified>
</cp:coreProperties>
</file>