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Lst>
  <p:notesMasterIdLst>
    <p:notesMasterId r:id="rId25"/>
  </p:notesMasterIdLst>
  <p:sldIdLst>
    <p:sldId id="263" r:id="rId6"/>
    <p:sldId id="384" r:id="rId7"/>
    <p:sldId id="389" r:id="rId8"/>
    <p:sldId id="390" r:id="rId9"/>
    <p:sldId id="397" r:id="rId10"/>
    <p:sldId id="258" r:id="rId11"/>
    <p:sldId id="398" r:id="rId12"/>
    <p:sldId id="399" r:id="rId13"/>
    <p:sldId id="400" r:id="rId14"/>
    <p:sldId id="413" r:id="rId15"/>
    <p:sldId id="402" r:id="rId16"/>
    <p:sldId id="412" r:id="rId17"/>
    <p:sldId id="410" r:id="rId18"/>
    <p:sldId id="393" r:id="rId19"/>
    <p:sldId id="386" r:id="rId20"/>
    <p:sldId id="414" r:id="rId21"/>
    <p:sldId id="415" r:id="rId22"/>
    <p:sldId id="264" r:id="rId23"/>
    <p:sldId id="406" r:id="rId24"/>
  </p:sldIdLst>
  <p:sldSz cx="12192000" cy="6858000"/>
  <p:notesSz cx="6858000" cy="9144000"/>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 userDrawn="1">
          <p15:clr>
            <a:srgbClr val="A4A3A4"/>
          </p15:clr>
        </p15:guide>
        <p15:guide id="2" pos="288" userDrawn="1">
          <p15:clr>
            <a:srgbClr val="A4A3A4"/>
          </p15:clr>
        </p15:guide>
        <p15:guide id="3" orient="horz" pos="11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ather Antti" initials="HA" lastIdx="38" clrIdx="0">
    <p:extLst>
      <p:ext uri="{19B8F6BF-5375-455C-9EA6-DF929625EA0E}">
        <p15:presenceInfo xmlns:p15="http://schemas.microsoft.com/office/powerpoint/2012/main" userId="S-1-5-21-2052111302-1645522239-682003330-80426" providerId="AD"/>
      </p:ext>
    </p:extLst>
  </p:cmAuthor>
  <p:cmAuthor id="2" name="Kelly Cison" initials="KC" lastIdx="4" clrIdx="1">
    <p:extLst>
      <p:ext uri="{19B8F6BF-5375-455C-9EA6-DF929625EA0E}">
        <p15:presenceInfo xmlns:p15="http://schemas.microsoft.com/office/powerpoint/2012/main" userId="S-1-5-21-2052111302-1645522239-682003330-103308" providerId="AD"/>
      </p:ext>
    </p:extLst>
  </p:cmAuthor>
  <p:cmAuthor id="3" name="Stephanie Adomaitis" initials="SA" lastIdx="2" clrIdx="2">
    <p:extLst>
      <p:ext uri="{19B8F6BF-5375-455C-9EA6-DF929625EA0E}">
        <p15:presenceInfo xmlns:p15="http://schemas.microsoft.com/office/powerpoint/2012/main" userId="S::Stephanie.Adomaitis@rotary.org::5cdb2380-9b78-47e9-b28b-7ffd3b4b9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A4CF"/>
    <a:srgbClr val="A7ACA2"/>
    <a:srgbClr val="C9DEE9"/>
    <a:srgbClr val="48595D"/>
    <a:srgbClr val="005DAA"/>
    <a:srgbClr val="882175"/>
    <a:srgbClr val="00A3A3"/>
    <a:srgbClr val="D9185C"/>
    <a:srgbClr val="000000"/>
    <a:srgbClr val="F7A8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25" autoAdjust="0"/>
    <p:restoredTop sz="65121" autoAdjust="0"/>
  </p:normalViewPr>
  <p:slideViewPr>
    <p:cSldViewPr snapToGrid="0" showGuides="1">
      <p:cViewPr varScale="1">
        <p:scale>
          <a:sx n="39" d="100"/>
          <a:sy n="39" d="100"/>
        </p:scale>
        <p:origin x="1718" y="24"/>
      </p:cViewPr>
      <p:guideLst>
        <p:guide orient="horz" pos="288"/>
        <p:guide pos="288"/>
        <p:guide orient="horz" pos="1104"/>
      </p:guideLst>
    </p:cSldViewPr>
  </p:slideViewPr>
  <p:outlineViewPr>
    <p:cViewPr>
      <p:scale>
        <a:sx n="33" d="100"/>
        <a:sy n="33" d="100"/>
      </p:scale>
      <p:origin x="0" y="-2064"/>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50" d="100"/>
          <a:sy n="50" d="100"/>
        </p:scale>
        <p:origin x="2640" y="2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Howard" userId="8d40ba01664769d3" providerId="LiveId" clId="{E39A8365-8811-4577-965C-17C2441B9047}"/>
    <pc:docChg chg="custSel modSld">
      <pc:chgData name="Alice Howard" userId="8d40ba01664769d3" providerId="LiveId" clId="{E39A8365-8811-4577-965C-17C2441B9047}" dt="2022-09-07T20:03:45.900" v="479" actId="6549"/>
      <pc:docMkLst>
        <pc:docMk/>
      </pc:docMkLst>
      <pc:sldChg chg="modNotesTx">
        <pc:chgData name="Alice Howard" userId="8d40ba01664769d3" providerId="LiveId" clId="{E39A8365-8811-4577-965C-17C2441B9047}" dt="2022-09-07T20:03:45.900" v="479" actId="6549"/>
        <pc:sldMkLst>
          <pc:docMk/>
          <pc:sldMk cId="2323154410" sldId="264"/>
        </pc:sldMkLst>
      </pc:sldChg>
      <pc:sldChg chg="modNotesTx">
        <pc:chgData name="Alice Howard" userId="8d40ba01664769d3" providerId="LiveId" clId="{E39A8365-8811-4577-965C-17C2441B9047}" dt="2022-09-05T19:22:00.991" v="67" actId="113"/>
        <pc:sldMkLst>
          <pc:docMk/>
          <pc:sldMk cId="174291439" sldId="397"/>
        </pc:sldMkLst>
      </pc:sldChg>
      <pc:sldChg chg="mod modShow">
        <pc:chgData name="Alice Howard" userId="8d40ba01664769d3" providerId="LiveId" clId="{E39A8365-8811-4577-965C-17C2441B9047}" dt="2022-09-05T19:22:26.302" v="68" actId="729"/>
        <pc:sldMkLst>
          <pc:docMk/>
          <pc:sldMk cId="2867375653" sldId="398"/>
        </pc:sldMkLst>
      </pc:sldChg>
      <pc:sldChg chg="modSp mod">
        <pc:chgData name="Alice Howard" userId="8d40ba01664769d3" providerId="LiveId" clId="{E39A8365-8811-4577-965C-17C2441B9047}" dt="2022-09-07T19:59:53.967" v="261" actId="20577"/>
        <pc:sldMkLst>
          <pc:docMk/>
          <pc:sldMk cId="3964533985" sldId="399"/>
        </pc:sldMkLst>
        <pc:spChg chg="mod">
          <ac:chgData name="Alice Howard" userId="8d40ba01664769d3" providerId="LiveId" clId="{E39A8365-8811-4577-965C-17C2441B9047}" dt="2022-09-07T19:59:53.967" v="261" actId="20577"/>
          <ac:spMkLst>
            <pc:docMk/>
            <pc:sldMk cId="3964533985" sldId="399"/>
            <ac:spMk id="4" creationId="{00000000-0000-0000-0000-000000000000}"/>
          </ac:spMkLst>
        </pc:spChg>
      </pc:sldChg>
      <pc:sldChg chg="modSp mod">
        <pc:chgData name="Alice Howard" userId="8d40ba01664769d3" providerId="LiveId" clId="{E39A8365-8811-4577-965C-17C2441B9047}" dt="2022-09-07T20:02:20.050" v="298" actId="6549"/>
        <pc:sldMkLst>
          <pc:docMk/>
          <pc:sldMk cId="1279188396" sldId="406"/>
        </pc:sldMkLst>
        <pc:spChg chg="mod">
          <ac:chgData name="Alice Howard" userId="8d40ba01664769d3" providerId="LiveId" clId="{E39A8365-8811-4577-965C-17C2441B9047}" dt="2022-09-07T20:02:20.050" v="298" actId="6549"/>
          <ac:spMkLst>
            <pc:docMk/>
            <pc:sldMk cId="1279188396" sldId="406"/>
            <ac:spMk id="4" creationId="{5BC42DF1-87D7-4892-9774-04059B83693F}"/>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legend>
      <c:legendPos val="b"/>
      <c:layout>
        <c:manualLayout>
          <c:xMode val="edge"/>
          <c:yMode val="edge"/>
          <c:x val="0.73776159806726205"/>
          <c:y val="2.1734905059538727E-2"/>
          <c:w val="0.2349999061664714"/>
          <c:h val="0.60862939169356589"/>
        </c:manualLayout>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1"/>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9/7/2022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Rotary Foundation’s</a:t>
            </a:r>
            <a:r>
              <a:rPr lang="en-US" baseline="0" dirty="0"/>
              <a:t> mission is to </a:t>
            </a:r>
            <a:r>
              <a:rPr lang="en-US" sz="1200" dirty="0">
                <a:solidFill>
                  <a:schemeClr val="bg1"/>
                </a:solidFill>
              </a:rPr>
              <a:t>advance world understanding, goodwill, and peace by improving health, providing quality education, improving the environment, and alleviating poverty.</a:t>
            </a:r>
          </a:p>
          <a:p>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2</a:t>
            </a:fld>
            <a:endParaRPr lang="en-US" dirty="0"/>
          </a:p>
        </p:txBody>
      </p:sp>
    </p:spTree>
    <p:extLst>
      <p:ext uri="{BB962C8B-B14F-4D97-AF65-F5344CB8AC3E}">
        <p14:creationId xmlns:p14="http://schemas.microsoft.com/office/powerpoint/2010/main" val="73053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Without sustained support of the Annual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Fund, the programs of The Rotary Foundation cannot happen. But</a:t>
            </a:r>
            <a:r>
              <a:rPr lang="en-US" sz="1200" b="0" i="0" kern="1200" baseline="0" dirty="0">
                <a:solidFill>
                  <a:schemeClr val="tx1"/>
                </a:solidFill>
                <a:effectLst/>
                <a:latin typeface="+mn-lt"/>
                <a:ea typeface="+mn-ea"/>
                <a:cs typeface="+mn-cs"/>
              </a:rPr>
              <a:t> w</a:t>
            </a:r>
            <a:r>
              <a:rPr lang="en-US" sz="1200" b="0" i="0" kern="1200" dirty="0">
                <a:solidFill>
                  <a:schemeClr val="tx1"/>
                </a:solidFill>
                <a:effectLst/>
                <a:latin typeface="+mn-lt"/>
                <a:ea typeface="+mn-ea"/>
                <a:cs typeface="+mn-cs"/>
              </a:rPr>
              <a:t>ith contributions of $100 from every member every year, we could nearly double our efforts to help people</a:t>
            </a:r>
            <a:r>
              <a:rPr lang="en-US" sz="1200" b="0" i="0" kern="1200" baseline="0" dirty="0">
                <a:solidFill>
                  <a:schemeClr val="tx1"/>
                </a:solidFill>
                <a:effectLst/>
                <a:latin typeface="+mn-lt"/>
                <a:ea typeface="+mn-ea"/>
                <a:cs typeface="+mn-cs"/>
              </a:rPr>
              <a:t> in </a:t>
            </a:r>
            <a:r>
              <a:rPr lang="en-US" sz="1200" b="0" i="0" kern="1200" dirty="0">
                <a:solidFill>
                  <a:schemeClr val="tx1"/>
                </a:solidFill>
                <a:effectLst/>
                <a:latin typeface="+mn-lt"/>
                <a:ea typeface="+mn-ea"/>
                <a:cs typeface="+mn-cs"/>
              </a:rPr>
              <a:t>need. </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222222"/>
                </a:solidFill>
              </a:rPr>
              <a:t>Someone</a:t>
            </a:r>
            <a:r>
              <a:rPr lang="en-US" baseline="0" dirty="0">
                <a:solidFill>
                  <a:srgbClr val="222222"/>
                </a:solidFill>
              </a:rPr>
              <a:t> </a:t>
            </a:r>
            <a:r>
              <a:rPr lang="en-US" dirty="0">
                <a:solidFill>
                  <a:srgbClr val="222222"/>
                </a:solidFill>
              </a:rPr>
              <a:t>who contributes $100 or more to the Annual Fund every year</a:t>
            </a:r>
            <a:r>
              <a:rPr lang="en-US" baseline="0" dirty="0">
                <a:solidFill>
                  <a:srgbClr val="222222"/>
                </a:solidFill>
              </a:rPr>
              <a:t> is a </a:t>
            </a:r>
            <a:r>
              <a:rPr lang="en-US" dirty="0">
                <a:solidFill>
                  <a:srgbClr val="222222"/>
                </a:solidFill>
              </a:rPr>
              <a:t>Rotary Foundation Sustaining Member.</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When you donate to Rotary, you can be assured that your gift will be used to its fullest by Rotarians around the world.</a:t>
            </a:r>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11</a:t>
            </a:fld>
            <a:endParaRPr lang="en-US" dirty="0"/>
          </a:p>
        </p:txBody>
      </p:sp>
    </p:spTree>
    <p:extLst>
      <p:ext uri="{BB962C8B-B14F-4D97-AF65-F5344CB8AC3E}">
        <p14:creationId xmlns:p14="http://schemas.microsoft.com/office/powerpoint/2010/main" val="392040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We recognize generous donors who give $1,000 or more to the Annual Fund, PolioPlus Fund, or an approved Foundation grant as Paul Harris Fellows. It’s the Foundation’s best-known recognition for individual donors.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[Thank any Paul Harris Fellows in the audience.] </a:t>
            </a: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The $1,000 can be given all at once or in several donations over time. Donors receive one Foundation recognition point for every U.S. dollar they contribute. (Endowment Fund contributions don’t count.) Or they can use their points to name someone else a Paul Harris Fellow.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All Paul Harris Fellows receive a pin and certificate. For each additional $1,000 given, they receive Multiple Paul Harris Fellow recognition, including a pin with stones determined by the amount donated.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[Speaker may choose not to read all of the information that follows.]every multiple Paul Harris Fellow level with corresponding amount and pin details.]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Multiple Paul Harris Fellow recognition:</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$2,000: 1 sapphire</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$3,000: 2 sapphires </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$4,000: 3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$5,000: 4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$6,000: 5 sapphires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$7,000: 1 ruby</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$8,000: 2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rPr>
              <a:t>$9,000: 3 rubies</a:t>
            </a:r>
          </a:p>
          <a:p>
            <a:pPr marL="457200"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kumimoji="0" lang="en-US" sz="1200" b="0" i="1" u="none" strike="noStrike" kern="1200" cap="none" spc="0" normalizeH="0" baseline="0" noProof="0" dirty="0">
              <a:ln>
                <a:noFill/>
              </a:ln>
              <a:solidFill>
                <a:prstClr val="black"/>
              </a:solidFill>
              <a:effectLst/>
              <a:uLnTx/>
              <a:uFillTx/>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12</a:t>
            </a:fld>
            <a:endParaRPr lang="en-US" dirty="0"/>
          </a:p>
        </p:txBody>
      </p:sp>
    </p:spTree>
    <p:extLst>
      <p:ext uri="{BB962C8B-B14F-4D97-AF65-F5344CB8AC3E}">
        <p14:creationId xmlns:p14="http://schemas.microsoft.com/office/powerpoint/2010/main" val="1886422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The Paul Harris Society recognizes those generous donors who express their intent to give US$1,000 each year to the Annual Fund, the PolioPlus Fund, or approved Foundation grants. </a:t>
            </a:r>
          </a:p>
          <a:p>
            <a:pPr marL="0" marR="0" lvl="0" indent="0" algn="l" defTabSz="914400" rtl="0" eaLnBrk="1" fontAlgn="auto" latinLnBrk="0" hangingPunct="1">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endParaRPr>
          </a:p>
          <a:p>
            <a:r>
              <a:rPr lang="en-US" sz="1200" b="0" i="0" kern="1200" dirty="0">
                <a:solidFill>
                  <a:schemeClr val="tx1"/>
                </a:solidFill>
                <a:effectLst/>
                <a:latin typeface="+mn-lt"/>
                <a:ea typeface="+mn-ea"/>
                <a:cs typeface="+mn-cs"/>
              </a:rPr>
              <a:t>Paul Harris Society membership has grown from about 10,600 in 2013-14 to more than 25,000 in 2019-20. In the</a:t>
            </a:r>
            <a:r>
              <a:rPr lang="en-US" sz="1200" b="0" i="0" kern="1200" baseline="0" dirty="0">
                <a:solidFill>
                  <a:schemeClr val="tx1"/>
                </a:solidFill>
                <a:effectLst/>
                <a:latin typeface="+mn-lt"/>
                <a:ea typeface="+mn-ea"/>
                <a:cs typeface="+mn-cs"/>
              </a:rPr>
              <a:t> same timespan, it also spread from </a:t>
            </a:r>
            <a:r>
              <a:rPr lang="en-US" sz="1200" b="0" i="0" kern="1200" dirty="0">
                <a:solidFill>
                  <a:schemeClr val="tx1"/>
                </a:solidFill>
                <a:effectLst/>
                <a:latin typeface="+mn-lt"/>
                <a:ea typeface="+mn-ea"/>
                <a:cs typeface="+mn-cs"/>
              </a:rPr>
              <a:t>84 countries to 145 countries.</a:t>
            </a:r>
          </a:p>
          <a:p>
            <a:endParaRPr lang="en-US" sz="1200" b="0" i="0" kern="1200" dirty="0">
              <a:solidFill>
                <a:schemeClr val="tx1"/>
              </a:solidFill>
              <a:effectLst/>
              <a:latin typeface="+mn-lt"/>
              <a:ea typeface="+mn-ea"/>
              <a:cs typeface="+mn-cs"/>
            </a:endParaRPr>
          </a:p>
          <a:p>
            <a:pPr fontAlgn="base" hangingPunct="0"/>
            <a:r>
              <a:rPr lang="en-US" sz="1200" b="0" i="0" kern="1200" dirty="0">
                <a:solidFill>
                  <a:schemeClr val="tx1"/>
                </a:solidFill>
                <a:effectLst/>
                <a:latin typeface="+mn-lt"/>
                <a:ea typeface="+mn-ea"/>
                <a:cs typeface="+mn-cs"/>
              </a:rPr>
              <a:t>In 2019-20, society members accounted for nearly 20% of the money given to the Annual</a:t>
            </a:r>
            <a:r>
              <a:rPr lang="en-US" sz="1200" b="0" i="0" kern="1200" baseline="0" dirty="0">
                <a:solidFill>
                  <a:schemeClr val="tx1"/>
                </a:solidFill>
                <a:effectLst/>
                <a:latin typeface="+mn-lt"/>
                <a:ea typeface="+mn-ea"/>
                <a:cs typeface="+mn-cs"/>
              </a:rPr>
              <a:t> Fund</a:t>
            </a:r>
            <a:r>
              <a:rPr lang="en-US" sz="1200" b="0" i="0" kern="1200" dirty="0">
                <a:solidFill>
                  <a:schemeClr val="tx1"/>
                </a:solidFill>
                <a:effectLst/>
                <a:latin typeface="+mn-lt"/>
                <a:ea typeface="+mn-ea"/>
                <a:cs typeface="+mn-cs"/>
              </a:rPr>
              <a:t>.</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itchFamily="-107"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Calibri" panose="020F0502020204030204" pitchFamily="34" charset="0"/>
                <a:cs typeface="Times New Roman" panose="02020603050405020304" pitchFamily="18" charset="0"/>
              </a:rPr>
              <a:t>Society members’ consistent support is incredibly important to a district. It means that each year, the district can rely on gifts from these donors to fund meaningful district grant and global grant projects. </a:t>
            </a:r>
          </a:p>
          <a:p>
            <a:pPr marL="0" marR="0" lvl="0" indent="0" algn="l" defTabSz="914400" rtl="0" eaLnBrk="0" fontAlgn="base" latinLnBrk="0" hangingPunct="0">
              <a:lnSpc>
                <a:spcPct val="150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endParaRPr>
          </a:p>
          <a:p>
            <a:pPr marL="0" marR="0" lvl="0" indent="0" algn="l" defTabSz="914400" rtl="0" eaLnBrk="0" fontAlgn="base" latinLnBrk="0" hangingPunct="0">
              <a:lnSpc>
                <a:spcPct val="150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S PGothic" pitchFamily="34" charset="-128"/>
                <a:cs typeface="Times New Roman" panose="02020603050405020304" pitchFamily="18" charset="0"/>
              </a:rPr>
              <a:t>Learn more at rotary.org/phs.</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13</a:t>
            </a:fld>
            <a:endParaRPr lang="en-US" dirty="0"/>
          </a:p>
        </p:txBody>
      </p:sp>
    </p:spTree>
    <p:extLst>
      <p:ext uri="{BB962C8B-B14F-4D97-AF65-F5344CB8AC3E}">
        <p14:creationId xmlns:p14="http://schemas.microsoft.com/office/powerpoint/2010/main" val="67092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award Foundation banners to clubs that achieve outstanding giving: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Foundation Giving Club banner recognizes clubs whose members give an average of $100 to any Foundation fund, with every member contributing at least $25.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Every Rotarian, Every Year Club banner recognizes clubs whose members give an average of $100 to the Annual Fund, with every member contributing at least $25. </a:t>
            </a:r>
          </a:p>
          <a:p>
            <a:pPr marL="0" marR="0" lvl="0" indent="0">
              <a:lnSpc>
                <a:spcPct val="150000"/>
              </a:lnSpc>
              <a:spcBef>
                <a:spcPts val="0"/>
              </a:spcBef>
              <a:spcAft>
                <a:spcPts val="0"/>
              </a:spcAft>
              <a:buFont typeface="Symbol" panose="05050102010706020507" pitchFamily="18" charset="2"/>
              <a:buNone/>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Paul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Harris Society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 banner recognizes clubs whose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members each contribute at least $1,000 to the Annual Fund, PolioPlus Fund, or an approved global grant during a given Rotary year.</a:t>
            </a: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he 100% Paul Harris </a:t>
            </a:r>
            <a:r>
              <a:rPr lang="en-US" sz="1100" i="0" dirty="0">
                <a:effectLst/>
                <a:latin typeface="Arial Narrow" panose="020B0606020202030204" pitchFamily="34" charset="0"/>
                <a:ea typeface="Calibri" panose="020F0502020204030204" pitchFamily="34" charset="0"/>
                <a:cs typeface="Times New Roman" panose="02020603050405020304" pitchFamily="18" charset="0"/>
              </a:rPr>
              <a:t>Fellow</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 Club banner recognizes clubs whose active members are all Paul Harris Fellows at the time when the district governor requests the banner. This </a:t>
            </a: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banner can be earned only once.</a:t>
            </a: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The 100% Rotary’s Promise Club banner (not shown) is given to clubs in which every dues-paying member supports the Endowment. The support may be a commitment of a future gift in an estate plan or an outright gift of $1,000 or more to the Endowment.</a:t>
            </a:r>
          </a:p>
          <a:p>
            <a:pPr marL="0" marR="0" lvl="0" indent="0">
              <a:lnSpc>
                <a:spcPct val="150000"/>
              </a:lnSpc>
              <a:spcBef>
                <a:spcPts val="0"/>
              </a:spcBef>
              <a:spcAft>
                <a:spcPts val="0"/>
              </a:spcAft>
              <a:buFont typeface="Symbol" panose="05050102010706020507" pitchFamily="18" charset="2"/>
              <a:buNone/>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b="0" i="0" kern="1200" dirty="0">
                <a:solidFill>
                  <a:schemeClr val="tx1"/>
                </a:solidFill>
                <a:effectLst/>
                <a:latin typeface="+mn-lt"/>
                <a:ea typeface="+mn-ea"/>
                <a:cs typeface="+mn-cs"/>
              </a:rPr>
              <a:t>And finally,</a:t>
            </a:r>
            <a:r>
              <a:rPr lang="en-US" sz="1200" b="0" i="0" kern="1200" baseline="0" dirty="0">
                <a:solidFill>
                  <a:schemeClr val="tx1"/>
                </a:solidFill>
                <a:effectLst/>
                <a:latin typeface="+mn-lt"/>
                <a:ea typeface="+mn-ea"/>
                <a:cs typeface="+mn-cs"/>
              </a:rPr>
              <a:t> Rotaract clubs can earn a digital Rotaract Giving Certificate (not shown) if at least five of their members give to the Foundation and the total is at least $50.</a:t>
            </a:r>
            <a:endParaRPr lang="en-US" sz="1200" b="0" i="0" kern="1200" dirty="0">
              <a:solidFill>
                <a:schemeClr val="tx1"/>
              </a:solidFill>
              <a:effectLst/>
              <a:latin typeface="+mn-lt"/>
              <a:ea typeface="+mn-ea"/>
              <a:cs typeface="+mn-cs"/>
            </a:endParaRPr>
          </a:p>
          <a:p>
            <a:pPr marL="342900" marR="0" lvl="0" indent="-342900">
              <a:lnSpc>
                <a:spcPct val="150000"/>
              </a:lnSpc>
              <a:spcBef>
                <a:spcPts val="0"/>
              </a:spcBef>
              <a:spcAft>
                <a:spcPts val="0"/>
              </a:spcAft>
              <a:buFont typeface="Symbol" panose="05050102010706020507" pitchFamily="18" charset="2"/>
              <a:buChar char=""/>
            </a:pPr>
            <a:endParaRPr lang="en-US" sz="11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100" i="1"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0"/>
              </a:spcAft>
              <a:buFont typeface="Symbol" panose="05050102010706020507" pitchFamily="18" charset="2"/>
              <a:buNone/>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[Recognize any clubs that reached one or more of these achievements last year, and thank</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their members</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166509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107" charset="0"/>
                <a:ea typeface="MS PGothic" pitchFamily="34" charset="-128"/>
                <a:cs typeface="ヒラギノ角ゴ Pro W3" pitchFamily="-107" charset="-128"/>
              </a:rPr>
              <a:t>There are </a:t>
            </a:r>
            <a:r>
              <a:rPr lang="en-US" sz="1200" kern="1200" dirty="0">
                <a:solidFill>
                  <a:schemeClr val="tx1"/>
                </a:solidFill>
                <a:effectLst/>
                <a:latin typeface="Arial" pitchFamily="-107" charset="0"/>
                <a:ea typeface="MS PGothic" pitchFamily="34" charset="-128"/>
                <a:cs typeface="ヒラギノ角ゴ Pro W3" pitchFamily="-107" charset="-128"/>
              </a:rPr>
              <a:t>many ways you can make our Foundation your charity of choice.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join Rotary Direct, our recurring giving program.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give online at rotary.org/donate. If you sign in to My Rotary, your donation will automatically be connected to your account and credited to your club.</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You can donate through your club by talking to your Foundation chair.</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Or you can mail your gift by using the Foundation contribution form, available on My Rotary.</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dirty="0"/>
              <a:t>A donation</a:t>
            </a:r>
            <a:r>
              <a:rPr lang="en-US" baseline="0" dirty="0"/>
              <a:t> </a:t>
            </a:r>
            <a:r>
              <a:rPr lang="en-US" dirty="0"/>
              <a:t>made in a loved</a:t>
            </a:r>
            <a:r>
              <a:rPr lang="en-US" baseline="0" dirty="0"/>
              <a:t> one’s memory </a:t>
            </a:r>
            <a:r>
              <a:rPr lang="en-US" dirty="0"/>
              <a:t>is a meaningful</a:t>
            </a:r>
            <a:r>
              <a:rPr lang="en-US" baseline="0" dirty="0"/>
              <a:t> memorial, and a donation made in someone’s honor </a:t>
            </a:r>
            <a:r>
              <a:rPr lang="en-US" dirty="0"/>
              <a:t>can be a perfect birthday, wedding, or holiday gift. You can make such</a:t>
            </a:r>
            <a:r>
              <a:rPr lang="en-US" baseline="0" dirty="0"/>
              <a:t> a gift when you donate through My Rotary.</a:t>
            </a:r>
            <a:endParaRPr lang="en-US" sz="1200" kern="1200" dirty="0">
              <a:solidFill>
                <a:schemeClr val="tx1"/>
              </a:solidFill>
              <a:effectLst/>
              <a:latin typeface="Arial" pitchFamily="-107" charset="0"/>
              <a:ea typeface="MS PGothic" pitchFamily="34" charset="-128"/>
              <a:cs typeface="ヒラギノ角ゴ Pro W3" pitchFamily="-107" charset="-128"/>
            </a:endParaRP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If</a:t>
            </a:r>
            <a:r>
              <a:rPr lang="en-US" sz="1200" kern="1200" baseline="0" dirty="0">
                <a:solidFill>
                  <a:schemeClr val="tx1"/>
                </a:solidFill>
                <a:effectLst/>
                <a:latin typeface="Arial" pitchFamily="-107" charset="0"/>
                <a:ea typeface="MS PGothic" pitchFamily="34" charset="-128"/>
                <a:cs typeface="ヒラギノ角ゴ Pro W3" pitchFamily="-107" charset="-128"/>
              </a:rPr>
              <a:t> your company matches charitable donations, consider having it match yours. Request a matching gift form from your employer, and send the completed and signed form to the Foundation along with your contribution. Write to our Annual Giving staff at annualfund@rotary.org for details.</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a:p>
            <a:r>
              <a:rPr lang="en-US" sz="1200" kern="1200" baseline="0" dirty="0">
                <a:solidFill>
                  <a:schemeClr val="tx1"/>
                </a:solidFill>
                <a:effectLst/>
                <a:latin typeface="Arial" pitchFamily="-107" charset="0"/>
                <a:ea typeface="MS PGothic" pitchFamily="34" charset="-128"/>
                <a:cs typeface="ヒラギノ角ゴ Pro W3" pitchFamily="-107" charset="-128"/>
              </a:rPr>
              <a:t>You can also start a fundraiser to benefit the Rotary Foundation through our new peer-to-peer platform, Raise for Rotary! Visit rotary.org/raise to get started.</a:t>
            </a:r>
          </a:p>
        </p:txBody>
      </p:sp>
      <p:sp>
        <p:nvSpPr>
          <p:cNvPr id="4" name="Slide Number Placeholder 3"/>
          <p:cNvSpPr>
            <a:spLocks noGrp="1"/>
          </p:cNvSpPr>
          <p:nvPr>
            <p:ph type="sldNum" sz="quarter" idx="5"/>
          </p:nvPr>
        </p:nvSpPr>
        <p:spPr/>
        <p:txBody>
          <a:bodyPr/>
          <a:lstStyle/>
          <a:p>
            <a:fld id="{DB827055-821E-4F6B-AAA9-2685E1493D9C}" type="slidenum">
              <a:rPr lang="en-US" smtClean="0"/>
              <a:t>15</a:t>
            </a:fld>
            <a:endParaRPr lang="en-US" dirty="0"/>
          </a:p>
        </p:txBody>
      </p:sp>
    </p:spTree>
    <p:extLst>
      <p:ext uri="{BB962C8B-B14F-4D97-AF65-F5344CB8AC3E}">
        <p14:creationId xmlns:p14="http://schemas.microsoft.com/office/powerpoint/2010/main" val="1582488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Arial" pitchFamily="-107" charset="0"/>
                <a:ea typeface="MS PGothic" pitchFamily="34" charset="-128"/>
                <a:cs typeface="ヒラギノ角ゴ Pro W3" pitchFamily="-107" charset="-128"/>
              </a:rPr>
              <a:t>As just mentioned, Rotary Direct is The Rotary Foundation’s recurring giving program. When you enroll in Rotary Direct, giving is easy, fast and secure. You can personalize your giving schedule to accomplish your philanthropic goals and empower Rotary members around the world to change lives. Visit rotary.org/rotary-direct to get started. </a:t>
            </a:r>
          </a:p>
        </p:txBody>
      </p:sp>
      <p:sp>
        <p:nvSpPr>
          <p:cNvPr id="4" name="Slide Number Placeholder 3"/>
          <p:cNvSpPr>
            <a:spLocks noGrp="1"/>
          </p:cNvSpPr>
          <p:nvPr>
            <p:ph type="sldNum" sz="quarter" idx="5"/>
          </p:nvPr>
        </p:nvSpPr>
        <p:spPr/>
        <p:txBody>
          <a:bodyPr/>
          <a:lstStyle/>
          <a:p>
            <a:fld id="{DB827055-821E-4F6B-AAA9-2685E1493D9C}" type="slidenum">
              <a:rPr lang="en-US" smtClean="0"/>
              <a:t>16</a:t>
            </a:fld>
            <a:endParaRPr lang="en-US" dirty="0"/>
          </a:p>
        </p:txBody>
      </p:sp>
    </p:spTree>
    <p:extLst>
      <p:ext uri="{BB962C8B-B14F-4D97-AF65-F5344CB8AC3E}">
        <p14:creationId xmlns:p14="http://schemas.microsoft.com/office/powerpoint/2010/main" val="1264933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107" charset="0"/>
                <a:ea typeface="MS PGothic" pitchFamily="34" charset="-128"/>
                <a:cs typeface="ヒラギノ角ゴ Pro W3" pitchFamily="-107" charset="-128"/>
              </a:rPr>
              <a:t>No matter how you choose to give, I hope you’ll join me in supporting our Foundation by donating to the Annual Fund this year. Remember, gifts of any size have a big impact when they’re put to use by our Foundation and our network of Rotarians around the world. </a:t>
            </a:r>
          </a:p>
          <a:p>
            <a:endParaRPr lang="en-US" sz="1200" kern="1200" baseline="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5"/>
          </p:nvPr>
        </p:nvSpPr>
        <p:spPr/>
        <p:txBody>
          <a:bodyPr/>
          <a:lstStyle/>
          <a:p>
            <a:fld id="{DB827055-821E-4F6B-AAA9-2685E1493D9C}" type="slidenum">
              <a:rPr lang="en-US" smtClean="0"/>
              <a:t>17</a:t>
            </a:fld>
            <a:endParaRPr lang="en-US" dirty="0"/>
          </a:p>
        </p:txBody>
      </p:sp>
    </p:spTree>
    <p:extLst>
      <p:ext uri="{BB962C8B-B14F-4D97-AF65-F5344CB8AC3E}">
        <p14:creationId xmlns:p14="http://schemas.microsoft.com/office/powerpoint/2010/main" val="3226470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Foundation Team would like to come to your club to do a program or honor a new Paul Harris Society member </a:t>
            </a:r>
          </a:p>
          <a:p>
            <a:r>
              <a:rPr lang="en-US" dirty="0"/>
              <a:t>Just let us know!</a:t>
            </a:r>
          </a:p>
        </p:txBody>
      </p:sp>
      <p:sp>
        <p:nvSpPr>
          <p:cNvPr id="4" name="Slide Number Placeholder 3"/>
          <p:cNvSpPr>
            <a:spLocks noGrp="1"/>
          </p:cNvSpPr>
          <p:nvPr>
            <p:ph type="sldNum" sz="quarter" idx="5"/>
          </p:nvPr>
        </p:nvSpPr>
        <p:spPr/>
        <p:txBody>
          <a:bodyPr/>
          <a:lstStyle/>
          <a:p>
            <a:fld id="{DB827055-821E-4F6B-AAA9-2685E1493D9C}" type="slidenum">
              <a:rPr lang="en-US" smtClean="0"/>
              <a:t>18</a:t>
            </a:fld>
            <a:endParaRPr lang="en-US" dirty="0"/>
          </a:p>
        </p:txBody>
      </p:sp>
    </p:spTree>
    <p:extLst>
      <p:ext uri="{BB962C8B-B14F-4D97-AF65-F5344CB8AC3E}">
        <p14:creationId xmlns:p14="http://schemas.microsoft.com/office/powerpoint/2010/main" val="936120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19</a:t>
            </a:fld>
            <a:endParaRPr lang="en-US" dirty="0"/>
          </a:p>
        </p:txBody>
      </p:sp>
    </p:spTree>
    <p:extLst>
      <p:ext uri="{BB962C8B-B14F-4D97-AF65-F5344CB8AC3E}">
        <p14:creationId xmlns:p14="http://schemas.microsoft.com/office/powerpoint/2010/main" val="311309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carefully overseen by your fellow Rotarians, the Trustees of The Rotary Foundation. They ensure that your donations are invested well and spent wisely so they’ll do good in the world.</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members’ generosity and Rotary’s work haven’t gone unrecognized.</a:t>
            </a:r>
            <a:r>
              <a:rPr lang="en-US" sz="1200" b="0" i="0" kern="1200" dirty="0">
                <a:solidFill>
                  <a:schemeClr val="tx1"/>
                </a:solidFill>
                <a:effectLst/>
                <a:latin typeface="+mn-lt"/>
                <a:ea typeface="+mn-ea"/>
                <a:cs typeface="+mn-cs"/>
              </a:rPr>
              <a:t> For the 13th consecutive year, The Rotary Foundation has received the highest rating — four stars — from Charity</a:t>
            </a:r>
            <a:r>
              <a:rPr lang="en-US" sz="1200" b="0" i="0" kern="1200" baseline="0" dirty="0">
                <a:solidFill>
                  <a:schemeClr val="tx1"/>
                </a:solidFill>
                <a:effectLst/>
                <a:latin typeface="+mn-lt"/>
                <a:ea typeface="+mn-ea"/>
                <a:cs typeface="+mn-cs"/>
              </a:rPr>
              <a:t> Navigator</a:t>
            </a:r>
            <a:r>
              <a:rPr lang="en-US" sz="1200" b="0" i="0" kern="1200" dirty="0">
                <a:solidFill>
                  <a:schemeClr val="tx1"/>
                </a:solidFill>
                <a:effectLst/>
                <a:latin typeface="+mn-lt"/>
                <a:ea typeface="+mn-ea"/>
                <a:cs typeface="+mn-cs"/>
              </a:rPr>
              <a:t>, an independent evaluator of charities in the U.S.,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kern="1200" dirty="0">
                <a:solidFill>
                  <a:schemeClr val="tx1"/>
                </a:solidFill>
                <a:effectLst/>
                <a:latin typeface="+mn-lt"/>
                <a:ea typeface="+mn-ea"/>
                <a:cs typeface="+mn-cs"/>
              </a:rPr>
              <a:t>for demonstrating strong financial health and commitment to accountability and transparency.</a:t>
            </a:r>
          </a:p>
          <a:p>
            <a:pPr marL="0" marR="0">
              <a:lnSpc>
                <a:spcPct val="150000"/>
              </a:lnSpc>
              <a:spcBef>
                <a:spcPts val="0"/>
              </a:spcBef>
              <a:spcAft>
                <a:spcPts val="800"/>
              </a:spcAft>
            </a:pPr>
            <a:endParaRPr lang="en-US" sz="1200" baseline="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0" i="0" kern="1200" dirty="0">
                <a:solidFill>
                  <a:schemeClr val="tx1"/>
                </a:solidFill>
                <a:effectLst/>
                <a:latin typeface="+mn-lt"/>
                <a:ea typeface="+mn-ea"/>
                <a:cs typeface="+mn-cs"/>
              </a:rPr>
              <a:t>The rating reflects Charity Navigator's assessment of how the Foundation uses donations, sustains its programs and services, and practices good governance and openness.</a:t>
            </a:r>
          </a:p>
        </p:txBody>
      </p:sp>
      <p:sp>
        <p:nvSpPr>
          <p:cNvPr id="4" name="Slide Number Placeholder 3"/>
          <p:cNvSpPr>
            <a:spLocks noGrp="1"/>
          </p:cNvSpPr>
          <p:nvPr>
            <p:ph type="sldNum" sz="quarter" idx="5"/>
          </p:nvPr>
        </p:nvSpPr>
        <p:spPr/>
        <p:txBody>
          <a:bodyPr/>
          <a:lstStyle/>
          <a:p>
            <a:fld id="{DB827055-821E-4F6B-AAA9-2685E1493D9C}" type="slidenum">
              <a:rPr lang="en-US" smtClean="0"/>
              <a:t>3</a:t>
            </a:fld>
            <a:endParaRPr lang="en-US" dirty="0"/>
          </a:p>
        </p:txBody>
      </p:sp>
    </p:spTree>
    <p:extLst>
      <p:ext uri="{BB962C8B-B14F-4D97-AF65-F5344CB8AC3E}">
        <p14:creationId xmlns:p14="http://schemas.microsoft.com/office/powerpoint/2010/main" val="171166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07" charset="0"/>
                <a:ea typeface="MS PGothic" pitchFamily="34" charset="-128"/>
                <a:cs typeface="ヒラギノ角ゴ Pro W3" pitchFamily="-107" charset="-128"/>
              </a:rPr>
              <a:t>Our Foundation’s Annual Fund helps pay for local and international grant projects. Contributions to our Annual Fund make our humanitarian impact possible. </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When you give to the Annual Fund, you help people</a:t>
            </a:r>
            <a:r>
              <a:rPr lang="en-US" sz="1200" kern="1200" baseline="0" dirty="0">
                <a:solidFill>
                  <a:schemeClr val="tx1"/>
                </a:solidFill>
                <a:effectLst/>
                <a:latin typeface="Arial" pitchFamily="-107" charset="0"/>
                <a:ea typeface="MS PGothic" pitchFamily="34" charset="-128"/>
                <a:cs typeface="ヒラギノ角ゴ Pro W3" pitchFamily="-107" charset="-128"/>
              </a:rPr>
              <a:t> </a:t>
            </a:r>
            <a:r>
              <a:rPr lang="en-US" sz="1200" kern="1200" dirty="0">
                <a:solidFill>
                  <a:schemeClr val="tx1"/>
                </a:solidFill>
                <a:effectLst/>
                <a:latin typeface="Arial" pitchFamily="-107" charset="0"/>
                <a:ea typeface="MS PGothic" pitchFamily="34" charset="-128"/>
                <a:cs typeface="ヒラギノ角ゴ Pro W3" pitchFamily="-107" charset="-128"/>
              </a:rPr>
              <a:t>like Gabriela Martinez Flores. Gabriela is expanding her small sewing business and providing a better life for her family, thanks to a grant project created by Rotarians in Honduras and the United States that offers business training and microloans.</a:t>
            </a:r>
          </a:p>
          <a:p>
            <a:endParaRPr lang="en-US" sz="1200" kern="1200" dirty="0">
              <a:solidFill>
                <a:schemeClr val="tx1"/>
              </a:solidFill>
              <a:effectLst/>
              <a:latin typeface="Arial" pitchFamily="-107" charset="0"/>
              <a:ea typeface="MS PGothic" pitchFamily="34" charset="-128"/>
              <a:cs typeface="ヒラギノ角ゴ Pro W3" pitchFamily="-107" charset="-128"/>
            </a:endParaRPr>
          </a:p>
          <a:p>
            <a:r>
              <a:rPr lang="en-US" sz="1200" kern="1200" dirty="0">
                <a:solidFill>
                  <a:schemeClr val="tx1"/>
                </a:solidFill>
                <a:effectLst/>
                <a:latin typeface="Arial" pitchFamily="-107" charset="0"/>
                <a:ea typeface="MS PGothic" pitchFamily="34" charset="-128"/>
                <a:cs typeface="ヒラギノ角ゴ Pro W3" pitchFamily="-107" charset="-128"/>
              </a:rPr>
              <a:t>Giving to the Annual Fund supports Rotarian-led projects like these — projects that are created at the local level, that are developed to meet the community’s needs, and that foster international friendship. Through a single gift, you can help women like Gabriela provide a better life for their families.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5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Our Foundation is dedicated to causes — or areas of focus — that build international relationships, improve lives, and promote a more peaceful world.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Which of these causes resonates with you? What are you passionate about? </a:t>
            </a:r>
            <a:r>
              <a:rPr lang="en-US" sz="1200" b="1" i="0" dirty="0">
                <a:effectLst/>
                <a:latin typeface="Arial Narrow" panose="020B0606020202030204" pitchFamily="34" charset="0"/>
                <a:ea typeface="Calibri" panose="020F0502020204030204" pitchFamily="34" charset="0"/>
                <a:cs typeface="Times New Roman" panose="02020603050405020304" pitchFamily="18" charset="0"/>
              </a:rPr>
              <a:t>What are some examples of each area of focus in our District 7770?</a:t>
            </a:r>
            <a:endParaRPr lang="en-US" sz="1100" b="1"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b="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can help you turn your passion for a cause into action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and lasting change</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Rotarians are encouraged to lead efforts in these areas, and The Rotary Foundation is here to support those efforts with grants.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fact, the very mission of our Foundation is to enable Rotarians to advance world understanding, goodwill, and peace by improving</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people’s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health, supporting education, </a:t>
            </a:r>
            <a:r>
              <a:rPr lang="en-US" sz="1200" dirty="0">
                <a:solidFill>
                  <a:schemeClr val="bg1"/>
                </a:solidFill>
              </a:rPr>
              <a:t>improving the environment,</a:t>
            </a:r>
            <a:r>
              <a:rPr lang="en-US" sz="1200" baseline="0" dirty="0">
                <a:solidFill>
                  <a:schemeClr val="bg1"/>
                </a:solidFill>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alleviating poverty.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8177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donors are asked why they support the Annual Fund, many say it’s because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you get something back when you give. When you contribute to the Annual Fund-SHARE, part of your gift becomes available for your district and its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clubs to use however they want on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programs</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[Consider giving the</a:t>
            </a:r>
            <a:r>
              <a:rPr lang="en-US" sz="1200" i="1" baseline="0" dirty="0">
                <a:effectLst/>
                <a:latin typeface="Arial Narrow" panose="020B0606020202030204" pitchFamily="34" charset="0"/>
                <a:ea typeface="Calibri" panose="020F0502020204030204" pitchFamily="34" charset="0"/>
                <a:cs typeface="Times New Roman" panose="02020603050405020304" pitchFamily="18" charset="0"/>
              </a:rPr>
              <a:t> following </a:t>
            </a:r>
            <a:r>
              <a:rPr lang="en-US" sz="1200" i="1" dirty="0">
                <a:effectLst/>
                <a:latin typeface="Arial Narrow" panose="020B0606020202030204" pitchFamily="34" charset="0"/>
                <a:ea typeface="Calibri" panose="020F0502020204030204" pitchFamily="34" charset="0"/>
                <a:cs typeface="Times New Roman" panose="02020603050405020304" pitchFamily="18" charset="0"/>
              </a:rPr>
              <a:t>explanation, depending on the audience.]</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50000"/>
              </a:lnSpc>
              <a:spcBef>
                <a:spcPts val="0"/>
              </a:spcBef>
              <a:spcAft>
                <a:spcPts val="800"/>
              </a:spcAft>
            </a:pP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When you donate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 Fund-SHARE: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three years, your contribution is invested. </a:t>
            </a:r>
          </a:p>
          <a:p>
            <a:pPr marL="4572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After three years, that money is made available to fund projects.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into your district’s District Designated Funds (also known as DDF). Your district can use it to help fund local and international projects. It decides how to use the</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money.</a:t>
            </a:r>
            <a:endPar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a:p>
            <a:pPr marL="731520" marR="0" lvl="2" indent="-285750" algn="l" rtl="0" eaLnBrk="0" fontAlgn="base" hangingPunct="0">
              <a:lnSpc>
                <a:spcPct val="150000"/>
              </a:lnSpc>
              <a:spcBef>
                <a:spcPts val="0"/>
              </a:spcBef>
              <a:spcAft>
                <a:spcPts val="0"/>
              </a:spcAft>
              <a:buFont typeface="Courier New" panose="02070309020205020404" pitchFamily="49" charset="0"/>
              <a:buChar char="o"/>
            </a:pP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portion goes to the World Fund. This money is used for grants, grant matches, Foundation programs that are available to all Rotary districts, or aid where the Trustees determine it to be needed</a:t>
            </a:r>
            <a:r>
              <a:rPr lang="en-US" sz="1200" kern="1200" baseline="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most</a:t>
            </a:r>
            <a:r>
              <a:rPr lang="en-US" sz="1200" kern="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t>
            </a:r>
          </a:p>
          <a:p>
            <a:pPr marL="1657350" marR="0" lvl="3" indent="-285750">
              <a:lnSpc>
                <a:spcPct val="150000"/>
              </a:lnSpc>
              <a:spcBef>
                <a:spcPts val="0"/>
              </a:spcBef>
              <a:spcAft>
                <a:spcPts val="800"/>
              </a:spcAft>
              <a:buFont typeface="Courier New" panose="02070309020205020404" pitchFamily="49" charset="0"/>
              <a:buChar char="o"/>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Districts that use both district grants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and global grants get the full impact of gifts made by their members.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50000"/>
              </a:lnSpc>
              <a:spcBef>
                <a:spcPts val="0"/>
              </a:spcBef>
              <a:spcAft>
                <a:spcPts val="800"/>
              </a:spcAft>
            </a:pPr>
            <a:endParaRPr lang="en-US" sz="1200" i="1"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participated in a global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The World Fund is the source of the Rotary funding for your global grants.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And</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h</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ow many of you have participated in a district grant? </a:t>
            </a:r>
          </a:p>
          <a:p>
            <a:pPr marL="0" marR="0" algn="l">
              <a:lnSpc>
                <a:spcPct val="150000"/>
              </a:lnSpc>
              <a:spcBef>
                <a:spcPts val="0"/>
              </a:spcBef>
              <a:spcAft>
                <a:spcPts val="800"/>
              </a:spcAft>
            </a:pPr>
            <a:endParaRPr lang="en-US" sz="1200" i="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gn="l">
              <a:lnSpc>
                <a:spcPct val="150000"/>
              </a:lnSpc>
              <a:spcBef>
                <a:spcPts val="0"/>
              </a:spcBef>
              <a:spcAft>
                <a:spcPts val="800"/>
              </a:spcAft>
            </a:pP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Those grants, too, are possible because Rotarians in your district gave to the Annual Fund.</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funds we have access to this year come from contributions made three years ago.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(For example, funds available in 2021-22 are from contributions made in 2018-19.)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That’s why it’s so important for members to support the Foundation consistently.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For more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information about the Annual Fund, go to</a:t>
            </a:r>
            <a:r>
              <a:rPr lang="en-US" sz="1200" i="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my.rotary.org forward slash </a:t>
            </a:r>
            <a:r>
              <a:rPr lang="en-US" sz="1200" b="0" i="0" baseline="0" dirty="0" err="1">
                <a:effectLst/>
                <a:latin typeface="Arial Narrow" panose="020B0606020202030204" pitchFamily="34" charset="0"/>
                <a:ea typeface="Calibri" panose="020F0502020204030204" pitchFamily="34" charset="0"/>
                <a:cs typeface="Times New Roman" panose="02020603050405020304" pitchFamily="18" charset="0"/>
              </a:rPr>
              <a:t>erey</a:t>
            </a:r>
            <a:r>
              <a:rPr lang="en-US" sz="1200" b="0" i="0" baseline="0" dirty="0">
                <a:effectLst/>
                <a:latin typeface="Arial Narrow" panose="020B0606020202030204" pitchFamily="34" charset="0"/>
                <a:ea typeface="Calibri" panose="020F0502020204030204" pitchFamily="34" charset="0"/>
                <a:cs typeface="Times New Roman" panose="02020603050405020304" pitchFamily="18" charset="0"/>
              </a:rPr>
              <a:t> or annual-fund-and-share.</a:t>
            </a:r>
            <a:endParaRPr lang="en-US" dirty="0"/>
          </a:p>
        </p:txBody>
      </p:sp>
      <p:sp>
        <p:nvSpPr>
          <p:cNvPr id="4" name="Slide Number Placeholder 3"/>
          <p:cNvSpPr>
            <a:spLocks noGrp="1"/>
          </p:cNvSpPr>
          <p:nvPr>
            <p:ph type="sldNum" sz="quarter" idx="5"/>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828518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7</a:t>
            </a:fld>
            <a:endParaRPr lang="en-US" dirty="0"/>
          </a:p>
        </p:txBody>
      </p:sp>
    </p:spTree>
    <p:extLst>
      <p:ext uri="{BB962C8B-B14F-4D97-AF65-F5344CB8AC3E}">
        <p14:creationId xmlns:p14="http://schemas.microsoft.com/office/powerpoint/2010/main" val="17619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827055-821E-4F6B-AAA9-2685E1493D9C}" type="slidenum">
              <a:rPr lang="en-US" smtClean="0"/>
              <a:t>8</a:t>
            </a:fld>
            <a:endParaRPr lang="en-US" dirty="0"/>
          </a:p>
        </p:txBody>
      </p:sp>
    </p:spTree>
    <p:extLst>
      <p:ext uri="{BB962C8B-B14F-4D97-AF65-F5344CB8AC3E}">
        <p14:creationId xmlns:p14="http://schemas.microsoft.com/office/powerpoint/2010/main" val="3468884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C6494578-79AE-2348-A23E-F481BF5500A0}"/>
              </a:ext>
            </a:extLst>
          </p:cNvPr>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These projects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we’ve just discussed were possible because Rotarians supported the Foundation and participated in</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Foundation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Rotary has a</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fundraising initiative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called Every Rotarian, Every Year. The goal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is to increase both Annual Fund support and Rotarian engagement with the Foundation.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How many of you have heard of Every Rotarian, Every Year? </a:t>
            </a:r>
            <a:endParaRPr lang="en-US" sz="1100" i="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The idea is that, if every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 gave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least $25</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yearly</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what the Foundation could accomplish would multiply.</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In 2020-21, we accomplished a lot: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Donors</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who gave $25-$50 contributed over $5.1 million to the Foundation.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800100" marR="0" lvl="1"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Rotarians gave a little over $139</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million to the Annual Fund.</a:t>
            </a:r>
          </a:p>
          <a:p>
            <a:pPr marL="800100" marR="0" lvl="1" indent="-342900">
              <a:lnSpc>
                <a:spcPct val="150000"/>
              </a:lnSpc>
              <a:spcBef>
                <a:spcPts val="0"/>
              </a:spcBef>
              <a:spcAft>
                <a:spcPts val="0"/>
              </a:spcAft>
              <a:buFont typeface="Symbol" panose="05050102010706020507" pitchFamily="18" charset="2"/>
              <a:buChar char=""/>
            </a:pPr>
            <a:r>
              <a:rPr lang="en-US" dirty="0"/>
              <a:t>34% of Rotarians supported the Annual Fund as individual donors.</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dirty="0"/>
              <a:t>82% of Rotary clubs worldwide supported the Annual Fund.</a:t>
            </a:r>
          </a:p>
          <a:p>
            <a:pPr marL="800100" marR="0" lvl="1" indent="-342900" algn="l" defTabSz="914400" rtl="0" eaLnBrk="1" fontAlgn="auto" latinLnBrk="0" hangingPunct="1">
              <a:lnSpc>
                <a:spcPct val="150000"/>
              </a:lnSpc>
              <a:spcBef>
                <a:spcPts val="0"/>
              </a:spcBef>
              <a:spcAft>
                <a:spcPts val="0"/>
              </a:spcAft>
              <a:buClrTx/>
              <a:buSzTx/>
              <a:buFont typeface="Symbol" panose="05050102010706020507" pitchFamily="18" charset="2"/>
              <a:buChar char=""/>
              <a:tabLst/>
              <a:defRP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Foundation awarded 2,066</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global grants.</a:t>
            </a:r>
          </a:p>
          <a:p>
            <a:pPr marL="0" marR="0">
              <a:lnSpc>
                <a:spcPct val="150000"/>
              </a:lnSpc>
              <a:spcBef>
                <a:spcPts val="0"/>
              </a:spcBef>
              <a:spcAft>
                <a:spcPts val="800"/>
              </a:spcAft>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With a third of Rotarians worldwide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donating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 Annual</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Fund and becoming eligible for EREY, we’ve achieved a lot and improved the lives of many.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Can you imagine how many more lives could be changed through grant projects if we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encouraged even more members to contribute at least $25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to the</a:t>
            </a:r>
            <a:r>
              <a:rPr lang="en-US" sz="1200" baseline="0" dirty="0">
                <a:effectLst/>
                <a:latin typeface="Arial Narrow" panose="020B0606020202030204" pitchFamily="34" charset="0"/>
                <a:ea typeface="Calibri" panose="020F0502020204030204" pitchFamily="34" charset="0"/>
                <a:cs typeface="Times New Roman" panose="02020603050405020304" pitchFamily="18" charset="0"/>
              </a:rPr>
              <a:t> Annual Fund every year?</a:t>
            </a:r>
            <a:endParaRPr lang="en-US" b="0" i="1" baseline="0" dirty="0"/>
          </a:p>
        </p:txBody>
      </p:sp>
    </p:spTree>
    <p:extLst>
      <p:ext uri="{BB962C8B-B14F-4D97-AF65-F5344CB8AC3E}">
        <p14:creationId xmlns:p14="http://schemas.microsoft.com/office/powerpoint/2010/main" val="608182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Arial" pitchFamily="-107" charset="0"/>
              <a:ea typeface="MS PGothic" pitchFamily="34" charset="-128"/>
              <a:cs typeface="ヒラギノ角ゴ Pro W3" pitchFamily="-107" charset="-128"/>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23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ADB7AFEE-FCFA-EE44-A6ED-641CA589F619}"/>
              </a:ext>
            </a:extLst>
          </p:cNvPr>
          <p:cNvSpPr>
            <a:spLocks noGrp="1"/>
          </p:cNvSpPr>
          <p:nvPr>
            <p:ph type="subTitle" idx="1" hasCustomPrompt="1"/>
          </p:nvPr>
        </p:nvSpPr>
        <p:spPr>
          <a:xfrm>
            <a:off x="342900" y="4120063"/>
            <a:ext cx="11506200" cy="465667"/>
          </a:xfrm>
        </p:spPr>
        <p:txBody>
          <a:bodyPr>
            <a:noAutofit/>
          </a:bodyPr>
          <a:lstStyle>
            <a:lvl1pPr marL="0" indent="0" algn="ctr">
              <a:buNone/>
              <a:defRPr lang="en-US" sz="3200" b="1" kern="1200" dirty="0">
                <a:solidFill>
                  <a:srgbClr val="005DAA"/>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6" name="Title 1">
            <a:extLst>
              <a:ext uri="{FF2B5EF4-FFF2-40B4-BE49-F238E27FC236}">
                <a16:creationId xmlns:a16="http://schemas.microsoft.com/office/drawing/2014/main" id="{BED87DAF-6E20-BA44-8FD5-867BBA6281A9}"/>
              </a:ext>
            </a:extLst>
          </p:cNvPr>
          <p:cNvSpPr>
            <a:spLocks noGrp="1"/>
          </p:cNvSpPr>
          <p:nvPr>
            <p:ph type="title"/>
          </p:nvPr>
        </p:nvSpPr>
        <p:spPr>
          <a:xfrm>
            <a:off x="342900" y="3298132"/>
            <a:ext cx="11506200" cy="821931"/>
          </a:xfrm>
        </p:spPr>
        <p:txBody>
          <a:bodyPr tIns="0" bIns="91440" anchor="b">
            <a:normAutofit/>
          </a:bodyPr>
          <a:lstStyle>
            <a:lvl1pPr marL="0" indent="0" algn="ctr" defTabSz="914400" rtl="0" eaLnBrk="1" latinLnBrk="0" hangingPunct="1">
              <a:buNone/>
              <a:defRPr lang="en-US" sz="4800" b="1" kern="1200" cap="all" baseline="0" dirty="0">
                <a:solidFill>
                  <a:srgbClr val="005DAA"/>
                </a:solidFill>
                <a:latin typeface="Arial" panose="020B0604020202020204" pitchFamily="34" charset="0"/>
                <a:ea typeface="+mn-ea"/>
                <a:cs typeface="Arial" panose="020B0604020202020204" pitchFamily="34" charset="0"/>
              </a:defRPr>
            </a:lvl1pPr>
          </a:lstStyle>
          <a:p>
            <a:r>
              <a:rPr lang="en-US"/>
              <a:t>Click to edit Master title style</a:t>
            </a:r>
            <a:endParaRPr lang="en-US" dirty="0"/>
          </a:p>
        </p:txBody>
      </p:sp>
      <p:pic>
        <p:nvPicPr>
          <p:cNvPr id="4" name="Picture 3" descr="A close up of a sign&#10;&#10;Description automatically generated">
            <a:extLst>
              <a:ext uri="{FF2B5EF4-FFF2-40B4-BE49-F238E27FC236}">
                <a16:creationId xmlns:a16="http://schemas.microsoft.com/office/drawing/2014/main" id="{0A1FC952-7F53-DC4B-A4AE-240F6043E5A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19503" y="5821525"/>
            <a:ext cx="1892046" cy="713232"/>
          </a:xfrm>
          <a:prstGeom prst="rect">
            <a:avLst/>
          </a:prstGeom>
        </p:spPr>
      </p:pic>
    </p:spTree>
    <p:extLst>
      <p:ext uri="{BB962C8B-B14F-4D97-AF65-F5344CB8AC3E}">
        <p14:creationId xmlns:p14="http://schemas.microsoft.com/office/powerpoint/2010/main" val="348395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1" y="12701"/>
            <a:ext cx="12198926"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Tree>
    <p:extLst>
      <p:ext uri="{BB962C8B-B14F-4D97-AF65-F5344CB8AC3E}">
        <p14:creationId xmlns:p14="http://schemas.microsoft.com/office/powerpoint/2010/main" val="387472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4026815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00B4E6"/>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hasCustomPrompt="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 few lines can go here. If you put a picture on the left, the caption can go here.</a:t>
            </a:r>
          </a:p>
          <a:p>
            <a:endParaRPr lang="en-US" dirty="0"/>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684164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4485503" y="0"/>
            <a:ext cx="6957559" cy="6857999"/>
          </a:xfrm>
        </p:spPr>
        <p:txBody>
          <a:bodyPr anchor="ctr" anchorCtr="0">
            <a:normAutofit/>
          </a:bodyPr>
          <a:lstStyle>
            <a:lvl1pPr marL="0" indent="0">
              <a:buNone/>
              <a:defRPr sz="2000">
                <a:solidFill>
                  <a:srgbClr val="48595D"/>
                </a:solidFill>
              </a:defRPr>
            </a:lvl1pPr>
            <a:lvl2pPr marL="457200" indent="-228600">
              <a:defRPr sz="2000">
                <a:solidFill>
                  <a:srgbClr val="48595D"/>
                </a:solidFill>
              </a:defRPr>
            </a:lvl2pPr>
            <a:lvl3pPr marL="685800" indent="-228600">
              <a:defRPr sz="1800">
                <a:solidFill>
                  <a:srgbClr val="48595D"/>
                </a:solidFill>
              </a:defRPr>
            </a:lvl3pPr>
            <a:lvl4pPr marL="914400" indent="-228600">
              <a:defRPr sz="1600">
                <a:solidFill>
                  <a:srgbClr val="48595D"/>
                </a:solidFill>
              </a:defRPr>
            </a:lvl4pPr>
            <a:lvl5pPr marL="1143000" indent="-228600">
              <a:defRPr sz="16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11455" y="0"/>
            <a:ext cx="3903562"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Tree>
    <p:extLst>
      <p:ext uri="{BB962C8B-B14F-4D97-AF65-F5344CB8AC3E}">
        <p14:creationId xmlns:p14="http://schemas.microsoft.com/office/powerpoint/2010/main" val="29575881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354C825D-5F5D-434C-A6D6-C1178618AE59}"/>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11" name="Text Placeholder 10">
            <a:extLst>
              <a:ext uri="{FF2B5EF4-FFF2-40B4-BE49-F238E27FC236}">
                <a16:creationId xmlns:a16="http://schemas.microsoft.com/office/drawing/2014/main" id="{410FD076-A070-4324-8DB4-2E57334110C7}"/>
              </a:ext>
            </a:extLst>
          </p:cNvPr>
          <p:cNvSpPr>
            <a:spLocks noGrp="1"/>
          </p:cNvSpPr>
          <p:nvPr>
            <p:ph type="body" sz="quarter" idx="16"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342A258-AFA5-4BA1-AA41-952099F1FF0B}"/>
              </a:ext>
            </a:extLst>
          </p:cNvPr>
          <p:cNvSpPr>
            <a:spLocks noGrp="1"/>
          </p:cNvSpPr>
          <p:nvPr>
            <p:ph type="pic" sz="quarter" idx="16"/>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B5A16267-4880-4253-B86A-25B0E5E87384}"/>
              </a:ext>
            </a:extLst>
          </p:cNvPr>
          <p:cNvSpPr>
            <a:spLocks noGrp="1"/>
          </p:cNvSpPr>
          <p:nvPr>
            <p:ph type="body" sz="quarter" idx="17" hasCustomPrompt="1"/>
          </p:nvPr>
        </p:nvSpPr>
        <p:spPr>
          <a:xfrm>
            <a:off x="0" y="0"/>
            <a:ext cx="12192000" cy="6858000"/>
          </a:xfrm>
          <a:custGeom>
            <a:avLst/>
            <a:gdLst>
              <a:gd name="connsiteX0" fmla="*/ 11603402 w 12192000"/>
              <a:gd name="connsiteY0" fmla="*/ 6448102 h 6858000"/>
              <a:gd name="connsiteX1" fmla="*/ 11613605 w 12192000"/>
              <a:gd name="connsiteY1" fmla="*/ 6448102 h 6858000"/>
              <a:gd name="connsiteX2" fmla="*/ 11617686 w 12192000"/>
              <a:gd name="connsiteY2" fmla="*/ 6456440 h 6858000"/>
              <a:gd name="connsiteX3" fmla="*/ 11623808 w 12192000"/>
              <a:gd name="connsiteY3" fmla="*/ 6558584 h 6858000"/>
              <a:gd name="connsiteX4" fmla="*/ 11621767 w 12192000"/>
              <a:gd name="connsiteY4" fmla="*/ 6569006 h 6858000"/>
              <a:gd name="connsiteX5" fmla="*/ 11615645 w 12192000"/>
              <a:gd name="connsiteY5" fmla="*/ 6569006 h 6858000"/>
              <a:gd name="connsiteX6" fmla="*/ 11509533 w 12192000"/>
              <a:gd name="connsiteY6" fmla="*/ 6506470 h 6858000"/>
              <a:gd name="connsiteX7" fmla="*/ 11505451 w 12192000"/>
              <a:gd name="connsiteY7" fmla="*/ 6500217 h 6858000"/>
              <a:gd name="connsiteX8" fmla="*/ 11505451 w 12192000"/>
              <a:gd name="connsiteY8" fmla="*/ 6498131 h 6858000"/>
              <a:gd name="connsiteX9" fmla="*/ 11511573 w 12192000"/>
              <a:gd name="connsiteY9" fmla="*/ 6493962 h 6858000"/>
              <a:gd name="connsiteX10" fmla="*/ 11603402 w 12192000"/>
              <a:gd name="connsiteY10" fmla="*/ 6448102 h 6858000"/>
              <a:gd name="connsiteX11" fmla="*/ 11686136 w 12192000"/>
              <a:gd name="connsiteY11" fmla="*/ 6446018 h 6858000"/>
              <a:gd name="connsiteX12" fmla="*/ 11696438 w 12192000"/>
              <a:gd name="connsiteY12" fmla="*/ 6446018 h 6858000"/>
              <a:gd name="connsiteX13" fmla="*/ 11787097 w 12192000"/>
              <a:gd name="connsiteY13" fmla="*/ 6491784 h 6858000"/>
              <a:gd name="connsiteX14" fmla="*/ 11795339 w 12192000"/>
              <a:gd name="connsiteY14" fmla="*/ 6498025 h 6858000"/>
              <a:gd name="connsiteX15" fmla="*/ 11791218 w 12192000"/>
              <a:gd name="connsiteY15" fmla="*/ 6504265 h 6858000"/>
              <a:gd name="connsiteX16" fmla="*/ 11684076 w 12192000"/>
              <a:gd name="connsiteY16" fmla="*/ 6566673 h 6858000"/>
              <a:gd name="connsiteX17" fmla="*/ 11675833 w 12192000"/>
              <a:gd name="connsiteY17" fmla="*/ 6566673 h 6858000"/>
              <a:gd name="connsiteX18" fmla="*/ 11673773 w 12192000"/>
              <a:gd name="connsiteY18" fmla="*/ 6558352 h 6858000"/>
              <a:gd name="connsiteX19" fmla="*/ 11682015 w 12192000"/>
              <a:gd name="connsiteY19" fmla="*/ 6454339 h 6858000"/>
              <a:gd name="connsiteX20" fmla="*/ 11686136 w 12192000"/>
              <a:gd name="connsiteY20" fmla="*/ 6446018 h 6858000"/>
              <a:gd name="connsiteX21" fmla="*/ 10868401 w 12192000"/>
              <a:gd name="connsiteY21" fmla="*/ 6406275 h 6858000"/>
              <a:gd name="connsiteX22" fmla="*/ 10868401 w 12192000"/>
              <a:gd name="connsiteY22" fmla="*/ 6449478 h 6858000"/>
              <a:gd name="connsiteX23" fmla="*/ 10820512 w 12192000"/>
              <a:gd name="connsiteY23" fmla="*/ 6457707 h 6858000"/>
              <a:gd name="connsiteX24" fmla="*/ 10801773 w 12192000"/>
              <a:gd name="connsiteY24" fmla="*/ 6433020 h 6858000"/>
              <a:gd name="connsiteX25" fmla="*/ 10826759 w 12192000"/>
              <a:gd name="connsiteY25" fmla="*/ 6408333 h 6858000"/>
              <a:gd name="connsiteX26" fmla="*/ 10518900 w 12192000"/>
              <a:gd name="connsiteY26" fmla="*/ 6336141 h 6858000"/>
              <a:gd name="connsiteX27" fmla="*/ 10559811 w 12192000"/>
              <a:gd name="connsiteY27" fmla="*/ 6396340 h 6858000"/>
              <a:gd name="connsiteX28" fmla="*/ 10518900 w 12192000"/>
              <a:gd name="connsiteY28" fmla="*/ 6456538 h 6858000"/>
              <a:gd name="connsiteX29" fmla="*/ 10477988 w 12192000"/>
              <a:gd name="connsiteY29" fmla="*/ 6396340 h 6858000"/>
              <a:gd name="connsiteX30" fmla="*/ 10518900 w 12192000"/>
              <a:gd name="connsiteY30" fmla="*/ 6336141 h 6858000"/>
              <a:gd name="connsiteX31" fmla="*/ 11673123 w 12192000"/>
              <a:gd name="connsiteY31" fmla="*/ 6327829 h 6858000"/>
              <a:gd name="connsiteX32" fmla="*/ 11682116 w 12192000"/>
              <a:gd name="connsiteY32" fmla="*/ 6328868 h 6858000"/>
              <a:gd name="connsiteX33" fmla="*/ 11708840 w 12192000"/>
              <a:gd name="connsiteY33" fmla="*/ 6380819 h 6858000"/>
              <a:gd name="connsiteX34" fmla="*/ 11649226 w 12192000"/>
              <a:gd name="connsiteY34" fmla="*/ 6439004 h 6858000"/>
              <a:gd name="connsiteX35" fmla="*/ 11589612 w 12192000"/>
              <a:gd name="connsiteY35" fmla="*/ 6380819 h 6858000"/>
              <a:gd name="connsiteX36" fmla="*/ 11616336 w 12192000"/>
              <a:gd name="connsiteY36" fmla="*/ 6330947 h 6858000"/>
              <a:gd name="connsiteX37" fmla="*/ 11632781 w 12192000"/>
              <a:gd name="connsiteY37" fmla="*/ 6333024 h 6858000"/>
              <a:gd name="connsiteX38" fmla="*/ 11630725 w 12192000"/>
              <a:gd name="connsiteY38" fmla="*/ 6349649 h 6858000"/>
              <a:gd name="connsiteX39" fmla="*/ 11614280 w 12192000"/>
              <a:gd name="connsiteY39" fmla="*/ 6380819 h 6858000"/>
              <a:gd name="connsiteX40" fmla="*/ 11649226 w 12192000"/>
              <a:gd name="connsiteY40" fmla="*/ 6416146 h 6858000"/>
              <a:gd name="connsiteX41" fmla="*/ 11684172 w 12192000"/>
              <a:gd name="connsiteY41" fmla="*/ 6380819 h 6858000"/>
              <a:gd name="connsiteX42" fmla="*/ 11667727 w 12192000"/>
              <a:gd name="connsiteY42" fmla="*/ 6349649 h 6858000"/>
              <a:gd name="connsiteX43" fmla="*/ 11665671 w 12192000"/>
              <a:gd name="connsiteY43" fmla="*/ 6333024 h 6858000"/>
              <a:gd name="connsiteX44" fmla="*/ 11673123 w 12192000"/>
              <a:gd name="connsiteY44" fmla="*/ 6327829 h 6858000"/>
              <a:gd name="connsiteX45" fmla="*/ 11822057 w 12192000"/>
              <a:gd name="connsiteY45" fmla="*/ 6312763 h 6858000"/>
              <a:gd name="connsiteX46" fmla="*/ 11826190 w 12192000"/>
              <a:gd name="connsiteY46" fmla="*/ 6318992 h 6858000"/>
              <a:gd name="connsiteX47" fmla="*/ 11826190 w 12192000"/>
              <a:gd name="connsiteY47" fmla="*/ 6443559 h 6858000"/>
              <a:gd name="connsiteX48" fmla="*/ 11822057 w 12192000"/>
              <a:gd name="connsiteY48" fmla="*/ 6449787 h 6858000"/>
              <a:gd name="connsiteX49" fmla="*/ 11813791 w 12192000"/>
              <a:gd name="connsiteY49" fmla="*/ 6447711 h 6858000"/>
              <a:gd name="connsiteX50" fmla="*/ 11729066 w 12192000"/>
              <a:gd name="connsiteY50" fmla="*/ 6389579 h 6858000"/>
              <a:gd name="connsiteX51" fmla="*/ 11722867 w 12192000"/>
              <a:gd name="connsiteY51" fmla="*/ 6381275 h 6858000"/>
              <a:gd name="connsiteX52" fmla="*/ 11729066 w 12192000"/>
              <a:gd name="connsiteY52" fmla="*/ 6372971 h 6858000"/>
              <a:gd name="connsiteX53" fmla="*/ 11813791 w 12192000"/>
              <a:gd name="connsiteY53" fmla="*/ 6314840 h 6858000"/>
              <a:gd name="connsiteX54" fmla="*/ 11822057 w 12192000"/>
              <a:gd name="connsiteY54" fmla="*/ 6312763 h 6858000"/>
              <a:gd name="connsiteX55" fmla="*/ 11476229 w 12192000"/>
              <a:gd name="connsiteY55" fmla="*/ 6312763 h 6858000"/>
              <a:gd name="connsiteX56" fmla="*/ 11484412 w 12192000"/>
              <a:gd name="connsiteY56" fmla="*/ 6316915 h 6858000"/>
              <a:gd name="connsiteX57" fmla="*/ 11568280 w 12192000"/>
              <a:gd name="connsiteY57" fmla="*/ 6372971 h 6858000"/>
              <a:gd name="connsiteX58" fmla="*/ 11574417 w 12192000"/>
              <a:gd name="connsiteY58" fmla="*/ 6381275 h 6858000"/>
              <a:gd name="connsiteX59" fmla="*/ 11568280 w 12192000"/>
              <a:gd name="connsiteY59" fmla="*/ 6389579 h 6858000"/>
              <a:gd name="connsiteX60" fmla="*/ 11484412 w 12192000"/>
              <a:gd name="connsiteY60" fmla="*/ 6447711 h 6858000"/>
              <a:gd name="connsiteX61" fmla="*/ 11476229 w 12192000"/>
              <a:gd name="connsiteY61" fmla="*/ 6449787 h 6858000"/>
              <a:gd name="connsiteX62" fmla="*/ 11472138 w 12192000"/>
              <a:gd name="connsiteY62" fmla="*/ 6443559 h 6858000"/>
              <a:gd name="connsiteX63" fmla="*/ 11472138 w 12192000"/>
              <a:gd name="connsiteY63" fmla="*/ 6318992 h 6858000"/>
              <a:gd name="connsiteX64" fmla="*/ 11476229 w 12192000"/>
              <a:gd name="connsiteY64" fmla="*/ 6312763 h 6858000"/>
              <a:gd name="connsiteX65" fmla="*/ 11088184 w 12192000"/>
              <a:gd name="connsiteY65" fmla="*/ 6302243 h 6858000"/>
              <a:gd name="connsiteX66" fmla="*/ 11082024 w 12192000"/>
              <a:gd name="connsiteY66" fmla="*/ 6304321 h 6858000"/>
              <a:gd name="connsiteX67" fmla="*/ 11079972 w 12192000"/>
              <a:gd name="connsiteY67" fmla="*/ 6310551 h 6858000"/>
              <a:gd name="connsiteX68" fmla="*/ 11121033 w 12192000"/>
              <a:gd name="connsiteY68" fmla="*/ 6468402 h 6858000"/>
              <a:gd name="connsiteX69" fmla="*/ 11145670 w 12192000"/>
              <a:gd name="connsiteY69" fmla="*/ 6489171 h 6858000"/>
              <a:gd name="connsiteX70" fmla="*/ 11153882 w 12192000"/>
              <a:gd name="connsiteY70" fmla="*/ 6489171 h 6858000"/>
              <a:gd name="connsiteX71" fmla="*/ 11149776 w 12192000"/>
              <a:gd name="connsiteY71" fmla="*/ 6497479 h 6858000"/>
              <a:gd name="connsiteX72" fmla="*/ 11149776 w 12192000"/>
              <a:gd name="connsiteY72" fmla="*/ 6499556 h 6858000"/>
              <a:gd name="connsiteX73" fmla="*/ 11125139 w 12192000"/>
              <a:gd name="connsiteY73" fmla="*/ 6518249 h 6858000"/>
              <a:gd name="connsiteX74" fmla="*/ 11090237 w 12192000"/>
              <a:gd name="connsiteY74" fmla="*/ 6516172 h 6858000"/>
              <a:gd name="connsiteX75" fmla="*/ 11084078 w 12192000"/>
              <a:gd name="connsiteY75" fmla="*/ 6518249 h 6858000"/>
              <a:gd name="connsiteX76" fmla="*/ 11082024 w 12192000"/>
              <a:gd name="connsiteY76" fmla="*/ 6522403 h 6858000"/>
              <a:gd name="connsiteX77" fmla="*/ 11082024 w 12192000"/>
              <a:gd name="connsiteY77" fmla="*/ 6541096 h 6858000"/>
              <a:gd name="connsiteX78" fmla="*/ 11088184 w 12192000"/>
              <a:gd name="connsiteY78" fmla="*/ 6547327 h 6858000"/>
              <a:gd name="connsiteX79" fmla="*/ 11135404 w 12192000"/>
              <a:gd name="connsiteY79" fmla="*/ 6553557 h 6858000"/>
              <a:gd name="connsiteX80" fmla="*/ 11137458 w 12192000"/>
              <a:gd name="connsiteY80" fmla="*/ 6553557 h 6858000"/>
              <a:gd name="connsiteX81" fmla="*/ 11190838 w 12192000"/>
              <a:gd name="connsiteY81" fmla="*/ 6501633 h 6858000"/>
              <a:gd name="connsiteX82" fmla="*/ 11223687 w 12192000"/>
              <a:gd name="connsiteY82" fmla="*/ 6372861 h 6858000"/>
              <a:gd name="connsiteX83" fmla="*/ 11236005 w 12192000"/>
              <a:gd name="connsiteY83" fmla="*/ 6331321 h 6858000"/>
              <a:gd name="connsiteX84" fmla="*/ 11240111 w 12192000"/>
              <a:gd name="connsiteY84" fmla="*/ 6310551 h 6858000"/>
              <a:gd name="connsiteX85" fmla="*/ 11238058 w 12192000"/>
              <a:gd name="connsiteY85" fmla="*/ 6304321 h 6858000"/>
              <a:gd name="connsiteX86" fmla="*/ 11233952 w 12192000"/>
              <a:gd name="connsiteY86" fmla="*/ 6302243 h 6858000"/>
              <a:gd name="connsiteX87" fmla="*/ 11205209 w 12192000"/>
              <a:gd name="connsiteY87" fmla="*/ 6302243 h 6858000"/>
              <a:gd name="connsiteX88" fmla="*/ 11199050 w 12192000"/>
              <a:gd name="connsiteY88" fmla="*/ 6306398 h 6858000"/>
              <a:gd name="connsiteX89" fmla="*/ 11162094 w 12192000"/>
              <a:gd name="connsiteY89" fmla="*/ 6447632 h 6858000"/>
              <a:gd name="connsiteX90" fmla="*/ 11160041 w 12192000"/>
              <a:gd name="connsiteY90" fmla="*/ 6447632 h 6858000"/>
              <a:gd name="connsiteX91" fmla="*/ 11121033 w 12192000"/>
              <a:gd name="connsiteY91" fmla="*/ 6306398 h 6858000"/>
              <a:gd name="connsiteX92" fmla="*/ 11114874 w 12192000"/>
              <a:gd name="connsiteY92" fmla="*/ 6302243 h 6858000"/>
              <a:gd name="connsiteX93" fmla="*/ 11088184 w 12192000"/>
              <a:gd name="connsiteY93" fmla="*/ 6302243 h 6858000"/>
              <a:gd name="connsiteX94" fmla="*/ 11048412 w 12192000"/>
              <a:gd name="connsiteY94" fmla="*/ 6299906 h 6858000"/>
              <a:gd name="connsiteX95" fmla="*/ 10999317 w 12192000"/>
              <a:gd name="connsiteY95" fmla="*/ 6320715 h 6858000"/>
              <a:gd name="connsiteX96" fmla="*/ 10999317 w 12192000"/>
              <a:gd name="connsiteY96" fmla="*/ 6308230 h 6858000"/>
              <a:gd name="connsiteX97" fmla="*/ 10993181 w 12192000"/>
              <a:gd name="connsiteY97" fmla="*/ 6301987 h 6858000"/>
              <a:gd name="connsiteX98" fmla="*/ 10964542 w 12192000"/>
              <a:gd name="connsiteY98" fmla="*/ 6301987 h 6858000"/>
              <a:gd name="connsiteX99" fmla="*/ 10958406 w 12192000"/>
              <a:gd name="connsiteY99" fmla="*/ 6308230 h 6858000"/>
              <a:gd name="connsiteX100" fmla="*/ 10958406 w 12192000"/>
              <a:gd name="connsiteY100" fmla="*/ 6483025 h 6858000"/>
              <a:gd name="connsiteX101" fmla="*/ 10964542 w 12192000"/>
              <a:gd name="connsiteY101" fmla="*/ 6489268 h 6858000"/>
              <a:gd name="connsiteX102" fmla="*/ 10993181 w 12192000"/>
              <a:gd name="connsiteY102" fmla="*/ 6489268 h 6858000"/>
              <a:gd name="connsiteX103" fmla="*/ 10999317 w 12192000"/>
              <a:gd name="connsiteY103" fmla="*/ 6483025 h 6858000"/>
              <a:gd name="connsiteX104" fmla="*/ 10999317 w 12192000"/>
              <a:gd name="connsiteY104" fmla="*/ 6362333 h 6858000"/>
              <a:gd name="connsiteX105" fmla="*/ 11050457 w 12192000"/>
              <a:gd name="connsiteY105" fmla="*/ 6339443 h 6858000"/>
              <a:gd name="connsiteX106" fmla="*/ 11056594 w 12192000"/>
              <a:gd name="connsiteY106" fmla="*/ 6333200 h 6858000"/>
              <a:gd name="connsiteX107" fmla="*/ 11056594 w 12192000"/>
              <a:gd name="connsiteY107" fmla="*/ 6306149 h 6858000"/>
              <a:gd name="connsiteX108" fmla="*/ 11054548 w 12192000"/>
              <a:gd name="connsiteY108" fmla="*/ 6301987 h 6858000"/>
              <a:gd name="connsiteX109" fmla="*/ 11048412 w 12192000"/>
              <a:gd name="connsiteY109" fmla="*/ 6299906 h 6858000"/>
              <a:gd name="connsiteX110" fmla="*/ 10847504 w 12192000"/>
              <a:gd name="connsiteY110" fmla="*/ 6296399 h 6858000"/>
              <a:gd name="connsiteX111" fmla="*/ 10777148 w 12192000"/>
              <a:gd name="connsiteY111" fmla="*/ 6304717 h 6858000"/>
              <a:gd name="connsiteX112" fmla="*/ 10770940 w 12192000"/>
              <a:gd name="connsiteY112" fmla="*/ 6310955 h 6858000"/>
              <a:gd name="connsiteX113" fmla="*/ 10773009 w 12192000"/>
              <a:gd name="connsiteY113" fmla="*/ 6335908 h 6858000"/>
              <a:gd name="connsiteX114" fmla="*/ 10775079 w 12192000"/>
              <a:gd name="connsiteY114" fmla="*/ 6340067 h 6858000"/>
              <a:gd name="connsiteX115" fmla="*/ 10779217 w 12192000"/>
              <a:gd name="connsiteY115" fmla="*/ 6342146 h 6858000"/>
              <a:gd name="connsiteX116" fmla="*/ 10845434 w 12192000"/>
              <a:gd name="connsiteY116" fmla="*/ 6337987 h 6858000"/>
              <a:gd name="connsiteX117" fmla="*/ 10868196 w 12192000"/>
              <a:gd name="connsiteY117" fmla="*/ 6360861 h 6858000"/>
              <a:gd name="connsiteX118" fmla="*/ 10868196 w 12192000"/>
              <a:gd name="connsiteY118" fmla="*/ 6373337 h 6858000"/>
              <a:gd name="connsiteX119" fmla="*/ 10822672 w 12192000"/>
              <a:gd name="connsiteY119" fmla="*/ 6377496 h 6858000"/>
              <a:gd name="connsiteX120" fmla="*/ 10758524 w 12192000"/>
              <a:gd name="connsiteY120" fmla="*/ 6433640 h 6858000"/>
              <a:gd name="connsiteX121" fmla="*/ 10814395 w 12192000"/>
              <a:gd name="connsiteY121" fmla="*/ 6493943 h 6858000"/>
              <a:gd name="connsiteX122" fmla="*/ 10874404 w 12192000"/>
              <a:gd name="connsiteY122" fmla="*/ 6481467 h 6858000"/>
              <a:gd name="connsiteX123" fmla="*/ 10903374 w 12192000"/>
              <a:gd name="connsiteY123" fmla="*/ 6493943 h 6858000"/>
              <a:gd name="connsiteX124" fmla="*/ 10909582 w 12192000"/>
              <a:gd name="connsiteY124" fmla="*/ 6491864 h 6858000"/>
              <a:gd name="connsiteX125" fmla="*/ 10911651 w 12192000"/>
              <a:gd name="connsiteY125" fmla="*/ 6485626 h 6858000"/>
              <a:gd name="connsiteX126" fmla="*/ 10911651 w 12192000"/>
              <a:gd name="connsiteY126" fmla="*/ 6360861 h 6858000"/>
              <a:gd name="connsiteX127" fmla="*/ 10847504 w 12192000"/>
              <a:gd name="connsiteY127" fmla="*/ 6296399 h 6858000"/>
              <a:gd name="connsiteX128" fmla="*/ 10518899 w 12192000"/>
              <a:gd name="connsiteY128" fmla="*/ 6296399 h 6858000"/>
              <a:gd name="connsiteX129" fmla="*/ 10434738 w 12192000"/>
              <a:gd name="connsiteY129" fmla="*/ 6395171 h 6858000"/>
              <a:gd name="connsiteX130" fmla="*/ 10518899 w 12192000"/>
              <a:gd name="connsiteY130" fmla="*/ 6493943 h 6858000"/>
              <a:gd name="connsiteX131" fmla="*/ 10603060 w 12192000"/>
              <a:gd name="connsiteY131" fmla="*/ 6395171 h 6858000"/>
              <a:gd name="connsiteX132" fmla="*/ 10518899 w 12192000"/>
              <a:gd name="connsiteY132" fmla="*/ 6296399 h 6858000"/>
              <a:gd name="connsiteX133" fmla="*/ 10302945 w 12192000"/>
              <a:gd name="connsiteY133" fmla="*/ 6270683 h 6858000"/>
              <a:gd name="connsiteX134" fmla="*/ 10319310 w 12192000"/>
              <a:gd name="connsiteY134" fmla="*/ 6270683 h 6858000"/>
              <a:gd name="connsiteX135" fmla="*/ 10362267 w 12192000"/>
              <a:gd name="connsiteY135" fmla="*/ 6310425 h 6858000"/>
              <a:gd name="connsiteX136" fmla="*/ 10317264 w 12192000"/>
              <a:gd name="connsiteY136" fmla="*/ 6348076 h 6858000"/>
              <a:gd name="connsiteX137" fmla="*/ 10272261 w 12192000"/>
              <a:gd name="connsiteY137" fmla="*/ 6348076 h 6858000"/>
              <a:gd name="connsiteX138" fmla="*/ 10272261 w 12192000"/>
              <a:gd name="connsiteY138" fmla="*/ 6272775 h 6858000"/>
              <a:gd name="connsiteX139" fmla="*/ 10302945 w 12192000"/>
              <a:gd name="connsiteY139" fmla="*/ 6270683 h 6858000"/>
              <a:gd name="connsiteX140" fmla="*/ 10679182 w 12192000"/>
              <a:gd name="connsiteY140" fmla="*/ 6258994 h 6858000"/>
              <a:gd name="connsiteX141" fmla="*/ 10650472 w 12192000"/>
              <a:gd name="connsiteY141" fmla="*/ 6265238 h 6858000"/>
              <a:gd name="connsiteX142" fmla="*/ 10644320 w 12192000"/>
              <a:gd name="connsiteY142" fmla="*/ 6271482 h 6858000"/>
              <a:gd name="connsiteX143" fmla="*/ 10644320 w 12192000"/>
              <a:gd name="connsiteY143" fmla="*/ 6302704 h 6858000"/>
              <a:gd name="connsiteX144" fmla="*/ 10627914 w 12192000"/>
              <a:gd name="connsiteY144" fmla="*/ 6302704 h 6858000"/>
              <a:gd name="connsiteX145" fmla="*/ 10621762 w 12192000"/>
              <a:gd name="connsiteY145" fmla="*/ 6308949 h 6858000"/>
              <a:gd name="connsiteX146" fmla="*/ 10621762 w 12192000"/>
              <a:gd name="connsiteY146" fmla="*/ 6333927 h 6858000"/>
              <a:gd name="connsiteX147" fmla="*/ 10627914 w 12192000"/>
              <a:gd name="connsiteY147" fmla="*/ 6340171 h 6858000"/>
              <a:gd name="connsiteX148" fmla="*/ 10644320 w 12192000"/>
              <a:gd name="connsiteY148" fmla="*/ 6340171 h 6858000"/>
              <a:gd name="connsiteX149" fmla="*/ 10644320 w 12192000"/>
              <a:gd name="connsiteY149" fmla="*/ 6423430 h 6858000"/>
              <a:gd name="connsiteX150" fmla="*/ 10699689 w 12192000"/>
              <a:gd name="connsiteY150" fmla="*/ 6496281 h 6858000"/>
              <a:gd name="connsiteX151" fmla="*/ 10732500 w 12192000"/>
              <a:gd name="connsiteY151" fmla="*/ 6492118 h 6858000"/>
              <a:gd name="connsiteX152" fmla="*/ 10738652 w 12192000"/>
              <a:gd name="connsiteY152" fmla="*/ 6483792 h 6858000"/>
              <a:gd name="connsiteX153" fmla="*/ 10736602 w 12192000"/>
              <a:gd name="connsiteY153" fmla="*/ 6460896 h 6858000"/>
              <a:gd name="connsiteX154" fmla="*/ 10730449 w 12192000"/>
              <a:gd name="connsiteY154" fmla="*/ 6452570 h 6858000"/>
              <a:gd name="connsiteX155" fmla="*/ 10705841 w 12192000"/>
              <a:gd name="connsiteY155" fmla="*/ 6454652 h 6858000"/>
              <a:gd name="connsiteX156" fmla="*/ 10687385 w 12192000"/>
              <a:gd name="connsiteY156" fmla="*/ 6417185 h 6858000"/>
              <a:gd name="connsiteX157" fmla="*/ 10687385 w 12192000"/>
              <a:gd name="connsiteY157" fmla="*/ 6340171 h 6858000"/>
              <a:gd name="connsiteX158" fmla="*/ 10730449 w 12192000"/>
              <a:gd name="connsiteY158" fmla="*/ 6340171 h 6858000"/>
              <a:gd name="connsiteX159" fmla="*/ 10736602 w 12192000"/>
              <a:gd name="connsiteY159" fmla="*/ 6333927 h 6858000"/>
              <a:gd name="connsiteX160" fmla="*/ 10736602 w 12192000"/>
              <a:gd name="connsiteY160" fmla="*/ 6308949 h 6858000"/>
              <a:gd name="connsiteX161" fmla="*/ 10730449 w 12192000"/>
              <a:gd name="connsiteY161" fmla="*/ 6302704 h 6858000"/>
              <a:gd name="connsiteX162" fmla="*/ 10687385 w 12192000"/>
              <a:gd name="connsiteY162" fmla="*/ 6302704 h 6858000"/>
              <a:gd name="connsiteX163" fmla="*/ 10687385 w 12192000"/>
              <a:gd name="connsiteY163" fmla="*/ 6265238 h 6858000"/>
              <a:gd name="connsiteX164" fmla="*/ 10685334 w 12192000"/>
              <a:gd name="connsiteY164" fmla="*/ 6258994 h 6858000"/>
              <a:gd name="connsiteX165" fmla="*/ 10679182 w 12192000"/>
              <a:gd name="connsiteY165" fmla="*/ 6258994 h 6858000"/>
              <a:gd name="connsiteX166" fmla="*/ 10313278 w 12192000"/>
              <a:gd name="connsiteY166" fmla="*/ 6229772 h 6858000"/>
              <a:gd name="connsiteX167" fmla="*/ 10232861 w 12192000"/>
              <a:gd name="connsiteY167" fmla="*/ 6233924 h 6858000"/>
              <a:gd name="connsiteX168" fmla="*/ 10226674 w 12192000"/>
              <a:gd name="connsiteY168" fmla="*/ 6242228 h 6858000"/>
              <a:gd name="connsiteX169" fmla="*/ 10226674 w 12192000"/>
              <a:gd name="connsiteY169" fmla="*/ 6483040 h 6858000"/>
              <a:gd name="connsiteX170" fmla="*/ 10234922 w 12192000"/>
              <a:gd name="connsiteY170" fmla="*/ 6489268 h 6858000"/>
              <a:gd name="connsiteX171" fmla="*/ 10263790 w 12192000"/>
              <a:gd name="connsiteY171" fmla="*/ 6489268 h 6858000"/>
              <a:gd name="connsiteX172" fmla="*/ 10272038 w 12192000"/>
              <a:gd name="connsiteY172" fmla="*/ 6483040 h 6858000"/>
              <a:gd name="connsiteX173" fmla="*/ 10272038 w 12192000"/>
              <a:gd name="connsiteY173" fmla="*/ 6387546 h 6858000"/>
              <a:gd name="connsiteX174" fmla="*/ 10321526 w 12192000"/>
              <a:gd name="connsiteY174" fmla="*/ 6389621 h 6858000"/>
              <a:gd name="connsiteX175" fmla="*/ 10362766 w 12192000"/>
              <a:gd name="connsiteY175" fmla="*/ 6485115 h 6858000"/>
              <a:gd name="connsiteX176" fmla="*/ 10368952 w 12192000"/>
              <a:gd name="connsiteY176" fmla="*/ 6489268 h 6858000"/>
              <a:gd name="connsiteX177" fmla="*/ 10401944 w 12192000"/>
              <a:gd name="connsiteY177" fmla="*/ 6489268 h 6858000"/>
              <a:gd name="connsiteX178" fmla="*/ 10408130 w 12192000"/>
              <a:gd name="connsiteY178" fmla="*/ 6487192 h 6858000"/>
              <a:gd name="connsiteX179" fmla="*/ 10410192 w 12192000"/>
              <a:gd name="connsiteY179" fmla="*/ 6480964 h 6858000"/>
              <a:gd name="connsiteX180" fmla="*/ 10362766 w 12192000"/>
              <a:gd name="connsiteY180" fmla="*/ 6377166 h 6858000"/>
              <a:gd name="connsiteX181" fmla="*/ 10408130 w 12192000"/>
              <a:gd name="connsiteY181" fmla="*/ 6308658 h 6858000"/>
              <a:gd name="connsiteX182" fmla="*/ 10319464 w 12192000"/>
              <a:gd name="connsiteY182" fmla="*/ 6229772 h 6858000"/>
              <a:gd name="connsiteX183" fmla="*/ 10313278 w 12192000"/>
              <a:gd name="connsiteY183" fmla="*/ 6229772 h 6858000"/>
              <a:gd name="connsiteX184" fmla="*/ 11675833 w 12192000"/>
              <a:gd name="connsiteY184" fmla="*/ 6196766 h 6858000"/>
              <a:gd name="connsiteX185" fmla="*/ 11684076 w 12192000"/>
              <a:gd name="connsiteY185" fmla="*/ 6196766 h 6858000"/>
              <a:gd name="connsiteX186" fmla="*/ 11791218 w 12192000"/>
              <a:gd name="connsiteY186" fmla="*/ 6258579 h 6858000"/>
              <a:gd name="connsiteX187" fmla="*/ 11795339 w 12192000"/>
              <a:gd name="connsiteY187" fmla="*/ 6264760 h 6858000"/>
              <a:gd name="connsiteX188" fmla="*/ 11787097 w 12192000"/>
              <a:gd name="connsiteY188" fmla="*/ 6270941 h 6858000"/>
              <a:gd name="connsiteX189" fmla="*/ 11696438 w 12192000"/>
              <a:gd name="connsiteY189" fmla="*/ 6314210 h 6858000"/>
              <a:gd name="connsiteX190" fmla="*/ 11686136 w 12192000"/>
              <a:gd name="connsiteY190" fmla="*/ 6316270 h 6858000"/>
              <a:gd name="connsiteX191" fmla="*/ 11682015 w 12192000"/>
              <a:gd name="connsiteY191" fmla="*/ 6305968 h 6858000"/>
              <a:gd name="connsiteX192" fmla="*/ 11673773 w 12192000"/>
              <a:gd name="connsiteY192" fmla="*/ 6205007 h 6858000"/>
              <a:gd name="connsiteX193" fmla="*/ 11675833 w 12192000"/>
              <a:gd name="connsiteY193" fmla="*/ 6196766 h 6858000"/>
              <a:gd name="connsiteX194" fmla="*/ 11618498 w 12192000"/>
              <a:gd name="connsiteY194" fmla="*/ 6195995 h 6858000"/>
              <a:gd name="connsiteX195" fmla="*/ 11622619 w 12192000"/>
              <a:gd name="connsiteY195" fmla="*/ 6196770 h 6858000"/>
              <a:gd name="connsiteX196" fmla="*/ 11624679 w 12192000"/>
              <a:gd name="connsiteY196" fmla="*/ 6207095 h 6858000"/>
              <a:gd name="connsiteX197" fmla="*/ 11616438 w 12192000"/>
              <a:gd name="connsiteY197" fmla="*/ 6308283 h 6858000"/>
              <a:gd name="connsiteX198" fmla="*/ 11612316 w 12192000"/>
              <a:gd name="connsiteY198" fmla="*/ 6316543 h 6858000"/>
              <a:gd name="connsiteX199" fmla="*/ 11602015 w 12192000"/>
              <a:gd name="connsiteY199" fmla="*/ 6316543 h 6858000"/>
              <a:gd name="connsiteX200" fmla="*/ 11511355 w 12192000"/>
              <a:gd name="connsiteY200" fmla="*/ 6271112 h 6858000"/>
              <a:gd name="connsiteX201" fmla="*/ 11503114 w 12192000"/>
              <a:gd name="connsiteY201" fmla="*/ 6264917 h 6858000"/>
              <a:gd name="connsiteX202" fmla="*/ 11507235 w 12192000"/>
              <a:gd name="connsiteY202" fmla="*/ 6258721 h 6858000"/>
              <a:gd name="connsiteX203" fmla="*/ 11614377 w 12192000"/>
              <a:gd name="connsiteY203" fmla="*/ 6196770 h 6858000"/>
              <a:gd name="connsiteX204" fmla="*/ 11618498 w 12192000"/>
              <a:gd name="connsiteY204" fmla="*/ 6195995 h 6858000"/>
              <a:gd name="connsiteX205" fmla="*/ 11649811 w 12192000"/>
              <a:gd name="connsiteY205" fmla="*/ 6160806 h 6858000"/>
              <a:gd name="connsiteX206" fmla="*/ 11432980 w 12192000"/>
              <a:gd name="connsiteY206" fmla="*/ 6379976 h 6858000"/>
              <a:gd name="connsiteX207" fmla="*/ 11649811 w 12192000"/>
              <a:gd name="connsiteY207" fmla="*/ 6599145 h 6858000"/>
              <a:gd name="connsiteX208" fmla="*/ 11866643 w 12192000"/>
              <a:gd name="connsiteY208" fmla="*/ 6379976 h 6858000"/>
              <a:gd name="connsiteX209" fmla="*/ 11649811 w 12192000"/>
              <a:gd name="connsiteY209" fmla="*/ 6160806 h 6858000"/>
              <a:gd name="connsiteX210" fmla="*/ 11649226 w 12192000"/>
              <a:gd name="connsiteY210" fmla="*/ 6129247 h 6858000"/>
              <a:gd name="connsiteX211" fmla="*/ 11895865 w 12192000"/>
              <a:gd name="connsiteY211" fmla="*/ 6378808 h 6858000"/>
              <a:gd name="connsiteX212" fmla="*/ 11649226 w 12192000"/>
              <a:gd name="connsiteY212" fmla="*/ 6628369 h 6858000"/>
              <a:gd name="connsiteX213" fmla="*/ 11402588 w 12192000"/>
              <a:gd name="connsiteY213" fmla="*/ 6378808 h 6858000"/>
              <a:gd name="connsiteX214" fmla="*/ 11649226 w 12192000"/>
              <a:gd name="connsiteY214" fmla="*/ 6129247 h 6858000"/>
              <a:gd name="connsiteX215" fmla="*/ 11636303 w 12192000"/>
              <a:gd name="connsiteY215" fmla="*/ 6050671 h 6858000"/>
              <a:gd name="connsiteX216" fmla="*/ 11623964 w 12192000"/>
              <a:gd name="connsiteY216" fmla="*/ 6100554 h 6858000"/>
              <a:gd name="connsiteX217" fmla="*/ 11601342 w 12192000"/>
              <a:gd name="connsiteY217" fmla="*/ 6104711 h 6858000"/>
              <a:gd name="connsiteX218" fmla="*/ 11574607 w 12192000"/>
              <a:gd name="connsiteY218" fmla="*/ 6058985 h 6858000"/>
              <a:gd name="connsiteX219" fmla="*/ 11574607 w 12192000"/>
              <a:gd name="connsiteY219" fmla="*/ 6056906 h 6858000"/>
              <a:gd name="connsiteX220" fmla="*/ 11572550 w 12192000"/>
              <a:gd name="connsiteY220" fmla="*/ 6058985 h 6858000"/>
              <a:gd name="connsiteX221" fmla="*/ 11551985 w 12192000"/>
              <a:gd name="connsiteY221" fmla="*/ 6063142 h 6858000"/>
              <a:gd name="connsiteX222" fmla="*/ 11551985 w 12192000"/>
              <a:gd name="connsiteY222" fmla="*/ 6065220 h 6858000"/>
              <a:gd name="connsiteX223" fmla="*/ 11547872 w 12192000"/>
              <a:gd name="connsiteY223" fmla="*/ 6090162 h 6858000"/>
              <a:gd name="connsiteX224" fmla="*/ 11551985 w 12192000"/>
              <a:gd name="connsiteY224" fmla="*/ 6117182 h 6858000"/>
              <a:gd name="connsiteX225" fmla="*/ 11531420 w 12192000"/>
              <a:gd name="connsiteY225" fmla="*/ 6125495 h 6858000"/>
              <a:gd name="connsiteX226" fmla="*/ 11494402 w 12192000"/>
              <a:gd name="connsiteY226" fmla="*/ 6090162 h 6858000"/>
              <a:gd name="connsiteX227" fmla="*/ 11494402 w 12192000"/>
              <a:gd name="connsiteY227" fmla="*/ 6088083 h 6858000"/>
              <a:gd name="connsiteX228" fmla="*/ 11492346 w 12192000"/>
              <a:gd name="connsiteY228" fmla="*/ 6088083 h 6858000"/>
              <a:gd name="connsiteX229" fmla="*/ 11473837 w 12192000"/>
              <a:gd name="connsiteY229" fmla="*/ 6100554 h 6858000"/>
              <a:gd name="connsiteX230" fmla="*/ 11473837 w 12192000"/>
              <a:gd name="connsiteY230" fmla="*/ 6102632 h 6858000"/>
              <a:gd name="connsiteX231" fmla="*/ 11486176 w 12192000"/>
              <a:gd name="connsiteY231" fmla="*/ 6152515 h 6858000"/>
              <a:gd name="connsiteX232" fmla="*/ 11469724 w 12192000"/>
              <a:gd name="connsiteY232" fmla="*/ 6164986 h 6858000"/>
              <a:gd name="connsiteX233" fmla="*/ 11426536 w 12192000"/>
              <a:gd name="connsiteY233" fmla="*/ 6137966 h 6858000"/>
              <a:gd name="connsiteX234" fmla="*/ 11424480 w 12192000"/>
              <a:gd name="connsiteY234" fmla="*/ 6137966 h 6858000"/>
              <a:gd name="connsiteX235" fmla="*/ 11424480 w 12192000"/>
              <a:gd name="connsiteY235" fmla="*/ 6140044 h 6858000"/>
              <a:gd name="connsiteX236" fmla="*/ 11408027 w 12192000"/>
              <a:gd name="connsiteY236" fmla="*/ 6154594 h 6858000"/>
              <a:gd name="connsiteX237" fmla="*/ 11408027 w 12192000"/>
              <a:gd name="connsiteY237" fmla="*/ 6156672 h 6858000"/>
              <a:gd name="connsiteX238" fmla="*/ 11434763 w 12192000"/>
              <a:gd name="connsiteY238" fmla="*/ 6202398 h 6858000"/>
              <a:gd name="connsiteX239" fmla="*/ 11420366 w 12192000"/>
              <a:gd name="connsiteY239" fmla="*/ 6219026 h 6858000"/>
              <a:gd name="connsiteX240" fmla="*/ 11371010 w 12192000"/>
              <a:gd name="connsiteY240" fmla="*/ 6206555 h 6858000"/>
              <a:gd name="connsiteX241" fmla="*/ 11368953 w 12192000"/>
              <a:gd name="connsiteY241" fmla="*/ 6206555 h 6858000"/>
              <a:gd name="connsiteX242" fmla="*/ 11358671 w 12192000"/>
              <a:gd name="connsiteY242" fmla="*/ 6225261 h 6858000"/>
              <a:gd name="connsiteX243" fmla="*/ 11358671 w 12192000"/>
              <a:gd name="connsiteY243" fmla="*/ 6227340 h 6858000"/>
              <a:gd name="connsiteX244" fmla="*/ 11395688 w 12192000"/>
              <a:gd name="connsiteY244" fmla="*/ 6264752 h 6858000"/>
              <a:gd name="connsiteX245" fmla="*/ 11387462 w 12192000"/>
              <a:gd name="connsiteY245" fmla="*/ 6283458 h 6858000"/>
              <a:gd name="connsiteX246" fmla="*/ 11336049 w 12192000"/>
              <a:gd name="connsiteY246" fmla="*/ 6283458 h 6858000"/>
              <a:gd name="connsiteX247" fmla="*/ 11333992 w 12192000"/>
              <a:gd name="connsiteY247" fmla="*/ 6283458 h 6858000"/>
              <a:gd name="connsiteX248" fmla="*/ 11333992 w 12192000"/>
              <a:gd name="connsiteY248" fmla="*/ 6285536 h 6858000"/>
              <a:gd name="connsiteX249" fmla="*/ 11327823 w 12192000"/>
              <a:gd name="connsiteY249" fmla="*/ 6306320 h 6858000"/>
              <a:gd name="connsiteX250" fmla="*/ 11329879 w 12192000"/>
              <a:gd name="connsiteY250" fmla="*/ 6308399 h 6858000"/>
              <a:gd name="connsiteX251" fmla="*/ 11373066 w 12192000"/>
              <a:gd name="connsiteY251" fmla="*/ 6333340 h 6858000"/>
              <a:gd name="connsiteX252" fmla="*/ 11371010 w 12192000"/>
              <a:gd name="connsiteY252" fmla="*/ 6356204 h 6858000"/>
              <a:gd name="connsiteX253" fmla="*/ 11321653 w 12192000"/>
              <a:gd name="connsiteY253" fmla="*/ 6368675 h 6858000"/>
              <a:gd name="connsiteX254" fmla="*/ 11319596 w 12192000"/>
              <a:gd name="connsiteY254" fmla="*/ 6368675 h 6858000"/>
              <a:gd name="connsiteX255" fmla="*/ 11319596 w 12192000"/>
              <a:gd name="connsiteY255" fmla="*/ 6370752 h 6858000"/>
              <a:gd name="connsiteX256" fmla="*/ 11319596 w 12192000"/>
              <a:gd name="connsiteY256" fmla="*/ 6381145 h 6858000"/>
              <a:gd name="connsiteX257" fmla="*/ 11319596 w 12192000"/>
              <a:gd name="connsiteY257" fmla="*/ 6391537 h 6858000"/>
              <a:gd name="connsiteX258" fmla="*/ 11319596 w 12192000"/>
              <a:gd name="connsiteY258" fmla="*/ 6393616 h 6858000"/>
              <a:gd name="connsiteX259" fmla="*/ 11321653 w 12192000"/>
              <a:gd name="connsiteY259" fmla="*/ 6393616 h 6858000"/>
              <a:gd name="connsiteX260" fmla="*/ 11371010 w 12192000"/>
              <a:gd name="connsiteY260" fmla="*/ 6406087 h 6858000"/>
              <a:gd name="connsiteX261" fmla="*/ 11375123 w 12192000"/>
              <a:gd name="connsiteY261" fmla="*/ 6428949 h 6858000"/>
              <a:gd name="connsiteX262" fmla="*/ 11329879 w 12192000"/>
              <a:gd name="connsiteY262" fmla="*/ 6455969 h 6858000"/>
              <a:gd name="connsiteX263" fmla="*/ 11327823 w 12192000"/>
              <a:gd name="connsiteY263" fmla="*/ 6455969 h 6858000"/>
              <a:gd name="connsiteX264" fmla="*/ 11327823 w 12192000"/>
              <a:gd name="connsiteY264" fmla="*/ 6458048 h 6858000"/>
              <a:gd name="connsiteX265" fmla="*/ 11333992 w 12192000"/>
              <a:gd name="connsiteY265" fmla="*/ 6478833 h 6858000"/>
              <a:gd name="connsiteX266" fmla="*/ 11336049 w 12192000"/>
              <a:gd name="connsiteY266" fmla="*/ 6478833 h 6858000"/>
              <a:gd name="connsiteX267" fmla="*/ 11387462 w 12192000"/>
              <a:gd name="connsiteY267" fmla="*/ 6478833 h 6858000"/>
              <a:gd name="connsiteX268" fmla="*/ 11395688 w 12192000"/>
              <a:gd name="connsiteY268" fmla="*/ 6499616 h 6858000"/>
              <a:gd name="connsiteX269" fmla="*/ 11358671 w 12192000"/>
              <a:gd name="connsiteY269" fmla="*/ 6537029 h 6858000"/>
              <a:gd name="connsiteX270" fmla="*/ 11358671 w 12192000"/>
              <a:gd name="connsiteY270" fmla="*/ 6539107 h 6858000"/>
              <a:gd name="connsiteX271" fmla="*/ 11371010 w 12192000"/>
              <a:gd name="connsiteY271" fmla="*/ 6557813 h 6858000"/>
              <a:gd name="connsiteX272" fmla="*/ 11422423 w 12192000"/>
              <a:gd name="connsiteY272" fmla="*/ 6543265 h 6858000"/>
              <a:gd name="connsiteX273" fmla="*/ 11434763 w 12192000"/>
              <a:gd name="connsiteY273" fmla="*/ 6561971 h 6858000"/>
              <a:gd name="connsiteX274" fmla="*/ 11408027 w 12192000"/>
              <a:gd name="connsiteY274" fmla="*/ 6607697 h 6858000"/>
              <a:gd name="connsiteX275" fmla="*/ 11410084 w 12192000"/>
              <a:gd name="connsiteY275" fmla="*/ 6609774 h 6858000"/>
              <a:gd name="connsiteX276" fmla="*/ 11424480 w 12192000"/>
              <a:gd name="connsiteY276" fmla="*/ 6624324 h 6858000"/>
              <a:gd name="connsiteX277" fmla="*/ 11426536 w 12192000"/>
              <a:gd name="connsiteY277" fmla="*/ 6624324 h 6858000"/>
              <a:gd name="connsiteX278" fmla="*/ 11471780 w 12192000"/>
              <a:gd name="connsiteY278" fmla="*/ 6597304 h 6858000"/>
              <a:gd name="connsiteX279" fmla="*/ 11488233 w 12192000"/>
              <a:gd name="connsiteY279" fmla="*/ 6611853 h 6858000"/>
              <a:gd name="connsiteX280" fmla="*/ 11475894 w 12192000"/>
              <a:gd name="connsiteY280" fmla="*/ 6661736 h 6858000"/>
              <a:gd name="connsiteX281" fmla="*/ 11475894 w 12192000"/>
              <a:gd name="connsiteY281" fmla="*/ 6663815 h 6858000"/>
              <a:gd name="connsiteX282" fmla="*/ 11494402 w 12192000"/>
              <a:gd name="connsiteY282" fmla="*/ 6674206 h 6858000"/>
              <a:gd name="connsiteX283" fmla="*/ 11494402 w 12192000"/>
              <a:gd name="connsiteY283" fmla="*/ 6676285 h 6858000"/>
              <a:gd name="connsiteX284" fmla="*/ 11496459 w 12192000"/>
              <a:gd name="connsiteY284" fmla="*/ 6674206 h 6858000"/>
              <a:gd name="connsiteX285" fmla="*/ 11533476 w 12192000"/>
              <a:gd name="connsiteY285" fmla="*/ 6636795 h 6858000"/>
              <a:gd name="connsiteX286" fmla="*/ 11551985 w 12192000"/>
              <a:gd name="connsiteY286" fmla="*/ 6645109 h 6858000"/>
              <a:gd name="connsiteX287" fmla="*/ 11549928 w 12192000"/>
              <a:gd name="connsiteY287" fmla="*/ 6672129 h 6858000"/>
              <a:gd name="connsiteX288" fmla="*/ 11551985 w 12192000"/>
              <a:gd name="connsiteY288" fmla="*/ 6697070 h 6858000"/>
              <a:gd name="connsiteX289" fmla="*/ 11551985 w 12192000"/>
              <a:gd name="connsiteY289" fmla="*/ 6699148 h 6858000"/>
              <a:gd name="connsiteX290" fmla="*/ 11554042 w 12192000"/>
              <a:gd name="connsiteY290" fmla="*/ 6699148 h 6858000"/>
              <a:gd name="connsiteX291" fmla="*/ 11574607 w 12192000"/>
              <a:gd name="connsiteY291" fmla="*/ 6705383 h 6858000"/>
              <a:gd name="connsiteX292" fmla="*/ 11576663 w 12192000"/>
              <a:gd name="connsiteY292" fmla="*/ 6705383 h 6858000"/>
              <a:gd name="connsiteX293" fmla="*/ 11601342 w 12192000"/>
              <a:gd name="connsiteY293" fmla="*/ 6659658 h 6858000"/>
              <a:gd name="connsiteX294" fmla="*/ 11623964 w 12192000"/>
              <a:gd name="connsiteY294" fmla="*/ 6661736 h 6858000"/>
              <a:gd name="connsiteX295" fmla="*/ 11636303 w 12192000"/>
              <a:gd name="connsiteY295" fmla="*/ 6713697 h 6858000"/>
              <a:gd name="connsiteX296" fmla="*/ 11638359 w 12192000"/>
              <a:gd name="connsiteY296" fmla="*/ 6713697 h 6858000"/>
              <a:gd name="connsiteX297" fmla="*/ 11658925 w 12192000"/>
              <a:gd name="connsiteY297" fmla="*/ 6713697 h 6858000"/>
              <a:gd name="connsiteX298" fmla="*/ 11660982 w 12192000"/>
              <a:gd name="connsiteY298" fmla="*/ 6713697 h 6858000"/>
              <a:gd name="connsiteX299" fmla="*/ 11675378 w 12192000"/>
              <a:gd name="connsiteY299" fmla="*/ 6661736 h 6858000"/>
              <a:gd name="connsiteX300" fmla="*/ 11695943 w 12192000"/>
              <a:gd name="connsiteY300" fmla="*/ 6659658 h 6858000"/>
              <a:gd name="connsiteX301" fmla="*/ 11722678 w 12192000"/>
              <a:gd name="connsiteY301" fmla="*/ 6705383 h 6858000"/>
              <a:gd name="connsiteX302" fmla="*/ 11743243 w 12192000"/>
              <a:gd name="connsiteY302" fmla="*/ 6699148 h 6858000"/>
              <a:gd name="connsiteX303" fmla="*/ 11745300 w 12192000"/>
              <a:gd name="connsiteY303" fmla="*/ 6699148 h 6858000"/>
              <a:gd name="connsiteX304" fmla="*/ 11747356 w 12192000"/>
              <a:gd name="connsiteY304" fmla="*/ 6672129 h 6858000"/>
              <a:gd name="connsiteX305" fmla="*/ 11745300 w 12192000"/>
              <a:gd name="connsiteY305" fmla="*/ 6645109 h 6858000"/>
              <a:gd name="connsiteX306" fmla="*/ 11765865 w 12192000"/>
              <a:gd name="connsiteY306" fmla="*/ 6636795 h 6858000"/>
              <a:gd name="connsiteX307" fmla="*/ 11802882 w 12192000"/>
              <a:gd name="connsiteY307" fmla="*/ 6674206 h 6858000"/>
              <a:gd name="connsiteX308" fmla="*/ 11821391 w 12192000"/>
              <a:gd name="connsiteY308" fmla="*/ 6663815 h 6858000"/>
              <a:gd name="connsiteX309" fmla="*/ 11823448 w 12192000"/>
              <a:gd name="connsiteY309" fmla="*/ 6661736 h 6858000"/>
              <a:gd name="connsiteX310" fmla="*/ 11823448 w 12192000"/>
              <a:gd name="connsiteY310" fmla="*/ 6659658 h 6858000"/>
              <a:gd name="connsiteX311" fmla="*/ 11809052 w 12192000"/>
              <a:gd name="connsiteY311" fmla="*/ 6611853 h 6858000"/>
              <a:gd name="connsiteX312" fmla="*/ 11825504 w 12192000"/>
              <a:gd name="connsiteY312" fmla="*/ 6597304 h 6858000"/>
              <a:gd name="connsiteX313" fmla="*/ 11870748 w 12192000"/>
              <a:gd name="connsiteY313" fmla="*/ 6624324 h 6858000"/>
              <a:gd name="connsiteX314" fmla="*/ 11872805 w 12192000"/>
              <a:gd name="connsiteY314" fmla="*/ 6624324 h 6858000"/>
              <a:gd name="connsiteX315" fmla="*/ 11887201 w 12192000"/>
              <a:gd name="connsiteY315" fmla="*/ 6607697 h 6858000"/>
              <a:gd name="connsiteX316" fmla="*/ 11889257 w 12192000"/>
              <a:gd name="connsiteY316" fmla="*/ 6607697 h 6858000"/>
              <a:gd name="connsiteX317" fmla="*/ 11862522 w 12192000"/>
              <a:gd name="connsiteY317" fmla="*/ 6561971 h 6858000"/>
              <a:gd name="connsiteX318" fmla="*/ 11874861 w 12192000"/>
              <a:gd name="connsiteY318" fmla="*/ 6543265 h 6858000"/>
              <a:gd name="connsiteX319" fmla="*/ 11926275 w 12192000"/>
              <a:gd name="connsiteY319" fmla="*/ 6557813 h 6858000"/>
              <a:gd name="connsiteX320" fmla="*/ 11928331 w 12192000"/>
              <a:gd name="connsiteY320" fmla="*/ 6555735 h 6858000"/>
              <a:gd name="connsiteX321" fmla="*/ 11938614 w 12192000"/>
              <a:gd name="connsiteY321" fmla="*/ 6537029 h 6858000"/>
              <a:gd name="connsiteX322" fmla="*/ 11938614 w 12192000"/>
              <a:gd name="connsiteY322" fmla="*/ 6534951 h 6858000"/>
              <a:gd name="connsiteX323" fmla="*/ 11901596 w 12192000"/>
              <a:gd name="connsiteY323" fmla="*/ 6499616 h 6858000"/>
              <a:gd name="connsiteX324" fmla="*/ 11909822 w 12192000"/>
              <a:gd name="connsiteY324" fmla="*/ 6478833 h 6858000"/>
              <a:gd name="connsiteX325" fmla="*/ 11961236 w 12192000"/>
              <a:gd name="connsiteY325" fmla="*/ 6478833 h 6858000"/>
              <a:gd name="connsiteX326" fmla="*/ 11963292 w 12192000"/>
              <a:gd name="connsiteY326" fmla="*/ 6478833 h 6858000"/>
              <a:gd name="connsiteX327" fmla="*/ 11967405 w 12192000"/>
              <a:gd name="connsiteY327" fmla="*/ 6458048 h 6858000"/>
              <a:gd name="connsiteX328" fmla="*/ 11967405 w 12192000"/>
              <a:gd name="connsiteY328" fmla="*/ 6455969 h 6858000"/>
              <a:gd name="connsiteX329" fmla="*/ 11922162 w 12192000"/>
              <a:gd name="connsiteY329" fmla="*/ 6428949 h 6858000"/>
              <a:gd name="connsiteX330" fmla="*/ 11926275 w 12192000"/>
              <a:gd name="connsiteY330" fmla="*/ 6408165 h 6858000"/>
              <a:gd name="connsiteX331" fmla="*/ 11975632 w 12192000"/>
              <a:gd name="connsiteY331" fmla="*/ 6393616 h 6858000"/>
              <a:gd name="connsiteX332" fmla="*/ 11977688 w 12192000"/>
              <a:gd name="connsiteY332" fmla="*/ 6393616 h 6858000"/>
              <a:gd name="connsiteX333" fmla="*/ 11977688 w 12192000"/>
              <a:gd name="connsiteY333" fmla="*/ 6381145 h 6858000"/>
              <a:gd name="connsiteX334" fmla="*/ 11977688 w 12192000"/>
              <a:gd name="connsiteY334" fmla="*/ 6370752 h 6858000"/>
              <a:gd name="connsiteX335" fmla="*/ 11975632 w 12192000"/>
              <a:gd name="connsiteY335" fmla="*/ 6370752 h 6858000"/>
              <a:gd name="connsiteX336" fmla="*/ 11926275 w 12192000"/>
              <a:gd name="connsiteY336" fmla="*/ 6356204 h 6858000"/>
              <a:gd name="connsiteX337" fmla="*/ 11924218 w 12192000"/>
              <a:gd name="connsiteY337" fmla="*/ 6335419 h 6858000"/>
              <a:gd name="connsiteX338" fmla="*/ 11967405 w 12192000"/>
              <a:gd name="connsiteY338" fmla="*/ 6308399 h 6858000"/>
              <a:gd name="connsiteX339" fmla="*/ 11969462 w 12192000"/>
              <a:gd name="connsiteY339" fmla="*/ 6308399 h 6858000"/>
              <a:gd name="connsiteX340" fmla="*/ 11969462 w 12192000"/>
              <a:gd name="connsiteY340" fmla="*/ 6306320 h 6858000"/>
              <a:gd name="connsiteX341" fmla="*/ 11963292 w 12192000"/>
              <a:gd name="connsiteY341" fmla="*/ 6285536 h 6858000"/>
              <a:gd name="connsiteX342" fmla="*/ 11961236 w 12192000"/>
              <a:gd name="connsiteY342" fmla="*/ 6285536 h 6858000"/>
              <a:gd name="connsiteX343" fmla="*/ 11909822 w 12192000"/>
              <a:gd name="connsiteY343" fmla="*/ 6285536 h 6858000"/>
              <a:gd name="connsiteX344" fmla="*/ 11901596 w 12192000"/>
              <a:gd name="connsiteY344" fmla="*/ 6264752 h 6858000"/>
              <a:gd name="connsiteX345" fmla="*/ 11938614 w 12192000"/>
              <a:gd name="connsiteY345" fmla="*/ 6227340 h 6858000"/>
              <a:gd name="connsiteX346" fmla="*/ 11938614 w 12192000"/>
              <a:gd name="connsiteY346" fmla="*/ 6225261 h 6858000"/>
              <a:gd name="connsiteX347" fmla="*/ 11928331 w 12192000"/>
              <a:gd name="connsiteY347" fmla="*/ 6206555 h 6858000"/>
              <a:gd name="connsiteX348" fmla="*/ 11926275 w 12192000"/>
              <a:gd name="connsiteY348" fmla="*/ 6206555 h 6858000"/>
              <a:gd name="connsiteX349" fmla="*/ 11876918 w 12192000"/>
              <a:gd name="connsiteY349" fmla="*/ 6219026 h 6858000"/>
              <a:gd name="connsiteX350" fmla="*/ 11862522 w 12192000"/>
              <a:gd name="connsiteY350" fmla="*/ 6202398 h 6858000"/>
              <a:gd name="connsiteX351" fmla="*/ 11889257 w 12192000"/>
              <a:gd name="connsiteY351" fmla="*/ 6156672 h 6858000"/>
              <a:gd name="connsiteX352" fmla="*/ 11889257 w 12192000"/>
              <a:gd name="connsiteY352" fmla="*/ 6154594 h 6858000"/>
              <a:gd name="connsiteX353" fmla="*/ 11872805 w 12192000"/>
              <a:gd name="connsiteY353" fmla="*/ 6140044 h 6858000"/>
              <a:gd name="connsiteX354" fmla="*/ 11827561 w 12192000"/>
              <a:gd name="connsiteY354" fmla="*/ 6164986 h 6858000"/>
              <a:gd name="connsiteX355" fmla="*/ 11809052 w 12192000"/>
              <a:gd name="connsiteY355" fmla="*/ 6152515 h 6858000"/>
              <a:gd name="connsiteX356" fmla="*/ 11823448 w 12192000"/>
              <a:gd name="connsiteY356" fmla="*/ 6102632 h 6858000"/>
              <a:gd name="connsiteX357" fmla="*/ 11823448 w 12192000"/>
              <a:gd name="connsiteY357" fmla="*/ 6100554 h 6858000"/>
              <a:gd name="connsiteX358" fmla="*/ 11804939 w 12192000"/>
              <a:gd name="connsiteY358" fmla="*/ 6090162 h 6858000"/>
              <a:gd name="connsiteX359" fmla="*/ 11802882 w 12192000"/>
              <a:gd name="connsiteY359" fmla="*/ 6088083 h 6858000"/>
              <a:gd name="connsiteX360" fmla="*/ 11802882 w 12192000"/>
              <a:gd name="connsiteY360" fmla="*/ 6090162 h 6858000"/>
              <a:gd name="connsiteX361" fmla="*/ 11765865 w 12192000"/>
              <a:gd name="connsiteY361" fmla="*/ 6125495 h 6858000"/>
              <a:gd name="connsiteX362" fmla="*/ 11745300 w 12192000"/>
              <a:gd name="connsiteY362" fmla="*/ 6117182 h 6858000"/>
              <a:gd name="connsiteX363" fmla="*/ 11749412 w 12192000"/>
              <a:gd name="connsiteY363" fmla="*/ 6090162 h 6858000"/>
              <a:gd name="connsiteX364" fmla="*/ 11745300 w 12192000"/>
              <a:gd name="connsiteY364" fmla="*/ 6065220 h 6858000"/>
              <a:gd name="connsiteX365" fmla="*/ 11745300 w 12192000"/>
              <a:gd name="connsiteY365" fmla="*/ 6063142 h 6858000"/>
              <a:gd name="connsiteX366" fmla="*/ 11743243 w 12192000"/>
              <a:gd name="connsiteY366" fmla="*/ 6063142 h 6858000"/>
              <a:gd name="connsiteX367" fmla="*/ 11722678 w 12192000"/>
              <a:gd name="connsiteY367" fmla="*/ 6058985 h 6858000"/>
              <a:gd name="connsiteX368" fmla="*/ 11695943 w 12192000"/>
              <a:gd name="connsiteY368" fmla="*/ 6104711 h 6858000"/>
              <a:gd name="connsiteX369" fmla="*/ 11673321 w 12192000"/>
              <a:gd name="connsiteY369" fmla="*/ 6100554 h 6858000"/>
              <a:gd name="connsiteX370" fmla="*/ 11660982 w 12192000"/>
              <a:gd name="connsiteY370" fmla="*/ 6050671 h 6858000"/>
              <a:gd name="connsiteX371" fmla="*/ 11658925 w 12192000"/>
              <a:gd name="connsiteY371" fmla="*/ 6050671 h 6858000"/>
              <a:gd name="connsiteX372" fmla="*/ 11638359 w 12192000"/>
              <a:gd name="connsiteY372" fmla="*/ 6050671 h 6858000"/>
              <a:gd name="connsiteX373" fmla="*/ 11636303 w 12192000"/>
              <a:gd name="connsiteY373" fmla="*/ 6050671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8102"/>
                </a:moveTo>
                <a:cubicBezTo>
                  <a:pt x="11607483" y="6446018"/>
                  <a:pt x="11609524" y="6446018"/>
                  <a:pt x="11613605" y="6448102"/>
                </a:cubicBezTo>
                <a:cubicBezTo>
                  <a:pt x="11615645" y="6450187"/>
                  <a:pt x="11617686" y="6452271"/>
                  <a:pt x="11617686" y="6456440"/>
                </a:cubicBezTo>
                <a:cubicBezTo>
                  <a:pt x="11623808" y="6558584"/>
                  <a:pt x="11623808" y="6558584"/>
                  <a:pt x="11623808" y="6558584"/>
                </a:cubicBezTo>
                <a:cubicBezTo>
                  <a:pt x="11625848" y="6564837"/>
                  <a:pt x="11623808" y="6566922"/>
                  <a:pt x="11621767" y="6569006"/>
                </a:cubicBezTo>
                <a:cubicBezTo>
                  <a:pt x="11619727" y="6571091"/>
                  <a:pt x="11617686" y="6569006"/>
                  <a:pt x="11615645" y="6569006"/>
                </a:cubicBezTo>
                <a:cubicBezTo>
                  <a:pt x="11570752" y="6558584"/>
                  <a:pt x="11540142" y="6539822"/>
                  <a:pt x="11509533" y="6506470"/>
                </a:cubicBezTo>
                <a:cubicBezTo>
                  <a:pt x="11507492" y="6504386"/>
                  <a:pt x="11505451" y="6502301"/>
                  <a:pt x="11505451" y="6500217"/>
                </a:cubicBezTo>
                <a:cubicBezTo>
                  <a:pt x="11505451" y="6500217"/>
                  <a:pt x="11505451" y="6500217"/>
                  <a:pt x="11505451" y="6498131"/>
                </a:cubicBezTo>
                <a:cubicBezTo>
                  <a:pt x="11505451" y="6496047"/>
                  <a:pt x="11509533" y="6493962"/>
                  <a:pt x="11511573" y="6493962"/>
                </a:cubicBezTo>
                <a:cubicBezTo>
                  <a:pt x="11603402" y="6448102"/>
                  <a:pt x="11603402" y="6448102"/>
                  <a:pt x="11603402" y="6448102"/>
                </a:cubicBezTo>
                <a:close/>
                <a:moveTo>
                  <a:pt x="11686136" y="6446018"/>
                </a:moveTo>
                <a:cubicBezTo>
                  <a:pt x="11690256" y="6446018"/>
                  <a:pt x="11692317" y="6446018"/>
                  <a:pt x="11696438" y="6446018"/>
                </a:cubicBezTo>
                <a:cubicBezTo>
                  <a:pt x="11787097" y="6491784"/>
                  <a:pt x="11787097" y="6491784"/>
                  <a:pt x="11787097" y="6491784"/>
                </a:cubicBezTo>
                <a:cubicBezTo>
                  <a:pt x="11791218" y="6493864"/>
                  <a:pt x="11793278" y="6495944"/>
                  <a:pt x="11795339" y="6498025"/>
                </a:cubicBezTo>
                <a:cubicBezTo>
                  <a:pt x="11795339" y="6500105"/>
                  <a:pt x="11793278" y="6502185"/>
                  <a:pt x="11791218" y="6504265"/>
                </a:cubicBezTo>
                <a:cubicBezTo>
                  <a:pt x="11760312" y="6537549"/>
                  <a:pt x="11727344" y="6556272"/>
                  <a:pt x="11684076" y="6566673"/>
                </a:cubicBezTo>
                <a:cubicBezTo>
                  <a:pt x="11679954" y="6568753"/>
                  <a:pt x="11677894" y="6568753"/>
                  <a:pt x="11675833" y="6566673"/>
                </a:cubicBezTo>
                <a:cubicBezTo>
                  <a:pt x="11673773" y="6564593"/>
                  <a:pt x="11673773" y="6560432"/>
                  <a:pt x="11673773" y="6558352"/>
                </a:cubicBezTo>
                <a:cubicBezTo>
                  <a:pt x="11682015" y="6454339"/>
                  <a:pt x="11682015" y="6454339"/>
                  <a:pt x="11682015" y="6454339"/>
                </a:cubicBezTo>
                <a:cubicBezTo>
                  <a:pt x="11682015" y="6452259"/>
                  <a:pt x="11684076" y="6448098"/>
                  <a:pt x="11686136" y="6446018"/>
                </a:cubicBezTo>
                <a:close/>
                <a:moveTo>
                  <a:pt x="10868401" y="6406275"/>
                </a:moveTo>
                <a:cubicBezTo>
                  <a:pt x="10868401" y="6406275"/>
                  <a:pt x="10868401" y="6406275"/>
                  <a:pt x="10868401" y="6449478"/>
                </a:cubicBezTo>
                <a:cubicBezTo>
                  <a:pt x="10868401" y="6449478"/>
                  <a:pt x="10841333" y="6457707"/>
                  <a:pt x="10820512" y="6457707"/>
                </a:cubicBezTo>
                <a:cubicBezTo>
                  <a:pt x="10803855" y="6457707"/>
                  <a:pt x="10801773" y="6441249"/>
                  <a:pt x="10801773" y="6433020"/>
                </a:cubicBezTo>
                <a:cubicBezTo>
                  <a:pt x="10801773" y="6418619"/>
                  <a:pt x="10810102" y="6410390"/>
                  <a:pt x="10826759" y="6408333"/>
                </a:cubicBezTo>
                <a:close/>
                <a:moveTo>
                  <a:pt x="10518900" y="6336141"/>
                </a:moveTo>
                <a:cubicBezTo>
                  <a:pt x="10547537" y="6336141"/>
                  <a:pt x="10559811" y="6352748"/>
                  <a:pt x="10559811" y="6396340"/>
                </a:cubicBezTo>
                <a:cubicBezTo>
                  <a:pt x="10559811" y="6433704"/>
                  <a:pt x="10553675" y="6456538"/>
                  <a:pt x="10518900" y="6456538"/>
                </a:cubicBezTo>
                <a:cubicBezTo>
                  <a:pt x="10484125" y="6456538"/>
                  <a:pt x="10477988" y="6433704"/>
                  <a:pt x="10477988" y="6396340"/>
                </a:cubicBezTo>
                <a:cubicBezTo>
                  <a:pt x="10477988" y="6352748"/>
                  <a:pt x="10488216" y="6336141"/>
                  <a:pt x="10518900" y="6336141"/>
                </a:cubicBezTo>
                <a:close/>
                <a:moveTo>
                  <a:pt x="11673123" y="6327829"/>
                </a:moveTo>
                <a:cubicBezTo>
                  <a:pt x="11675950" y="6327310"/>
                  <a:pt x="11679033" y="6327829"/>
                  <a:pt x="11682116" y="6328868"/>
                </a:cubicBezTo>
                <a:cubicBezTo>
                  <a:pt x="11698562" y="6341337"/>
                  <a:pt x="11708840" y="6360039"/>
                  <a:pt x="11708840" y="6380819"/>
                </a:cubicBezTo>
                <a:cubicBezTo>
                  <a:pt x="11708840" y="6411990"/>
                  <a:pt x="11682116" y="6439004"/>
                  <a:pt x="11649226" y="6439004"/>
                </a:cubicBezTo>
                <a:cubicBezTo>
                  <a:pt x="11616336" y="6439004"/>
                  <a:pt x="11589612" y="6411990"/>
                  <a:pt x="11589612" y="6380819"/>
                </a:cubicBezTo>
                <a:cubicBezTo>
                  <a:pt x="11589612" y="6360039"/>
                  <a:pt x="11599890" y="6341337"/>
                  <a:pt x="11616336" y="6330947"/>
                </a:cubicBezTo>
                <a:cubicBezTo>
                  <a:pt x="11622503" y="6326790"/>
                  <a:pt x="11628669" y="6326790"/>
                  <a:pt x="11632781" y="6333024"/>
                </a:cubicBezTo>
                <a:cubicBezTo>
                  <a:pt x="11636892" y="6339259"/>
                  <a:pt x="11634837" y="6345492"/>
                  <a:pt x="11630725" y="6349649"/>
                </a:cubicBezTo>
                <a:cubicBezTo>
                  <a:pt x="11620447" y="6355883"/>
                  <a:pt x="11614280" y="6368351"/>
                  <a:pt x="11614280" y="6380819"/>
                </a:cubicBezTo>
                <a:cubicBezTo>
                  <a:pt x="11614280" y="6399522"/>
                  <a:pt x="11630725" y="6416146"/>
                  <a:pt x="11649226" y="6416146"/>
                </a:cubicBezTo>
                <a:cubicBezTo>
                  <a:pt x="11667727" y="6416146"/>
                  <a:pt x="11684172" y="6399522"/>
                  <a:pt x="11684172" y="6380819"/>
                </a:cubicBezTo>
                <a:cubicBezTo>
                  <a:pt x="11684172" y="6368351"/>
                  <a:pt x="11678005" y="6355883"/>
                  <a:pt x="11667727" y="6349649"/>
                </a:cubicBezTo>
                <a:cubicBezTo>
                  <a:pt x="11663616" y="6345492"/>
                  <a:pt x="11661560" y="6339259"/>
                  <a:pt x="11665671" y="6333024"/>
                </a:cubicBezTo>
                <a:cubicBezTo>
                  <a:pt x="11667727" y="6329908"/>
                  <a:pt x="11670297" y="6328349"/>
                  <a:pt x="11673123" y="6327829"/>
                </a:cubicBezTo>
                <a:close/>
                <a:moveTo>
                  <a:pt x="11822057" y="6312763"/>
                </a:moveTo>
                <a:cubicBezTo>
                  <a:pt x="11824124" y="6312763"/>
                  <a:pt x="11826190" y="6316915"/>
                  <a:pt x="11826190" y="6318992"/>
                </a:cubicBezTo>
                <a:cubicBezTo>
                  <a:pt x="11838588" y="6362590"/>
                  <a:pt x="11838588" y="6399960"/>
                  <a:pt x="11826190" y="6443559"/>
                </a:cubicBezTo>
                <a:cubicBezTo>
                  <a:pt x="11824124" y="6447711"/>
                  <a:pt x="11824124" y="6449787"/>
                  <a:pt x="11822057" y="6449787"/>
                </a:cubicBezTo>
                <a:cubicBezTo>
                  <a:pt x="11817924" y="6451863"/>
                  <a:pt x="11815858" y="6449787"/>
                  <a:pt x="11813791" y="6447711"/>
                </a:cubicBezTo>
                <a:cubicBezTo>
                  <a:pt x="11729066" y="6389579"/>
                  <a:pt x="11729066" y="6389579"/>
                  <a:pt x="11729066" y="6389579"/>
                </a:cubicBezTo>
                <a:cubicBezTo>
                  <a:pt x="11724933" y="6387504"/>
                  <a:pt x="11722867" y="6385427"/>
                  <a:pt x="11722867" y="6381275"/>
                </a:cubicBezTo>
                <a:cubicBezTo>
                  <a:pt x="11722867" y="6379199"/>
                  <a:pt x="11724933" y="6375047"/>
                  <a:pt x="11729066" y="6372971"/>
                </a:cubicBezTo>
                <a:cubicBezTo>
                  <a:pt x="11813791" y="6314840"/>
                  <a:pt x="11813791" y="6314840"/>
                  <a:pt x="11813791" y="6314840"/>
                </a:cubicBezTo>
                <a:cubicBezTo>
                  <a:pt x="11815858" y="6312763"/>
                  <a:pt x="11819991" y="6312763"/>
                  <a:pt x="11822057" y="6312763"/>
                </a:cubicBezTo>
                <a:close/>
                <a:moveTo>
                  <a:pt x="11476229" y="6312763"/>
                </a:moveTo>
                <a:cubicBezTo>
                  <a:pt x="11480320" y="6312763"/>
                  <a:pt x="11482366" y="6314840"/>
                  <a:pt x="11484412" y="6316915"/>
                </a:cubicBezTo>
                <a:cubicBezTo>
                  <a:pt x="11568280" y="6372971"/>
                  <a:pt x="11568280" y="6372971"/>
                  <a:pt x="11568280" y="6372971"/>
                </a:cubicBezTo>
                <a:cubicBezTo>
                  <a:pt x="11572371" y="6375047"/>
                  <a:pt x="11574417" y="6379199"/>
                  <a:pt x="11574417" y="6381275"/>
                </a:cubicBezTo>
                <a:cubicBezTo>
                  <a:pt x="11574417" y="6385427"/>
                  <a:pt x="11572371" y="6387504"/>
                  <a:pt x="11568280" y="6389579"/>
                </a:cubicBezTo>
                <a:lnTo>
                  <a:pt x="11484412" y="6447711"/>
                </a:lnTo>
                <a:cubicBezTo>
                  <a:pt x="11480320" y="6449787"/>
                  <a:pt x="11478275" y="6451863"/>
                  <a:pt x="11476229" y="6449787"/>
                </a:cubicBezTo>
                <a:cubicBezTo>
                  <a:pt x="11474184" y="6449787"/>
                  <a:pt x="11472138" y="6447711"/>
                  <a:pt x="11472138" y="6443559"/>
                </a:cubicBezTo>
                <a:cubicBezTo>
                  <a:pt x="11459865" y="6399960"/>
                  <a:pt x="11459865" y="6364666"/>
                  <a:pt x="11472138" y="6318992"/>
                </a:cubicBezTo>
                <a:cubicBezTo>
                  <a:pt x="11472138" y="6316915"/>
                  <a:pt x="11474184" y="6314840"/>
                  <a:pt x="11476229" y="6312763"/>
                </a:cubicBezTo>
                <a:close/>
                <a:moveTo>
                  <a:pt x="11088184" y="6302243"/>
                </a:moveTo>
                <a:cubicBezTo>
                  <a:pt x="11086131" y="6302243"/>
                  <a:pt x="11084078" y="6302243"/>
                  <a:pt x="11082024" y="6304321"/>
                </a:cubicBezTo>
                <a:cubicBezTo>
                  <a:pt x="11079972" y="6306398"/>
                  <a:pt x="11079972" y="6308475"/>
                  <a:pt x="11079972" y="6310551"/>
                </a:cubicBezTo>
                <a:cubicBezTo>
                  <a:pt x="11121033" y="6468402"/>
                  <a:pt x="11121033" y="6468402"/>
                  <a:pt x="11121033" y="6468402"/>
                </a:cubicBezTo>
                <a:cubicBezTo>
                  <a:pt x="11123086" y="6476710"/>
                  <a:pt x="11131299" y="6489171"/>
                  <a:pt x="11145670" y="6489171"/>
                </a:cubicBezTo>
                <a:cubicBezTo>
                  <a:pt x="11153882" y="6489171"/>
                  <a:pt x="11153882" y="6489171"/>
                  <a:pt x="11153882" y="6489171"/>
                </a:cubicBezTo>
                <a:cubicBezTo>
                  <a:pt x="11151829" y="6493325"/>
                  <a:pt x="11151829" y="6495403"/>
                  <a:pt x="11149776" y="6497479"/>
                </a:cubicBezTo>
                <a:cubicBezTo>
                  <a:pt x="11149776" y="6499556"/>
                  <a:pt x="11149776" y="6499556"/>
                  <a:pt x="11149776" y="6499556"/>
                </a:cubicBezTo>
                <a:cubicBezTo>
                  <a:pt x="11147723" y="6505788"/>
                  <a:pt x="11145670" y="6518249"/>
                  <a:pt x="11125139" y="6518249"/>
                </a:cubicBezTo>
                <a:cubicBezTo>
                  <a:pt x="11090237" y="6516172"/>
                  <a:pt x="11090237" y="6516172"/>
                  <a:pt x="11090237" y="6516172"/>
                </a:cubicBezTo>
                <a:cubicBezTo>
                  <a:pt x="11088184" y="6514095"/>
                  <a:pt x="11086131" y="6516172"/>
                  <a:pt x="11084078" y="6518249"/>
                </a:cubicBezTo>
                <a:cubicBezTo>
                  <a:pt x="11082024" y="6518249"/>
                  <a:pt x="11082024" y="6520326"/>
                  <a:pt x="11082024" y="6522403"/>
                </a:cubicBezTo>
                <a:cubicBezTo>
                  <a:pt x="11082024" y="6541096"/>
                  <a:pt x="11082024" y="6541096"/>
                  <a:pt x="11082024" y="6541096"/>
                </a:cubicBezTo>
                <a:cubicBezTo>
                  <a:pt x="11082024" y="6545250"/>
                  <a:pt x="11084078" y="6547327"/>
                  <a:pt x="11088184" y="6547327"/>
                </a:cubicBezTo>
                <a:cubicBezTo>
                  <a:pt x="11098449" y="6551480"/>
                  <a:pt x="11118980" y="6553557"/>
                  <a:pt x="11135404" y="6553557"/>
                </a:cubicBezTo>
                <a:cubicBezTo>
                  <a:pt x="11135404" y="6553557"/>
                  <a:pt x="11135404" y="6553557"/>
                  <a:pt x="11137458" y="6553557"/>
                </a:cubicBezTo>
                <a:cubicBezTo>
                  <a:pt x="11164148" y="6553557"/>
                  <a:pt x="11182625" y="6536942"/>
                  <a:pt x="11190838" y="6501633"/>
                </a:cubicBezTo>
                <a:cubicBezTo>
                  <a:pt x="11201103" y="6462170"/>
                  <a:pt x="11215474" y="6410246"/>
                  <a:pt x="11223687" y="6372861"/>
                </a:cubicBezTo>
                <a:cubicBezTo>
                  <a:pt x="11227793" y="6356245"/>
                  <a:pt x="11231899" y="6341706"/>
                  <a:pt x="11236005" y="6331321"/>
                </a:cubicBezTo>
                <a:cubicBezTo>
                  <a:pt x="11240111" y="6310551"/>
                  <a:pt x="11240111" y="6310551"/>
                  <a:pt x="11240111" y="6310551"/>
                </a:cubicBezTo>
                <a:cubicBezTo>
                  <a:pt x="11240111" y="6308475"/>
                  <a:pt x="11240111" y="6306398"/>
                  <a:pt x="11238058" y="6304321"/>
                </a:cubicBezTo>
                <a:cubicBezTo>
                  <a:pt x="11238058" y="6302243"/>
                  <a:pt x="11236005" y="6302243"/>
                  <a:pt x="11233952" y="6302243"/>
                </a:cubicBezTo>
                <a:cubicBezTo>
                  <a:pt x="11205209" y="6302243"/>
                  <a:pt x="11205209" y="6302243"/>
                  <a:pt x="11205209" y="6302243"/>
                </a:cubicBezTo>
                <a:cubicBezTo>
                  <a:pt x="11203156" y="6302243"/>
                  <a:pt x="11199050" y="6304321"/>
                  <a:pt x="11199050" y="6306398"/>
                </a:cubicBezTo>
                <a:cubicBezTo>
                  <a:pt x="11162094" y="6447632"/>
                  <a:pt x="11162094" y="6447632"/>
                  <a:pt x="11162094" y="6447632"/>
                </a:cubicBezTo>
                <a:cubicBezTo>
                  <a:pt x="11160041" y="6447632"/>
                  <a:pt x="11160041" y="6447632"/>
                  <a:pt x="11160041" y="6447632"/>
                </a:cubicBezTo>
                <a:cubicBezTo>
                  <a:pt x="11121033" y="6306398"/>
                  <a:pt x="11121033" y="6306398"/>
                  <a:pt x="11121033" y="6306398"/>
                </a:cubicBezTo>
                <a:cubicBezTo>
                  <a:pt x="11121033" y="6304321"/>
                  <a:pt x="11118980" y="6302243"/>
                  <a:pt x="11114874" y="6302243"/>
                </a:cubicBezTo>
                <a:cubicBezTo>
                  <a:pt x="11088184" y="6302243"/>
                  <a:pt x="11088184" y="6302243"/>
                  <a:pt x="11088184" y="6302243"/>
                </a:cubicBezTo>
                <a:close/>
                <a:moveTo>
                  <a:pt x="11048412" y="6299906"/>
                </a:moveTo>
                <a:cubicBezTo>
                  <a:pt x="11030001" y="6299906"/>
                  <a:pt x="11011591" y="6312391"/>
                  <a:pt x="10999317" y="6320715"/>
                </a:cubicBezTo>
                <a:cubicBezTo>
                  <a:pt x="10999317" y="6308230"/>
                  <a:pt x="10999317" y="6308230"/>
                  <a:pt x="10999317" y="6308230"/>
                </a:cubicBezTo>
                <a:cubicBezTo>
                  <a:pt x="10999317" y="6304067"/>
                  <a:pt x="10997272" y="6301987"/>
                  <a:pt x="10993181" y="6301987"/>
                </a:cubicBezTo>
                <a:cubicBezTo>
                  <a:pt x="10964542" y="6301987"/>
                  <a:pt x="10964542" y="6301987"/>
                  <a:pt x="10964542" y="6301987"/>
                </a:cubicBezTo>
                <a:cubicBezTo>
                  <a:pt x="10960451" y="6301987"/>
                  <a:pt x="10958406" y="6304067"/>
                  <a:pt x="10958406" y="6308230"/>
                </a:cubicBezTo>
                <a:cubicBezTo>
                  <a:pt x="10958406" y="6483025"/>
                  <a:pt x="10958406" y="6483025"/>
                  <a:pt x="10958406" y="6483025"/>
                </a:cubicBezTo>
                <a:cubicBezTo>
                  <a:pt x="10958406" y="6487187"/>
                  <a:pt x="10960451" y="6489268"/>
                  <a:pt x="10964542" y="6489268"/>
                </a:cubicBezTo>
                <a:cubicBezTo>
                  <a:pt x="10993181" y="6489268"/>
                  <a:pt x="10993181" y="6489268"/>
                  <a:pt x="10993181" y="6489268"/>
                </a:cubicBezTo>
                <a:cubicBezTo>
                  <a:pt x="10997272" y="6489268"/>
                  <a:pt x="10999317" y="6487187"/>
                  <a:pt x="10999317" y="6483025"/>
                </a:cubicBezTo>
                <a:cubicBezTo>
                  <a:pt x="10999317" y="6362333"/>
                  <a:pt x="10999317" y="6362333"/>
                  <a:pt x="10999317" y="6362333"/>
                </a:cubicBezTo>
                <a:cubicBezTo>
                  <a:pt x="11007500" y="6356090"/>
                  <a:pt x="11025910" y="6341524"/>
                  <a:pt x="11050457" y="6339443"/>
                </a:cubicBezTo>
                <a:cubicBezTo>
                  <a:pt x="11054548" y="6339443"/>
                  <a:pt x="11056594" y="6335281"/>
                  <a:pt x="11056594" y="6333200"/>
                </a:cubicBezTo>
                <a:cubicBezTo>
                  <a:pt x="11056594" y="6306149"/>
                  <a:pt x="11056594" y="6306149"/>
                  <a:pt x="11056594" y="6306149"/>
                </a:cubicBezTo>
                <a:cubicBezTo>
                  <a:pt x="11056594" y="6304067"/>
                  <a:pt x="11056594" y="6301987"/>
                  <a:pt x="11054548" y="6301987"/>
                </a:cubicBezTo>
                <a:cubicBezTo>
                  <a:pt x="11052503" y="6299906"/>
                  <a:pt x="11050457" y="6299906"/>
                  <a:pt x="11048412" y="6299906"/>
                </a:cubicBezTo>
                <a:close/>
                <a:moveTo>
                  <a:pt x="10847504" y="6296399"/>
                </a:moveTo>
                <a:cubicBezTo>
                  <a:pt x="10826811" y="6296399"/>
                  <a:pt x="10791633" y="6302637"/>
                  <a:pt x="10777148" y="6304717"/>
                </a:cubicBezTo>
                <a:cubicBezTo>
                  <a:pt x="10773009" y="6304717"/>
                  <a:pt x="10770940" y="6308875"/>
                  <a:pt x="10770940" y="6310955"/>
                </a:cubicBezTo>
                <a:cubicBezTo>
                  <a:pt x="10770940" y="6310955"/>
                  <a:pt x="10770940" y="6310955"/>
                  <a:pt x="10773009" y="6335908"/>
                </a:cubicBezTo>
                <a:cubicBezTo>
                  <a:pt x="10773009" y="6337987"/>
                  <a:pt x="10773009" y="6340067"/>
                  <a:pt x="10775079" y="6340067"/>
                </a:cubicBezTo>
                <a:cubicBezTo>
                  <a:pt x="10777148" y="6342146"/>
                  <a:pt x="10777148" y="6342146"/>
                  <a:pt x="10779217" y="6342146"/>
                </a:cubicBezTo>
                <a:cubicBezTo>
                  <a:pt x="10795771" y="6342146"/>
                  <a:pt x="10824741" y="6337987"/>
                  <a:pt x="10845434" y="6337987"/>
                </a:cubicBezTo>
                <a:cubicBezTo>
                  <a:pt x="10859918" y="6337987"/>
                  <a:pt x="10868196" y="6346305"/>
                  <a:pt x="10868196" y="6360861"/>
                </a:cubicBezTo>
                <a:cubicBezTo>
                  <a:pt x="10868196" y="6360861"/>
                  <a:pt x="10868196" y="6360861"/>
                  <a:pt x="10868196" y="6373337"/>
                </a:cubicBezTo>
                <a:cubicBezTo>
                  <a:pt x="10868196" y="6373337"/>
                  <a:pt x="10868196" y="6373337"/>
                  <a:pt x="10822672" y="6377496"/>
                </a:cubicBezTo>
                <a:cubicBezTo>
                  <a:pt x="10777148" y="6379576"/>
                  <a:pt x="10758524" y="6396211"/>
                  <a:pt x="10758524" y="6433640"/>
                </a:cubicBezTo>
                <a:cubicBezTo>
                  <a:pt x="10758524" y="6473149"/>
                  <a:pt x="10779217" y="6493943"/>
                  <a:pt x="10814395" y="6493943"/>
                </a:cubicBezTo>
                <a:cubicBezTo>
                  <a:pt x="10843365" y="6493943"/>
                  <a:pt x="10874404" y="6481467"/>
                  <a:pt x="10874404" y="6481467"/>
                </a:cubicBezTo>
                <a:cubicBezTo>
                  <a:pt x="10882681" y="6487705"/>
                  <a:pt x="10888889" y="6491864"/>
                  <a:pt x="10903374" y="6493943"/>
                </a:cubicBezTo>
                <a:cubicBezTo>
                  <a:pt x="10905443" y="6493943"/>
                  <a:pt x="10907512" y="6493943"/>
                  <a:pt x="10909582" y="6491864"/>
                </a:cubicBezTo>
                <a:cubicBezTo>
                  <a:pt x="10909582" y="6489784"/>
                  <a:pt x="10911651" y="6487705"/>
                  <a:pt x="10911651" y="6485626"/>
                </a:cubicBezTo>
                <a:cubicBezTo>
                  <a:pt x="10911651" y="6485626"/>
                  <a:pt x="10911651" y="6485626"/>
                  <a:pt x="10911651" y="6360861"/>
                </a:cubicBezTo>
                <a:cubicBezTo>
                  <a:pt x="10911651" y="6317193"/>
                  <a:pt x="10890958" y="6296399"/>
                  <a:pt x="10847504" y="6296399"/>
                </a:cubicBezTo>
                <a:close/>
                <a:moveTo>
                  <a:pt x="10518899" y="6296399"/>
                </a:moveTo>
                <a:cubicBezTo>
                  <a:pt x="10472419" y="6296399"/>
                  <a:pt x="10434738" y="6340620"/>
                  <a:pt x="10434738" y="6395171"/>
                </a:cubicBezTo>
                <a:cubicBezTo>
                  <a:pt x="10434738" y="6449722"/>
                  <a:pt x="10472419" y="6493943"/>
                  <a:pt x="10518899" y="6493943"/>
                </a:cubicBezTo>
                <a:cubicBezTo>
                  <a:pt x="10565380" y="6493943"/>
                  <a:pt x="10603060" y="6449722"/>
                  <a:pt x="10603060" y="6395171"/>
                </a:cubicBezTo>
                <a:cubicBezTo>
                  <a:pt x="10603060" y="6340620"/>
                  <a:pt x="10565380" y="6296399"/>
                  <a:pt x="10518899" y="6296399"/>
                </a:cubicBezTo>
                <a:close/>
                <a:moveTo>
                  <a:pt x="10302945" y="6270683"/>
                </a:moveTo>
                <a:cubicBezTo>
                  <a:pt x="10302945" y="6270683"/>
                  <a:pt x="10302945" y="6270683"/>
                  <a:pt x="10319310" y="6270683"/>
                </a:cubicBezTo>
                <a:cubicBezTo>
                  <a:pt x="10349994" y="6270683"/>
                  <a:pt x="10362267" y="6291600"/>
                  <a:pt x="10362267" y="6310425"/>
                </a:cubicBezTo>
                <a:cubicBezTo>
                  <a:pt x="10362267" y="6333435"/>
                  <a:pt x="10343857" y="6348076"/>
                  <a:pt x="10317264" y="6348076"/>
                </a:cubicBezTo>
                <a:cubicBezTo>
                  <a:pt x="10294763" y="6350168"/>
                  <a:pt x="10280444" y="6348076"/>
                  <a:pt x="10272261" y="6348076"/>
                </a:cubicBezTo>
                <a:cubicBezTo>
                  <a:pt x="10272261" y="6348076"/>
                  <a:pt x="10272261" y="6348076"/>
                  <a:pt x="10272261" y="6272775"/>
                </a:cubicBezTo>
                <a:cubicBezTo>
                  <a:pt x="10276353" y="6270683"/>
                  <a:pt x="10286581" y="6270683"/>
                  <a:pt x="10302945" y="6270683"/>
                </a:cubicBezTo>
                <a:close/>
                <a:moveTo>
                  <a:pt x="10679182" y="6258994"/>
                </a:moveTo>
                <a:cubicBezTo>
                  <a:pt x="10679182" y="6258994"/>
                  <a:pt x="10679182" y="6258994"/>
                  <a:pt x="10650472" y="6265238"/>
                </a:cubicBezTo>
                <a:cubicBezTo>
                  <a:pt x="10646371" y="6267320"/>
                  <a:pt x="10644320" y="6269402"/>
                  <a:pt x="10644320" y="6271482"/>
                </a:cubicBezTo>
                <a:cubicBezTo>
                  <a:pt x="10644320" y="6271482"/>
                  <a:pt x="10644320" y="6271482"/>
                  <a:pt x="10644320" y="6302704"/>
                </a:cubicBezTo>
                <a:cubicBezTo>
                  <a:pt x="10644320" y="6302704"/>
                  <a:pt x="10644320" y="6302704"/>
                  <a:pt x="10627914" y="6302704"/>
                </a:cubicBezTo>
                <a:cubicBezTo>
                  <a:pt x="10623813" y="6302704"/>
                  <a:pt x="10621762" y="6304786"/>
                  <a:pt x="10621762" y="6308949"/>
                </a:cubicBezTo>
                <a:cubicBezTo>
                  <a:pt x="10621762" y="6308949"/>
                  <a:pt x="10621762" y="6308949"/>
                  <a:pt x="10621762" y="6333927"/>
                </a:cubicBezTo>
                <a:cubicBezTo>
                  <a:pt x="10621762" y="6338090"/>
                  <a:pt x="10623813" y="6340171"/>
                  <a:pt x="10627914" y="6340171"/>
                </a:cubicBezTo>
                <a:cubicBezTo>
                  <a:pt x="10627914" y="6340171"/>
                  <a:pt x="10627914" y="6340171"/>
                  <a:pt x="10644320" y="6340171"/>
                </a:cubicBezTo>
                <a:cubicBezTo>
                  <a:pt x="10644320" y="6340171"/>
                  <a:pt x="10644320" y="6340171"/>
                  <a:pt x="10644320" y="6423430"/>
                </a:cubicBezTo>
                <a:cubicBezTo>
                  <a:pt x="10644320" y="6479629"/>
                  <a:pt x="10658675" y="6496281"/>
                  <a:pt x="10699689" y="6496281"/>
                </a:cubicBezTo>
                <a:cubicBezTo>
                  <a:pt x="10709943" y="6496281"/>
                  <a:pt x="10722247" y="6492118"/>
                  <a:pt x="10732500" y="6492118"/>
                </a:cubicBezTo>
                <a:cubicBezTo>
                  <a:pt x="10736602" y="6490037"/>
                  <a:pt x="10738652" y="6487955"/>
                  <a:pt x="10738652" y="6483792"/>
                </a:cubicBezTo>
                <a:cubicBezTo>
                  <a:pt x="10738652" y="6483792"/>
                  <a:pt x="10738652" y="6483792"/>
                  <a:pt x="10736602" y="6460896"/>
                </a:cubicBezTo>
                <a:cubicBezTo>
                  <a:pt x="10736602" y="6456733"/>
                  <a:pt x="10734551" y="6452570"/>
                  <a:pt x="10730449" y="6452570"/>
                </a:cubicBezTo>
                <a:cubicBezTo>
                  <a:pt x="10724297" y="6452570"/>
                  <a:pt x="10714044" y="6454652"/>
                  <a:pt x="10705841" y="6454652"/>
                </a:cubicBezTo>
                <a:cubicBezTo>
                  <a:pt x="10687385" y="6454652"/>
                  <a:pt x="10687385" y="6444245"/>
                  <a:pt x="10687385" y="6417185"/>
                </a:cubicBezTo>
                <a:cubicBezTo>
                  <a:pt x="10687385" y="6417185"/>
                  <a:pt x="10687385" y="6417185"/>
                  <a:pt x="10687385" y="6340171"/>
                </a:cubicBezTo>
                <a:cubicBezTo>
                  <a:pt x="10687385" y="6340171"/>
                  <a:pt x="10687385" y="6340171"/>
                  <a:pt x="10730449" y="6340171"/>
                </a:cubicBezTo>
                <a:cubicBezTo>
                  <a:pt x="10734551" y="6340171"/>
                  <a:pt x="10736602" y="6338090"/>
                  <a:pt x="10736602" y="6333927"/>
                </a:cubicBezTo>
                <a:cubicBezTo>
                  <a:pt x="10736602" y="6333927"/>
                  <a:pt x="10736602" y="6333927"/>
                  <a:pt x="10736602" y="6308949"/>
                </a:cubicBezTo>
                <a:cubicBezTo>
                  <a:pt x="10736602" y="6304786"/>
                  <a:pt x="10734551" y="6302704"/>
                  <a:pt x="10730449" y="6302704"/>
                </a:cubicBezTo>
                <a:cubicBezTo>
                  <a:pt x="10730449" y="6302704"/>
                  <a:pt x="10730449" y="6302704"/>
                  <a:pt x="10687385" y="6302704"/>
                </a:cubicBezTo>
                <a:cubicBezTo>
                  <a:pt x="10687385" y="6302704"/>
                  <a:pt x="10687385" y="6302704"/>
                  <a:pt x="10687385" y="6265238"/>
                </a:cubicBezTo>
                <a:cubicBezTo>
                  <a:pt x="10687385" y="6263157"/>
                  <a:pt x="10685334" y="6261075"/>
                  <a:pt x="10685334" y="6258994"/>
                </a:cubicBezTo>
                <a:cubicBezTo>
                  <a:pt x="10683283" y="6258994"/>
                  <a:pt x="10681232" y="6258994"/>
                  <a:pt x="10679182" y="6258994"/>
                </a:cubicBezTo>
                <a:close/>
                <a:moveTo>
                  <a:pt x="10313278" y="6229772"/>
                </a:moveTo>
                <a:cubicBezTo>
                  <a:pt x="10302968" y="6229772"/>
                  <a:pt x="10272038" y="6229772"/>
                  <a:pt x="10232861" y="6233924"/>
                </a:cubicBezTo>
                <a:cubicBezTo>
                  <a:pt x="10230798" y="6233924"/>
                  <a:pt x="10226674" y="6238076"/>
                  <a:pt x="10226674" y="6242228"/>
                </a:cubicBezTo>
                <a:cubicBezTo>
                  <a:pt x="10226674" y="6242228"/>
                  <a:pt x="10226674" y="6242228"/>
                  <a:pt x="10226674" y="6483040"/>
                </a:cubicBezTo>
                <a:cubicBezTo>
                  <a:pt x="10226674" y="6487192"/>
                  <a:pt x="10230798" y="6489268"/>
                  <a:pt x="10234922" y="6489268"/>
                </a:cubicBezTo>
                <a:cubicBezTo>
                  <a:pt x="10234922" y="6489268"/>
                  <a:pt x="10234922" y="6489268"/>
                  <a:pt x="10263790" y="6489268"/>
                </a:cubicBezTo>
                <a:cubicBezTo>
                  <a:pt x="10267914" y="6489268"/>
                  <a:pt x="10272038" y="6487192"/>
                  <a:pt x="10272038" y="6483040"/>
                </a:cubicBezTo>
                <a:cubicBezTo>
                  <a:pt x="10272038" y="6483040"/>
                  <a:pt x="10272038" y="6483040"/>
                  <a:pt x="10272038" y="6387546"/>
                </a:cubicBezTo>
                <a:cubicBezTo>
                  <a:pt x="10280286" y="6387546"/>
                  <a:pt x="10298844" y="6389621"/>
                  <a:pt x="10321526" y="6389621"/>
                </a:cubicBezTo>
                <a:cubicBezTo>
                  <a:pt x="10321526" y="6389621"/>
                  <a:pt x="10321526" y="6389621"/>
                  <a:pt x="10362766" y="6485115"/>
                </a:cubicBezTo>
                <a:cubicBezTo>
                  <a:pt x="10364828" y="6489268"/>
                  <a:pt x="10366890" y="6489268"/>
                  <a:pt x="10368952" y="6489268"/>
                </a:cubicBezTo>
                <a:cubicBezTo>
                  <a:pt x="10368952" y="6489268"/>
                  <a:pt x="10368952" y="6489268"/>
                  <a:pt x="10401944" y="6489268"/>
                </a:cubicBezTo>
                <a:cubicBezTo>
                  <a:pt x="10406068" y="6489268"/>
                  <a:pt x="10408130" y="6489268"/>
                  <a:pt x="10408130" y="6487192"/>
                </a:cubicBezTo>
                <a:cubicBezTo>
                  <a:pt x="10410192" y="6485115"/>
                  <a:pt x="10410192" y="6483040"/>
                  <a:pt x="10410192" y="6480964"/>
                </a:cubicBezTo>
                <a:lnTo>
                  <a:pt x="10362766" y="6377166"/>
                </a:lnTo>
                <a:cubicBezTo>
                  <a:pt x="10393696" y="6362634"/>
                  <a:pt x="10408130" y="6339798"/>
                  <a:pt x="10408130" y="6308658"/>
                </a:cubicBezTo>
                <a:cubicBezTo>
                  <a:pt x="10408130" y="6273367"/>
                  <a:pt x="10391634" y="6229772"/>
                  <a:pt x="10319464" y="6229772"/>
                </a:cubicBezTo>
                <a:cubicBezTo>
                  <a:pt x="10319464" y="6229772"/>
                  <a:pt x="10317402" y="6229772"/>
                  <a:pt x="10313278" y="6229772"/>
                </a:cubicBezTo>
                <a:close/>
                <a:moveTo>
                  <a:pt x="11675833" y="6196766"/>
                </a:moveTo>
                <a:cubicBezTo>
                  <a:pt x="11677894" y="6194705"/>
                  <a:pt x="11682015" y="6194705"/>
                  <a:pt x="11684076" y="6196766"/>
                </a:cubicBezTo>
                <a:cubicBezTo>
                  <a:pt x="11727344" y="6207067"/>
                  <a:pt x="11760312" y="6225611"/>
                  <a:pt x="11791218" y="6258579"/>
                </a:cubicBezTo>
                <a:cubicBezTo>
                  <a:pt x="11793278" y="6260639"/>
                  <a:pt x="11795339" y="6262699"/>
                  <a:pt x="11795339" y="6264760"/>
                </a:cubicBezTo>
                <a:cubicBezTo>
                  <a:pt x="11793278" y="6268880"/>
                  <a:pt x="11791218" y="6268880"/>
                  <a:pt x="11787097" y="6270941"/>
                </a:cubicBezTo>
                <a:cubicBezTo>
                  <a:pt x="11696438" y="6314210"/>
                  <a:pt x="11696438" y="6314210"/>
                  <a:pt x="11696438" y="6314210"/>
                </a:cubicBezTo>
                <a:cubicBezTo>
                  <a:pt x="11692317" y="6316270"/>
                  <a:pt x="11688196" y="6316270"/>
                  <a:pt x="11686136" y="6316270"/>
                </a:cubicBezTo>
                <a:cubicBezTo>
                  <a:pt x="11684076" y="6314210"/>
                  <a:pt x="11682015" y="6310089"/>
                  <a:pt x="11682015" y="6305968"/>
                </a:cubicBezTo>
                <a:cubicBezTo>
                  <a:pt x="11673773" y="6205007"/>
                  <a:pt x="11673773" y="6205007"/>
                  <a:pt x="11673773" y="6205007"/>
                </a:cubicBezTo>
                <a:cubicBezTo>
                  <a:pt x="11673773" y="6200886"/>
                  <a:pt x="11673773" y="6198826"/>
                  <a:pt x="11675833" y="6196766"/>
                </a:cubicBezTo>
                <a:close/>
                <a:moveTo>
                  <a:pt x="11618498" y="6195995"/>
                </a:moveTo>
                <a:cubicBezTo>
                  <a:pt x="11620043" y="6195738"/>
                  <a:pt x="11621589" y="6195738"/>
                  <a:pt x="11622619" y="6196770"/>
                </a:cubicBezTo>
                <a:cubicBezTo>
                  <a:pt x="11622619" y="6198835"/>
                  <a:pt x="11624679" y="6200900"/>
                  <a:pt x="11624679" y="6207095"/>
                </a:cubicBezTo>
                <a:cubicBezTo>
                  <a:pt x="11616438" y="6308283"/>
                  <a:pt x="11616438" y="6308283"/>
                  <a:pt x="11616438" y="6308283"/>
                </a:cubicBezTo>
                <a:cubicBezTo>
                  <a:pt x="11616438" y="6312413"/>
                  <a:pt x="11614377" y="6314478"/>
                  <a:pt x="11612316" y="6316543"/>
                </a:cubicBezTo>
                <a:cubicBezTo>
                  <a:pt x="11608196" y="6318608"/>
                  <a:pt x="11606135" y="6318608"/>
                  <a:pt x="11602015" y="6316543"/>
                </a:cubicBezTo>
                <a:cubicBezTo>
                  <a:pt x="11511355" y="6271112"/>
                  <a:pt x="11511355" y="6271112"/>
                  <a:pt x="11511355" y="6271112"/>
                </a:cubicBezTo>
                <a:cubicBezTo>
                  <a:pt x="11507235" y="6271112"/>
                  <a:pt x="11505174" y="6269047"/>
                  <a:pt x="11503114" y="6264917"/>
                </a:cubicBezTo>
                <a:cubicBezTo>
                  <a:pt x="11503114" y="6262851"/>
                  <a:pt x="11505174" y="6260787"/>
                  <a:pt x="11507235" y="6258721"/>
                </a:cubicBezTo>
                <a:cubicBezTo>
                  <a:pt x="11538141" y="6225681"/>
                  <a:pt x="11571108" y="6207095"/>
                  <a:pt x="11614377" y="6196770"/>
                </a:cubicBezTo>
                <a:cubicBezTo>
                  <a:pt x="11615407" y="6196770"/>
                  <a:pt x="11616952" y="6196254"/>
                  <a:pt x="11618498" y="6195995"/>
                </a:cubicBezTo>
                <a:close/>
                <a:moveTo>
                  <a:pt x="11649811" y="6160806"/>
                </a:moveTo>
                <a:cubicBezTo>
                  <a:pt x="11530058" y="6160806"/>
                  <a:pt x="11432980" y="6258932"/>
                  <a:pt x="11432980" y="6379976"/>
                </a:cubicBezTo>
                <a:cubicBezTo>
                  <a:pt x="11432980" y="6501019"/>
                  <a:pt x="11530058" y="6599145"/>
                  <a:pt x="11649811" y="6599145"/>
                </a:cubicBezTo>
                <a:cubicBezTo>
                  <a:pt x="11769564" y="6599145"/>
                  <a:pt x="11866643" y="6501019"/>
                  <a:pt x="11866643" y="6379976"/>
                </a:cubicBezTo>
                <a:cubicBezTo>
                  <a:pt x="11866643" y="6258932"/>
                  <a:pt x="11769564" y="6160806"/>
                  <a:pt x="11649811" y="6160806"/>
                </a:cubicBezTo>
                <a:close/>
                <a:moveTo>
                  <a:pt x="11649226" y="6129247"/>
                </a:moveTo>
                <a:cubicBezTo>
                  <a:pt x="11785441" y="6129247"/>
                  <a:pt x="11895865" y="6240979"/>
                  <a:pt x="11895865" y="6378808"/>
                </a:cubicBezTo>
                <a:cubicBezTo>
                  <a:pt x="11895865" y="6516636"/>
                  <a:pt x="11785441" y="6628369"/>
                  <a:pt x="11649226" y="6628369"/>
                </a:cubicBezTo>
                <a:cubicBezTo>
                  <a:pt x="11513012" y="6628369"/>
                  <a:pt x="11402588" y="6516636"/>
                  <a:pt x="11402588" y="6378808"/>
                </a:cubicBezTo>
                <a:cubicBezTo>
                  <a:pt x="11402588" y="6240979"/>
                  <a:pt x="11513012" y="6129247"/>
                  <a:pt x="11649226" y="6129247"/>
                </a:cubicBezTo>
                <a:close/>
                <a:moveTo>
                  <a:pt x="11636303" y="6050671"/>
                </a:moveTo>
                <a:cubicBezTo>
                  <a:pt x="11628077" y="6065220"/>
                  <a:pt x="11623964" y="6083926"/>
                  <a:pt x="11623964" y="6100554"/>
                </a:cubicBezTo>
                <a:cubicBezTo>
                  <a:pt x="11619850" y="6100554"/>
                  <a:pt x="11603398" y="6102632"/>
                  <a:pt x="11601342" y="6104711"/>
                </a:cubicBezTo>
                <a:cubicBezTo>
                  <a:pt x="11595172" y="6086005"/>
                  <a:pt x="11586946" y="6069377"/>
                  <a:pt x="11574607" y="6058985"/>
                </a:cubicBezTo>
                <a:cubicBezTo>
                  <a:pt x="11574607" y="6056906"/>
                  <a:pt x="11574607" y="6056906"/>
                  <a:pt x="11574607" y="6056906"/>
                </a:cubicBezTo>
                <a:cubicBezTo>
                  <a:pt x="11572550" y="6058985"/>
                  <a:pt x="11572550" y="6058985"/>
                  <a:pt x="11572550" y="6058985"/>
                </a:cubicBezTo>
                <a:cubicBezTo>
                  <a:pt x="11566381" y="6058985"/>
                  <a:pt x="11558155" y="6061063"/>
                  <a:pt x="11551985" y="6063142"/>
                </a:cubicBezTo>
                <a:cubicBezTo>
                  <a:pt x="11551985" y="6065220"/>
                  <a:pt x="11551985" y="6065220"/>
                  <a:pt x="11551985" y="6065220"/>
                </a:cubicBezTo>
                <a:cubicBezTo>
                  <a:pt x="11549928" y="6073534"/>
                  <a:pt x="11547872" y="6081848"/>
                  <a:pt x="11547872" y="6090162"/>
                </a:cubicBezTo>
                <a:cubicBezTo>
                  <a:pt x="11547872" y="6100554"/>
                  <a:pt x="11549928" y="6108868"/>
                  <a:pt x="11551985" y="6117182"/>
                </a:cubicBezTo>
                <a:cubicBezTo>
                  <a:pt x="11549928" y="6117182"/>
                  <a:pt x="11533476" y="6125495"/>
                  <a:pt x="11531420" y="6125495"/>
                </a:cubicBezTo>
                <a:cubicBezTo>
                  <a:pt x="11521137" y="6110946"/>
                  <a:pt x="11508798" y="6096397"/>
                  <a:pt x="11494402" y="6090162"/>
                </a:cubicBezTo>
                <a:cubicBezTo>
                  <a:pt x="11494402" y="6088083"/>
                  <a:pt x="11494402" y="6088083"/>
                  <a:pt x="11494402" y="6088083"/>
                </a:cubicBezTo>
                <a:cubicBezTo>
                  <a:pt x="11492346" y="6088083"/>
                  <a:pt x="11492346" y="6088083"/>
                  <a:pt x="11492346" y="6088083"/>
                </a:cubicBezTo>
                <a:cubicBezTo>
                  <a:pt x="11486176" y="6092240"/>
                  <a:pt x="11480006" y="6096397"/>
                  <a:pt x="11473837" y="6100554"/>
                </a:cubicBezTo>
                <a:cubicBezTo>
                  <a:pt x="11473837" y="6100554"/>
                  <a:pt x="11473837" y="6102632"/>
                  <a:pt x="11473837" y="6102632"/>
                </a:cubicBezTo>
                <a:cubicBezTo>
                  <a:pt x="11473837" y="6119260"/>
                  <a:pt x="11477950" y="6135888"/>
                  <a:pt x="11486176" y="6152515"/>
                </a:cubicBezTo>
                <a:cubicBezTo>
                  <a:pt x="11484120" y="6154594"/>
                  <a:pt x="11471780" y="6162908"/>
                  <a:pt x="11469724" y="6164986"/>
                </a:cubicBezTo>
                <a:cubicBezTo>
                  <a:pt x="11457385" y="6152515"/>
                  <a:pt x="11440932" y="6142123"/>
                  <a:pt x="11426536" y="6137966"/>
                </a:cubicBezTo>
                <a:cubicBezTo>
                  <a:pt x="11424480" y="6137966"/>
                  <a:pt x="11424480" y="6137966"/>
                  <a:pt x="11424480" y="6137966"/>
                </a:cubicBezTo>
                <a:cubicBezTo>
                  <a:pt x="11424480" y="6140044"/>
                  <a:pt x="11424480" y="6140044"/>
                  <a:pt x="11424480" y="6140044"/>
                </a:cubicBezTo>
                <a:cubicBezTo>
                  <a:pt x="11418310" y="6142123"/>
                  <a:pt x="11412140" y="6148358"/>
                  <a:pt x="11408027" y="6154594"/>
                </a:cubicBezTo>
                <a:cubicBezTo>
                  <a:pt x="11408027" y="6156672"/>
                  <a:pt x="11408027" y="6156672"/>
                  <a:pt x="11408027" y="6156672"/>
                </a:cubicBezTo>
                <a:cubicBezTo>
                  <a:pt x="11412140" y="6171221"/>
                  <a:pt x="11422423" y="6187849"/>
                  <a:pt x="11434763" y="6202398"/>
                </a:cubicBezTo>
                <a:cubicBezTo>
                  <a:pt x="11432706" y="6202398"/>
                  <a:pt x="11422423" y="6216947"/>
                  <a:pt x="11420366" y="6219026"/>
                </a:cubicBezTo>
                <a:cubicBezTo>
                  <a:pt x="11405971" y="6210712"/>
                  <a:pt x="11387462" y="6206555"/>
                  <a:pt x="11371010" y="6206555"/>
                </a:cubicBezTo>
                <a:cubicBezTo>
                  <a:pt x="11368953" y="6206555"/>
                  <a:pt x="11368953" y="6206555"/>
                  <a:pt x="11368953" y="6206555"/>
                </a:cubicBezTo>
                <a:cubicBezTo>
                  <a:pt x="11364840" y="6210712"/>
                  <a:pt x="11360727" y="6219026"/>
                  <a:pt x="11358671" y="6225261"/>
                </a:cubicBezTo>
                <a:cubicBezTo>
                  <a:pt x="11358671" y="6227340"/>
                  <a:pt x="11358671" y="6227340"/>
                  <a:pt x="11358671" y="6227340"/>
                </a:cubicBezTo>
                <a:cubicBezTo>
                  <a:pt x="11366897" y="6241888"/>
                  <a:pt x="11379236" y="6254359"/>
                  <a:pt x="11395688" y="6264752"/>
                </a:cubicBezTo>
                <a:cubicBezTo>
                  <a:pt x="11393632" y="6266830"/>
                  <a:pt x="11387462" y="6281379"/>
                  <a:pt x="11387462" y="6283458"/>
                </a:cubicBezTo>
                <a:cubicBezTo>
                  <a:pt x="11368953" y="6279301"/>
                  <a:pt x="11350444" y="6279301"/>
                  <a:pt x="11336049" y="6283458"/>
                </a:cubicBezTo>
                <a:cubicBezTo>
                  <a:pt x="11333992" y="6283458"/>
                  <a:pt x="11333992" y="6283458"/>
                  <a:pt x="11333992" y="6283458"/>
                </a:cubicBezTo>
                <a:cubicBezTo>
                  <a:pt x="11333992" y="6285536"/>
                  <a:pt x="11333992" y="6285536"/>
                  <a:pt x="11333992" y="6285536"/>
                </a:cubicBezTo>
                <a:cubicBezTo>
                  <a:pt x="11331936" y="6291772"/>
                  <a:pt x="11329879" y="6300085"/>
                  <a:pt x="11327823" y="6306320"/>
                </a:cubicBezTo>
                <a:cubicBezTo>
                  <a:pt x="11329879" y="6308399"/>
                  <a:pt x="11329879" y="6308399"/>
                  <a:pt x="11329879" y="6308399"/>
                </a:cubicBezTo>
                <a:cubicBezTo>
                  <a:pt x="11340162" y="6318791"/>
                  <a:pt x="11356614" y="6329184"/>
                  <a:pt x="11373066" y="6333340"/>
                </a:cubicBezTo>
                <a:cubicBezTo>
                  <a:pt x="11373066" y="6335419"/>
                  <a:pt x="11371010" y="6354125"/>
                  <a:pt x="11371010" y="6356204"/>
                </a:cubicBezTo>
                <a:cubicBezTo>
                  <a:pt x="11352501" y="6356204"/>
                  <a:pt x="11333992" y="6360360"/>
                  <a:pt x="11321653" y="6368675"/>
                </a:cubicBezTo>
                <a:cubicBezTo>
                  <a:pt x="11319596" y="6368675"/>
                  <a:pt x="11319596" y="6368675"/>
                  <a:pt x="11319596" y="6368675"/>
                </a:cubicBezTo>
                <a:cubicBezTo>
                  <a:pt x="11319596" y="6370752"/>
                  <a:pt x="11319596" y="6370752"/>
                  <a:pt x="11319596" y="6370752"/>
                </a:cubicBezTo>
                <a:cubicBezTo>
                  <a:pt x="11319596" y="6372831"/>
                  <a:pt x="11319596" y="6376988"/>
                  <a:pt x="11319596" y="6381145"/>
                </a:cubicBezTo>
                <a:cubicBezTo>
                  <a:pt x="11319596" y="6385302"/>
                  <a:pt x="11319596" y="6389459"/>
                  <a:pt x="11319596" y="6391537"/>
                </a:cubicBezTo>
                <a:cubicBezTo>
                  <a:pt x="11319596" y="6393616"/>
                  <a:pt x="11319596" y="6393616"/>
                  <a:pt x="11319596" y="6393616"/>
                </a:cubicBezTo>
                <a:cubicBezTo>
                  <a:pt x="11321653" y="6393616"/>
                  <a:pt x="11321653" y="6393616"/>
                  <a:pt x="11321653" y="6393616"/>
                </a:cubicBezTo>
                <a:cubicBezTo>
                  <a:pt x="11333992" y="6401930"/>
                  <a:pt x="11352501" y="6406087"/>
                  <a:pt x="11371010" y="6406087"/>
                </a:cubicBezTo>
                <a:cubicBezTo>
                  <a:pt x="11371010" y="6410243"/>
                  <a:pt x="11373066" y="6426871"/>
                  <a:pt x="11375123" y="6428949"/>
                </a:cubicBezTo>
                <a:cubicBezTo>
                  <a:pt x="11356614" y="6435184"/>
                  <a:pt x="11340162" y="6443498"/>
                  <a:pt x="11329879" y="6455969"/>
                </a:cubicBezTo>
                <a:cubicBezTo>
                  <a:pt x="11327823" y="6455969"/>
                  <a:pt x="11327823" y="6455969"/>
                  <a:pt x="11327823" y="6455969"/>
                </a:cubicBezTo>
                <a:cubicBezTo>
                  <a:pt x="11327823" y="6458048"/>
                  <a:pt x="11327823" y="6458048"/>
                  <a:pt x="11327823" y="6458048"/>
                </a:cubicBezTo>
                <a:cubicBezTo>
                  <a:pt x="11329879" y="6464283"/>
                  <a:pt x="11331936" y="6472597"/>
                  <a:pt x="11333992" y="6478833"/>
                </a:cubicBezTo>
                <a:cubicBezTo>
                  <a:pt x="11336049" y="6478833"/>
                  <a:pt x="11336049" y="6478833"/>
                  <a:pt x="11336049" y="6478833"/>
                </a:cubicBezTo>
                <a:cubicBezTo>
                  <a:pt x="11350444" y="6485068"/>
                  <a:pt x="11371010" y="6482989"/>
                  <a:pt x="11387462" y="6478833"/>
                </a:cubicBezTo>
                <a:cubicBezTo>
                  <a:pt x="11387462" y="6480910"/>
                  <a:pt x="11395688" y="6497539"/>
                  <a:pt x="11395688" y="6499616"/>
                </a:cubicBezTo>
                <a:cubicBezTo>
                  <a:pt x="11381292" y="6507930"/>
                  <a:pt x="11366897" y="6522480"/>
                  <a:pt x="11358671" y="6537029"/>
                </a:cubicBezTo>
                <a:cubicBezTo>
                  <a:pt x="11358671" y="6539107"/>
                  <a:pt x="11358671" y="6539107"/>
                  <a:pt x="11358671" y="6539107"/>
                </a:cubicBezTo>
                <a:cubicBezTo>
                  <a:pt x="11360727" y="6543265"/>
                  <a:pt x="11366897" y="6551578"/>
                  <a:pt x="11371010" y="6557813"/>
                </a:cubicBezTo>
                <a:cubicBezTo>
                  <a:pt x="11387462" y="6557813"/>
                  <a:pt x="11405971" y="6553657"/>
                  <a:pt x="11422423" y="6543265"/>
                </a:cubicBezTo>
                <a:cubicBezTo>
                  <a:pt x="11422423" y="6545342"/>
                  <a:pt x="11432706" y="6559892"/>
                  <a:pt x="11434763" y="6561971"/>
                </a:cubicBezTo>
                <a:cubicBezTo>
                  <a:pt x="11422423" y="6574441"/>
                  <a:pt x="11412140" y="6591068"/>
                  <a:pt x="11408027" y="6607697"/>
                </a:cubicBezTo>
                <a:cubicBezTo>
                  <a:pt x="11410084" y="6609774"/>
                  <a:pt x="11410084" y="6609774"/>
                  <a:pt x="11410084" y="6609774"/>
                </a:cubicBezTo>
                <a:cubicBezTo>
                  <a:pt x="11412140" y="6613932"/>
                  <a:pt x="11420366" y="6620167"/>
                  <a:pt x="11424480" y="6624324"/>
                </a:cubicBezTo>
                <a:cubicBezTo>
                  <a:pt x="11426536" y="6624324"/>
                  <a:pt x="11426536" y="6624324"/>
                  <a:pt x="11426536" y="6624324"/>
                </a:cubicBezTo>
                <a:cubicBezTo>
                  <a:pt x="11440932" y="6620167"/>
                  <a:pt x="11457385" y="6611853"/>
                  <a:pt x="11471780" y="6597304"/>
                </a:cubicBezTo>
                <a:cubicBezTo>
                  <a:pt x="11473837" y="6599383"/>
                  <a:pt x="11486176" y="6609774"/>
                  <a:pt x="11488233" y="6611853"/>
                </a:cubicBezTo>
                <a:cubicBezTo>
                  <a:pt x="11480006" y="6628480"/>
                  <a:pt x="11475894" y="6645109"/>
                  <a:pt x="11475894" y="6661736"/>
                </a:cubicBezTo>
                <a:cubicBezTo>
                  <a:pt x="11475894" y="6661736"/>
                  <a:pt x="11475894" y="6663815"/>
                  <a:pt x="11475894" y="6663815"/>
                </a:cubicBezTo>
                <a:cubicBezTo>
                  <a:pt x="11480006" y="6667971"/>
                  <a:pt x="11488233" y="6672129"/>
                  <a:pt x="11494402" y="6674206"/>
                </a:cubicBezTo>
                <a:cubicBezTo>
                  <a:pt x="11494402" y="6676285"/>
                  <a:pt x="11494402" y="6676285"/>
                  <a:pt x="11494402" y="6676285"/>
                </a:cubicBezTo>
                <a:cubicBezTo>
                  <a:pt x="11496459" y="6674206"/>
                  <a:pt x="11496459" y="6674206"/>
                  <a:pt x="11496459" y="6674206"/>
                </a:cubicBezTo>
                <a:cubicBezTo>
                  <a:pt x="11510854" y="6665893"/>
                  <a:pt x="11523194" y="6653422"/>
                  <a:pt x="11533476" y="6636795"/>
                </a:cubicBezTo>
                <a:cubicBezTo>
                  <a:pt x="11535533" y="6638873"/>
                  <a:pt x="11549928" y="6645109"/>
                  <a:pt x="11551985" y="6645109"/>
                </a:cubicBezTo>
                <a:cubicBezTo>
                  <a:pt x="11549928" y="6653422"/>
                  <a:pt x="11549928" y="6663815"/>
                  <a:pt x="11549928" y="6672129"/>
                </a:cubicBezTo>
                <a:cubicBezTo>
                  <a:pt x="11549928" y="6680442"/>
                  <a:pt x="11549928" y="6690835"/>
                  <a:pt x="11551985" y="6697070"/>
                </a:cubicBezTo>
                <a:cubicBezTo>
                  <a:pt x="11551985" y="6699148"/>
                  <a:pt x="11551985" y="6699148"/>
                  <a:pt x="11551985" y="6699148"/>
                </a:cubicBezTo>
                <a:cubicBezTo>
                  <a:pt x="11554042" y="6699148"/>
                  <a:pt x="11554042" y="6699148"/>
                  <a:pt x="11554042" y="6699148"/>
                </a:cubicBezTo>
                <a:cubicBezTo>
                  <a:pt x="11558155" y="6701227"/>
                  <a:pt x="11568437" y="6703305"/>
                  <a:pt x="11574607" y="6705383"/>
                </a:cubicBezTo>
                <a:cubicBezTo>
                  <a:pt x="11576663" y="6705383"/>
                  <a:pt x="11576663" y="6705383"/>
                  <a:pt x="11576663" y="6705383"/>
                </a:cubicBezTo>
                <a:cubicBezTo>
                  <a:pt x="11586946" y="6692913"/>
                  <a:pt x="11597229" y="6676285"/>
                  <a:pt x="11601342" y="6659658"/>
                </a:cubicBezTo>
                <a:cubicBezTo>
                  <a:pt x="11603398" y="6659658"/>
                  <a:pt x="11621907" y="6661736"/>
                  <a:pt x="11623964" y="6661736"/>
                </a:cubicBezTo>
                <a:cubicBezTo>
                  <a:pt x="11623964" y="6680442"/>
                  <a:pt x="11628077" y="6699148"/>
                  <a:pt x="11636303" y="6713697"/>
                </a:cubicBezTo>
                <a:cubicBezTo>
                  <a:pt x="11638359" y="6713697"/>
                  <a:pt x="11638359" y="6713697"/>
                  <a:pt x="11638359" y="6713697"/>
                </a:cubicBezTo>
                <a:cubicBezTo>
                  <a:pt x="11644529" y="6713697"/>
                  <a:pt x="11654812" y="6713697"/>
                  <a:pt x="11658925" y="6713697"/>
                </a:cubicBezTo>
                <a:cubicBezTo>
                  <a:pt x="11660982" y="6713697"/>
                  <a:pt x="11660982" y="6713697"/>
                  <a:pt x="11660982" y="6713697"/>
                </a:cubicBezTo>
                <a:cubicBezTo>
                  <a:pt x="11669208" y="6699148"/>
                  <a:pt x="11673321" y="6680442"/>
                  <a:pt x="11675378" y="6661736"/>
                </a:cubicBezTo>
                <a:cubicBezTo>
                  <a:pt x="11677434" y="6661736"/>
                  <a:pt x="11693886" y="6659658"/>
                  <a:pt x="11695943" y="6659658"/>
                </a:cubicBezTo>
                <a:cubicBezTo>
                  <a:pt x="11700056" y="6676285"/>
                  <a:pt x="11710338" y="6692913"/>
                  <a:pt x="11722678" y="6705383"/>
                </a:cubicBezTo>
                <a:cubicBezTo>
                  <a:pt x="11728847" y="6703305"/>
                  <a:pt x="11739130" y="6701227"/>
                  <a:pt x="11743243" y="6699148"/>
                </a:cubicBezTo>
                <a:cubicBezTo>
                  <a:pt x="11745300" y="6699148"/>
                  <a:pt x="11745300" y="6699148"/>
                  <a:pt x="11745300" y="6699148"/>
                </a:cubicBezTo>
                <a:cubicBezTo>
                  <a:pt x="11747356" y="6690835"/>
                  <a:pt x="11747356" y="6680442"/>
                  <a:pt x="11747356" y="6672129"/>
                </a:cubicBezTo>
                <a:cubicBezTo>
                  <a:pt x="11747356" y="6663815"/>
                  <a:pt x="11747356" y="6653422"/>
                  <a:pt x="11745300" y="6645109"/>
                </a:cubicBezTo>
                <a:cubicBezTo>
                  <a:pt x="11747356" y="6645109"/>
                  <a:pt x="11763808" y="6638873"/>
                  <a:pt x="11765865" y="6636795"/>
                </a:cubicBezTo>
                <a:cubicBezTo>
                  <a:pt x="11774091" y="6653422"/>
                  <a:pt x="11788487" y="6665893"/>
                  <a:pt x="11802882" y="6674206"/>
                </a:cubicBezTo>
                <a:cubicBezTo>
                  <a:pt x="11809052" y="6672129"/>
                  <a:pt x="11817278" y="6667971"/>
                  <a:pt x="11821391" y="6663815"/>
                </a:cubicBezTo>
                <a:cubicBezTo>
                  <a:pt x="11823448" y="6661736"/>
                  <a:pt x="11823448" y="6661736"/>
                  <a:pt x="11823448" y="6661736"/>
                </a:cubicBezTo>
                <a:cubicBezTo>
                  <a:pt x="11823448" y="6661736"/>
                  <a:pt x="11823448" y="6661736"/>
                  <a:pt x="11823448" y="6659658"/>
                </a:cubicBezTo>
                <a:cubicBezTo>
                  <a:pt x="11823448" y="6645109"/>
                  <a:pt x="11817278" y="6626403"/>
                  <a:pt x="11809052" y="6611853"/>
                </a:cubicBezTo>
                <a:cubicBezTo>
                  <a:pt x="11811108" y="6609774"/>
                  <a:pt x="11823448" y="6599383"/>
                  <a:pt x="11825504" y="6597304"/>
                </a:cubicBezTo>
                <a:cubicBezTo>
                  <a:pt x="11839900" y="6609774"/>
                  <a:pt x="11856352" y="6620167"/>
                  <a:pt x="11870748" y="6624324"/>
                </a:cubicBezTo>
                <a:cubicBezTo>
                  <a:pt x="11872805" y="6624324"/>
                  <a:pt x="11872805" y="6624324"/>
                  <a:pt x="11872805" y="6624324"/>
                </a:cubicBezTo>
                <a:cubicBezTo>
                  <a:pt x="11876918" y="6620167"/>
                  <a:pt x="11885144" y="6613932"/>
                  <a:pt x="11887201" y="6607697"/>
                </a:cubicBezTo>
                <a:cubicBezTo>
                  <a:pt x="11889257" y="6607697"/>
                  <a:pt x="11889257" y="6607697"/>
                  <a:pt x="11889257" y="6607697"/>
                </a:cubicBezTo>
                <a:cubicBezTo>
                  <a:pt x="11885144" y="6591068"/>
                  <a:pt x="11874861" y="6574441"/>
                  <a:pt x="11862522" y="6561971"/>
                </a:cubicBezTo>
                <a:cubicBezTo>
                  <a:pt x="11864579" y="6559892"/>
                  <a:pt x="11874861" y="6545342"/>
                  <a:pt x="11874861" y="6543265"/>
                </a:cubicBezTo>
                <a:cubicBezTo>
                  <a:pt x="11891314" y="6551578"/>
                  <a:pt x="11909822" y="6557813"/>
                  <a:pt x="11926275" y="6557813"/>
                </a:cubicBezTo>
                <a:cubicBezTo>
                  <a:pt x="11928331" y="6555735"/>
                  <a:pt x="11928331" y="6555735"/>
                  <a:pt x="11928331" y="6555735"/>
                </a:cubicBezTo>
                <a:cubicBezTo>
                  <a:pt x="11930388" y="6551578"/>
                  <a:pt x="11936557" y="6543265"/>
                  <a:pt x="11938614" y="6537029"/>
                </a:cubicBezTo>
                <a:cubicBezTo>
                  <a:pt x="11938614" y="6534951"/>
                  <a:pt x="11938614" y="6534951"/>
                  <a:pt x="11938614" y="6534951"/>
                </a:cubicBezTo>
                <a:cubicBezTo>
                  <a:pt x="11930388" y="6522480"/>
                  <a:pt x="11915992" y="6507930"/>
                  <a:pt x="11901596" y="6499616"/>
                </a:cubicBezTo>
                <a:cubicBezTo>
                  <a:pt x="11901596" y="6495460"/>
                  <a:pt x="11909822" y="6480910"/>
                  <a:pt x="11909822" y="6478833"/>
                </a:cubicBezTo>
                <a:cubicBezTo>
                  <a:pt x="11926275" y="6482989"/>
                  <a:pt x="11944784" y="6482989"/>
                  <a:pt x="11961236" y="6478833"/>
                </a:cubicBezTo>
                <a:cubicBezTo>
                  <a:pt x="11963292" y="6478833"/>
                  <a:pt x="11963292" y="6478833"/>
                  <a:pt x="11963292" y="6478833"/>
                </a:cubicBezTo>
                <a:cubicBezTo>
                  <a:pt x="11965349" y="6472597"/>
                  <a:pt x="11967405" y="6464283"/>
                  <a:pt x="11967405" y="6458048"/>
                </a:cubicBezTo>
                <a:cubicBezTo>
                  <a:pt x="11967405" y="6455969"/>
                  <a:pt x="11967405" y="6455969"/>
                  <a:pt x="11967405" y="6455969"/>
                </a:cubicBezTo>
                <a:cubicBezTo>
                  <a:pt x="11957123" y="6443498"/>
                  <a:pt x="11940670" y="6435184"/>
                  <a:pt x="11922162" y="6428949"/>
                </a:cubicBezTo>
                <a:cubicBezTo>
                  <a:pt x="11924218" y="6426871"/>
                  <a:pt x="11926275" y="6410243"/>
                  <a:pt x="11926275" y="6408165"/>
                </a:cubicBezTo>
                <a:cubicBezTo>
                  <a:pt x="11944784" y="6408165"/>
                  <a:pt x="11963292" y="6401930"/>
                  <a:pt x="11975632" y="6393616"/>
                </a:cubicBezTo>
                <a:cubicBezTo>
                  <a:pt x="11977688" y="6393616"/>
                  <a:pt x="11977688" y="6393616"/>
                  <a:pt x="11977688" y="6393616"/>
                </a:cubicBezTo>
                <a:cubicBezTo>
                  <a:pt x="11977688" y="6389459"/>
                  <a:pt x="11977688" y="6385302"/>
                  <a:pt x="11977688" y="6381145"/>
                </a:cubicBezTo>
                <a:cubicBezTo>
                  <a:pt x="11977688" y="6379066"/>
                  <a:pt x="11977688" y="6374910"/>
                  <a:pt x="11977688" y="6370752"/>
                </a:cubicBezTo>
                <a:cubicBezTo>
                  <a:pt x="11975632" y="6370752"/>
                  <a:pt x="11975632" y="6370752"/>
                  <a:pt x="11975632" y="6370752"/>
                </a:cubicBezTo>
                <a:cubicBezTo>
                  <a:pt x="11963292" y="6362439"/>
                  <a:pt x="11944784" y="6356204"/>
                  <a:pt x="11926275" y="6356204"/>
                </a:cubicBezTo>
                <a:cubicBezTo>
                  <a:pt x="11926275" y="6354125"/>
                  <a:pt x="11924218" y="6337498"/>
                  <a:pt x="11924218" y="6335419"/>
                </a:cubicBezTo>
                <a:cubicBezTo>
                  <a:pt x="11940670" y="6329184"/>
                  <a:pt x="11957123" y="6320870"/>
                  <a:pt x="11967405" y="6308399"/>
                </a:cubicBezTo>
                <a:cubicBezTo>
                  <a:pt x="11969462" y="6308399"/>
                  <a:pt x="11969462" y="6308399"/>
                  <a:pt x="11969462" y="6308399"/>
                </a:cubicBezTo>
                <a:cubicBezTo>
                  <a:pt x="11969462" y="6306320"/>
                  <a:pt x="11969462" y="6306320"/>
                  <a:pt x="11969462" y="6306320"/>
                </a:cubicBezTo>
                <a:cubicBezTo>
                  <a:pt x="11967405" y="6300085"/>
                  <a:pt x="11965349" y="6291772"/>
                  <a:pt x="11963292" y="6285536"/>
                </a:cubicBezTo>
                <a:cubicBezTo>
                  <a:pt x="11961236" y="6285536"/>
                  <a:pt x="11961236" y="6285536"/>
                  <a:pt x="11961236" y="6285536"/>
                </a:cubicBezTo>
                <a:cubicBezTo>
                  <a:pt x="11946840" y="6279301"/>
                  <a:pt x="11928331" y="6281379"/>
                  <a:pt x="11909822" y="6285536"/>
                </a:cubicBezTo>
                <a:cubicBezTo>
                  <a:pt x="11909822" y="6283458"/>
                  <a:pt x="11903653" y="6266830"/>
                  <a:pt x="11901596" y="6264752"/>
                </a:cubicBezTo>
                <a:cubicBezTo>
                  <a:pt x="11918049" y="6256438"/>
                  <a:pt x="11930388" y="6241888"/>
                  <a:pt x="11938614" y="6227340"/>
                </a:cubicBezTo>
                <a:cubicBezTo>
                  <a:pt x="11938614" y="6225261"/>
                  <a:pt x="11938614" y="6225261"/>
                  <a:pt x="11938614" y="6225261"/>
                </a:cubicBezTo>
                <a:cubicBezTo>
                  <a:pt x="11936557" y="6221104"/>
                  <a:pt x="11932444" y="6212790"/>
                  <a:pt x="11928331" y="6206555"/>
                </a:cubicBezTo>
                <a:cubicBezTo>
                  <a:pt x="11926275" y="6206555"/>
                  <a:pt x="11926275" y="6206555"/>
                  <a:pt x="11926275" y="6206555"/>
                </a:cubicBezTo>
                <a:cubicBezTo>
                  <a:pt x="11909822" y="6206555"/>
                  <a:pt x="11891314" y="6210712"/>
                  <a:pt x="11876918" y="6219026"/>
                </a:cubicBezTo>
                <a:cubicBezTo>
                  <a:pt x="11874861" y="6219026"/>
                  <a:pt x="11864579" y="6204476"/>
                  <a:pt x="11862522" y="6202398"/>
                </a:cubicBezTo>
                <a:cubicBezTo>
                  <a:pt x="11874861" y="6189927"/>
                  <a:pt x="11885144" y="6173300"/>
                  <a:pt x="11889257" y="6156672"/>
                </a:cubicBezTo>
                <a:cubicBezTo>
                  <a:pt x="11889257" y="6154594"/>
                  <a:pt x="11889257" y="6154594"/>
                  <a:pt x="11889257" y="6154594"/>
                </a:cubicBezTo>
                <a:cubicBezTo>
                  <a:pt x="11885144" y="6150437"/>
                  <a:pt x="11878975" y="6144201"/>
                  <a:pt x="11872805" y="6140044"/>
                </a:cubicBezTo>
                <a:cubicBezTo>
                  <a:pt x="11856352" y="6144201"/>
                  <a:pt x="11839900" y="6152515"/>
                  <a:pt x="11827561" y="6164986"/>
                </a:cubicBezTo>
                <a:cubicBezTo>
                  <a:pt x="11825504" y="6164986"/>
                  <a:pt x="11811108" y="6154594"/>
                  <a:pt x="11809052" y="6152515"/>
                </a:cubicBezTo>
                <a:cubicBezTo>
                  <a:pt x="11819334" y="6135888"/>
                  <a:pt x="11823448" y="6119260"/>
                  <a:pt x="11823448" y="6102632"/>
                </a:cubicBezTo>
                <a:cubicBezTo>
                  <a:pt x="11823448" y="6102632"/>
                  <a:pt x="11823448" y="6100554"/>
                  <a:pt x="11823448" y="6100554"/>
                </a:cubicBezTo>
                <a:cubicBezTo>
                  <a:pt x="11817278" y="6096397"/>
                  <a:pt x="11809052" y="6092240"/>
                  <a:pt x="11804939" y="6090162"/>
                </a:cubicBezTo>
                <a:cubicBezTo>
                  <a:pt x="11802882" y="6088083"/>
                  <a:pt x="11802882" y="6088083"/>
                  <a:pt x="11802882" y="6088083"/>
                </a:cubicBezTo>
                <a:cubicBezTo>
                  <a:pt x="11802882" y="6090162"/>
                  <a:pt x="11802882" y="6090162"/>
                  <a:pt x="11802882" y="6090162"/>
                </a:cubicBezTo>
                <a:cubicBezTo>
                  <a:pt x="11788487" y="6096397"/>
                  <a:pt x="11776147" y="6110946"/>
                  <a:pt x="11765865" y="6125495"/>
                </a:cubicBezTo>
                <a:cubicBezTo>
                  <a:pt x="11763808" y="6125495"/>
                  <a:pt x="11747356" y="6119260"/>
                  <a:pt x="11745300" y="6117182"/>
                </a:cubicBezTo>
                <a:cubicBezTo>
                  <a:pt x="11747356" y="6108868"/>
                  <a:pt x="11749412" y="6100554"/>
                  <a:pt x="11749412" y="6090162"/>
                </a:cubicBezTo>
                <a:cubicBezTo>
                  <a:pt x="11749412" y="6081848"/>
                  <a:pt x="11747356" y="6073534"/>
                  <a:pt x="11745300" y="6065220"/>
                </a:cubicBezTo>
                <a:cubicBezTo>
                  <a:pt x="11745300" y="6063142"/>
                  <a:pt x="11745300" y="6063142"/>
                  <a:pt x="11745300" y="6063142"/>
                </a:cubicBezTo>
                <a:cubicBezTo>
                  <a:pt x="11743243" y="6063142"/>
                  <a:pt x="11743243" y="6063142"/>
                  <a:pt x="11743243" y="6063142"/>
                </a:cubicBezTo>
                <a:cubicBezTo>
                  <a:pt x="11739130" y="6061063"/>
                  <a:pt x="11730904" y="6058985"/>
                  <a:pt x="11722678" y="6058985"/>
                </a:cubicBezTo>
                <a:cubicBezTo>
                  <a:pt x="11710338" y="6069377"/>
                  <a:pt x="11700056" y="6086005"/>
                  <a:pt x="11695943" y="6104711"/>
                </a:cubicBezTo>
                <a:cubicBezTo>
                  <a:pt x="11693886" y="6102632"/>
                  <a:pt x="11677434" y="6100554"/>
                  <a:pt x="11673321" y="6100554"/>
                </a:cubicBezTo>
                <a:cubicBezTo>
                  <a:pt x="11673321" y="6083926"/>
                  <a:pt x="11669208" y="6065220"/>
                  <a:pt x="11660982" y="6050671"/>
                </a:cubicBezTo>
                <a:cubicBezTo>
                  <a:pt x="11658925" y="6050671"/>
                  <a:pt x="11658925" y="6050671"/>
                  <a:pt x="11658925" y="6050671"/>
                </a:cubicBezTo>
                <a:cubicBezTo>
                  <a:pt x="11652756" y="6048592"/>
                  <a:pt x="11644529" y="6048592"/>
                  <a:pt x="11638359" y="6050671"/>
                </a:cubicBezTo>
                <a:cubicBezTo>
                  <a:pt x="11636303" y="6050671"/>
                  <a:pt x="11636303" y="6050671"/>
                  <a:pt x="11636303" y="6050671"/>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867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823809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4" y="115570"/>
            <a:ext cx="2304434" cy="365125"/>
          </a:xfrm>
        </p:spPr>
        <p:txBody>
          <a:bodyPr vert="horz" lIns="91440" tIns="45720" rIns="91440" bIns="45720" rtlCol="0" anchor="ctr"/>
          <a:lstStyle>
            <a:lvl1pPr>
              <a:defRPr lang="en-US" sz="1000"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854617005"/>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1315082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0818321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691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50464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59302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6E1362-B85A-824A-BDD8-19EE6704A070}"/>
              </a:ext>
            </a:extLst>
          </p:cNvPr>
          <p:cNvSpPr>
            <a:spLocks noGrp="1"/>
          </p:cNvSpPr>
          <p:nvPr>
            <p:ph idx="1"/>
          </p:nvPr>
        </p:nvSpPr>
        <p:spPr>
          <a:xfrm>
            <a:off x="3136392" y="679622"/>
            <a:ext cx="4517136" cy="4955059"/>
          </a:xfrm>
        </p:spPr>
        <p:txBody>
          <a:bodyPr numCol="2" anchor="t" anchorCtr="0">
            <a:noAutofit/>
          </a:bodyPr>
          <a:lstStyle>
            <a:lvl1pPr marL="0" indent="0">
              <a:lnSpc>
                <a:spcPct val="100000"/>
              </a:lnSpc>
              <a:spcBef>
                <a:spcPts val="0"/>
              </a:spcBef>
              <a:buNone/>
              <a:defRPr sz="1200" baseline="0">
                <a:solidFill>
                  <a:srgbClr val="48595D"/>
                </a:solidFill>
              </a:defRPr>
            </a:lvl1pPr>
            <a:lvl2pPr marL="457200" indent="-228600">
              <a:defRPr sz="1200">
                <a:solidFill>
                  <a:srgbClr val="48595D"/>
                </a:solidFill>
              </a:defRPr>
            </a:lvl2pPr>
            <a:lvl3pPr marL="685800" indent="-228600">
              <a:defRPr sz="1200">
                <a:solidFill>
                  <a:srgbClr val="48595D"/>
                </a:solidFill>
              </a:defRPr>
            </a:lvl3pPr>
            <a:lvl4pPr marL="914400" indent="-228600">
              <a:defRPr sz="1200">
                <a:solidFill>
                  <a:srgbClr val="48595D"/>
                </a:solidFill>
              </a:defRPr>
            </a:lvl4pPr>
            <a:lvl5pPr marL="1143000" indent="-228600">
              <a:defRPr sz="1200">
                <a:solidFill>
                  <a:srgbClr val="48595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1">
            <a:extLst>
              <a:ext uri="{FF2B5EF4-FFF2-40B4-BE49-F238E27FC236}">
                <a16:creationId xmlns:a16="http://schemas.microsoft.com/office/drawing/2014/main" id="{611DC394-F361-5F4B-A3CB-FDFAF0991C07}"/>
              </a:ext>
            </a:extLst>
          </p:cNvPr>
          <p:cNvSpPr>
            <a:spLocks noGrp="1"/>
          </p:cNvSpPr>
          <p:nvPr>
            <p:ph type="title"/>
          </p:nvPr>
        </p:nvSpPr>
        <p:spPr>
          <a:xfrm>
            <a:off x="466344" y="0"/>
            <a:ext cx="2377440" cy="6858000"/>
          </a:xfrm>
        </p:spPr>
        <p:txBody>
          <a:bodyPr tIns="0" bIns="91440" anchor="ctr" anchorCtr="0"/>
          <a:lstStyle>
            <a:lvl1pPr>
              <a:defRPr lang="en-US" sz="3600" b="1" kern="1200" dirty="0">
                <a:solidFill>
                  <a:srgbClr val="D91B5C"/>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749F37E-F65E-B64B-94D4-A1779A6FED89}"/>
              </a:ext>
            </a:extLst>
          </p:cNvPr>
          <p:cNvSpPr>
            <a:spLocks noGrp="1"/>
          </p:cNvSpPr>
          <p:nvPr>
            <p:ph type="pic" sz="quarter" idx="11"/>
          </p:nvPr>
        </p:nvSpPr>
        <p:spPr>
          <a:xfrm>
            <a:off x="7794889" y="1"/>
            <a:ext cx="4141737" cy="6857999"/>
          </a:xfrm>
        </p:spPr>
        <p:txBody>
          <a:bodyPr anchor="ctr" anchorCtr="0"/>
          <a:lstStyle/>
          <a:p>
            <a:r>
              <a:rPr lang="en-US" dirty="0"/>
              <a:t>Click icon to add picture</a:t>
            </a:r>
          </a:p>
        </p:txBody>
      </p:sp>
    </p:spTree>
    <p:extLst>
      <p:ext uri="{BB962C8B-B14F-4D97-AF65-F5344CB8AC3E}">
        <p14:creationId xmlns:p14="http://schemas.microsoft.com/office/powerpoint/2010/main" val="439692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699812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583425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30851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9745884" y="115570"/>
            <a:ext cx="2327583" cy="365125"/>
          </a:xfrm>
        </p:spPr>
        <p:txBody>
          <a:bodyPr vert="horz" lIns="91440" tIns="45720" rIns="91440" bIns="45720" rtlCol="0" anchor="ctr"/>
          <a:lstStyle>
            <a:lvl1pPr>
              <a:defRPr lang="en-US" smtClean="0">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00389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0"/>
            <a:ext cx="2373882"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42079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0"/>
            <a:ext cx="2431756"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538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0"/>
            <a:ext cx="2952616"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958349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6" y="115570"/>
            <a:ext cx="2420181"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77108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2" y="115570"/>
            <a:ext cx="225813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50000"/>
                  </a:srgbClr>
                </a:solidFill>
                <a:effectLst/>
                <a:uLnTx/>
                <a:uFillTx/>
                <a:latin typeface="Arial" panose="020B0604020202020204"/>
                <a:ea typeface="+mn-ea"/>
                <a:cs typeface="+mn-cs"/>
              </a:rPr>
              <a:t>© 2019 Rotary International. Internal Use Only. Not For Distribution. Private and Confidential.</a:t>
            </a:r>
          </a:p>
        </p:txBody>
      </p:sp>
    </p:spTree>
    <p:extLst>
      <p:ext uri="{BB962C8B-B14F-4D97-AF65-F5344CB8AC3E}">
        <p14:creationId xmlns:p14="http://schemas.microsoft.com/office/powerpoint/2010/main" val="81149259"/>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8" y="115570"/>
            <a:ext cx="2292859"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18658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ABC2B8F-6799-45DF-9C13-117142807742}"/>
              </a:ext>
            </a:extLst>
          </p:cNvPr>
          <p:cNvSpPr>
            <a:spLocks noGrp="1"/>
          </p:cNvSpPr>
          <p:nvPr>
            <p:ph type="pic" sz="quarter" idx="13"/>
          </p:nvPr>
        </p:nvSpPr>
        <p:spPr>
          <a:xfrm>
            <a:off x="0" y="0"/>
            <a:ext cx="12192000" cy="6858000"/>
          </a:xfrm>
          <a:custGeom>
            <a:avLst/>
            <a:gdLst>
              <a:gd name="connsiteX0" fmla="*/ 11603402 w 12192000"/>
              <a:gd name="connsiteY0" fmla="*/ 6440005 h 6858000"/>
              <a:gd name="connsiteX1" fmla="*/ 11613605 w 12192000"/>
              <a:gd name="connsiteY1" fmla="*/ 6440005 h 6858000"/>
              <a:gd name="connsiteX2" fmla="*/ 11617686 w 12192000"/>
              <a:gd name="connsiteY2" fmla="*/ 6448343 h 6858000"/>
              <a:gd name="connsiteX3" fmla="*/ 11623808 w 12192000"/>
              <a:gd name="connsiteY3" fmla="*/ 6550487 h 6858000"/>
              <a:gd name="connsiteX4" fmla="*/ 11621767 w 12192000"/>
              <a:gd name="connsiteY4" fmla="*/ 6560909 h 6858000"/>
              <a:gd name="connsiteX5" fmla="*/ 11615645 w 12192000"/>
              <a:gd name="connsiteY5" fmla="*/ 6560909 h 6858000"/>
              <a:gd name="connsiteX6" fmla="*/ 11509533 w 12192000"/>
              <a:gd name="connsiteY6" fmla="*/ 6498373 h 6858000"/>
              <a:gd name="connsiteX7" fmla="*/ 11505451 w 12192000"/>
              <a:gd name="connsiteY7" fmla="*/ 6492120 h 6858000"/>
              <a:gd name="connsiteX8" fmla="*/ 11505451 w 12192000"/>
              <a:gd name="connsiteY8" fmla="*/ 6490034 h 6858000"/>
              <a:gd name="connsiteX9" fmla="*/ 11511573 w 12192000"/>
              <a:gd name="connsiteY9" fmla="*/ 6485865 h 6858000"/>
              <a:gd name="connsiteX10" fmla="*/ 11603402 w 12192000"/>
              <a:gd name="connsiteY10" fmla="*/ 6440005 h 6858000"/>
              <a:gd name="connsiteX11" fmla="*/ 11686136 w 12192000"/>
              <a:gd name="connsiteY11" fmla="*/ 6437921 h 6858000"/>
              <a:gd name="connsiteX12" fmla="*/ 11696438 w 12192000"/>
              <a:gd name="connsiteY12" fmla="*/ 6437921 h 6858000"/>
              <a:gd name="connsiteX13" fmla="*/ 11787097 w 12192000"/>
              <a:gd name="connsiteY13" fmla="*/ 6483687 h 6858000"/>
              <a:gd name="connsiteX14" fmla="*/ 11795339 w 12192000"/>
              <a:gd name="connsiteY14" fmla="*/ 6489928 h 6858000"/>
              <a:gd name="connsiteX15" fmla="*/ 11791218 w 12192000"/>
              <a:gd name="connsiteY15" fmla="*/ 6496168 h 6858000"/>
              <a:gd name="connsiteX16" fmla="*/ 11684076 w 12192000"/>
              <a:gd name="connsiteY16" fmla="*/ 6558576 h 6858000"/>
              <a:gd name="connsiteX17" fmla="*/ 11675833 w 12192000"/>
              <a:gd name="connsiteY17" fmla="*/ 6558576 h 6858000"/>
              <a:gd name="connsiteX18" fmla="*/ 11673773 w 12192000"/>
              <a:gd name="connsiteY18" fmla="*/ 6550255 h 6858000"/>
              <a:gd name="connsiteX19" fmla="*/ 11682015 w 12192000"/>
              <a:gd name="connsiteY19" fmla="*/ 6446242 h 6858000"/>
              <a:gd name="connsiteX20" fmla="*/ 11686136 w 12192000"/>
              <a:gd name="connsiteY20" fmla="*/ 6437921 h 6858000"/>
              <a:gd name="connsiteX21" fmla="*/ 10868401 w 12192000"/>
              <a:gd name="connsiteY21" fmla="*/ 6398178 h 6858000"/>
              <a:gd name="connsiteX22" fmla="*/ 10868401 w 12192000"/>
              <a:gd name="connsiteY22" fmla="*/ 6441381 h 6858000"/>
              <a:gd name="connsiteX23" fmla="*/ 10820512 w 12192000"/>
              <a:gd name="connsiteY23" fmla="*/ 6449610 h 6858000"/>
              <a:gd name="connsiteX24" fmla="*/ 10801773 w 12192000"/>
              <a:gd name="connsiteY24" fmla="*/ 6424923 h 6858000"/>
              <a:gd name="connsiteX25" fmla="*/ 10826759 w 12192000"/>
              <a:gd name="connsiteY25" fmla="*/ 6400236 h 6858000"/>
              <a:gd name="connsiteX26" fmla="*/ 10518900 w 12192000"/>
              <a:gd name="connsiteY26" fmla="*/ 6328044 h 6858000"/>
              <a:gd name="connsiteX27" fmla="*/ 10559811 w 12192000"/>
              <a:gd name="connsiteY27" fmla="*/ 6388243 h 6858000"/>
              <a:gd name="connsiteX28" fmla="*/ 10518900 w 12192000"/>
              <a:gd name="connsiteY28" fmla="*/ 6448441 h 6858000"/>
              <a:gd name="connsiteX29" fmla="*/ 10477988 w 12192000"/>
              <a:gd name="connsiteY29" fmla="*/ 6388243 h 6858000"/>
              <a:gd name="connsiteX30" fmla="*/ 10518900 w 12192000"/>
              <a:gd name="connsiteY30" fmla="*/ 6328044 h 6858000"/>
              <a:gd name="connsiteX31" fmla="*/ 11673123 w 12192000"/>
              <a:gd name="connsiteY31" fmla="*/ 6319732 h 6858000"/>
              <a:gd name="connsiteX32" fmla="*/ 11682116 w 12192000"/>
              <a:gd name="connsiteY32" fmla="*/ 6320771 h 6858000"/>
              <a:gd name="connsiteX33" fmla="*/ 11708840 w 12192000"/>
              <a:gd name="connsiteY33" fmla="*/ 6372722 h 6858000"/>
              <a:gd name="connsiteX34" fmla="*/ 11649226 w 12192000"/>
              <a:gd name="connsiteY34" fmla="*/ 6430907 h 6858000"/>
              <a:gd name="connsiteX35" fmla="*/ 11589612 w 12192000"/>
              <a:gd name="connsiteY35" fmla="*/ 6372722 h 6858000"/>
              <a:gd name="connsiteX36" fmla="*/ 11616336 w 12192000"/>
              <a:gd name="connsiteY36" fmla="*/ 6322850 h 6858000"/>
              <a:gd name="connsiteX37" fmla="*/ 11632781 w 12192000"/>
              <a:gd name="connsiteY37" fmla="*/ 6324927 h 6858000"/>
              <a:gd name="connsiteX38" fmla="*/ 11630725 w 12192000"/>
              <a:gd name="connsiteY38" fmla="*/ 6341552 h 6858000"/>
              <a:gd name="connsiteX39" fmla="*/ 11614280 w 12192000"/>
              <a:gd name="connsiteY39" fmla="*/ 6372722 h 6858000"/>
              <a:gd name="connsiteX40" fmla="*/ 11649226 w 12192000"/>
              <a:gd name="connsiteY40" fmla="*/ 6408049 h 6858000"/>
              <a:gd name="connsiteX41" fmla="*/ 11684172 w 12192000"/>
              <a:gd name="connsiteY41" fmla="*/ 6372722 h 6858000"/>
              <a:gd name="connsiteX42" fmla="*/ 11667727 w 12192000"/>
              <a:gd name="connsiteY42" fmla="*/ 6341552 h 6858000"/>
              <a:gd name="connsiteX43" fmla="*/ 11665671 w 12192000"/>
              <a:gd name="connsiteY43" fmla="*/ 6324927 h 6858000"/>
              <a:gd name="connsiteX44" fmla="*/ 11673123 w 12192000"/>
              <a:gd name="connsiteY44" fmla="*/ 6319732 h 6858000"/>
              <a:gd name="connsiteX45" fmla="*/ 11822057 w 12192000"/>
              <a:gd name="connsiteY45" fmla="*/ 6304666 h 6858000"/>
              <a:gd name="connsiteX46" fmla="*/ 11826190 w 12192000"/>
              <a:gd name="connsiteY46" fmla="*/ 6310895 h 6858000"/>
              <a:gd name="connsiteX47" fmla="*/ 11826190 w 12192000"/>
              <a:gd name="connsiteY47" fmla="*/ 6435462 h 6858000"/>
              <a:gd name="connsiteX48" fmla="*/ 11822057 w 12192000"/>
              <a:gd name="connsiteY48" fmla="*/ 6441690 h 6858000"/>
              <a:gd name="connsiteX49" fmla="*/ 11813791 w 12192000"/>
              <a:gd name="connsiteY49" fmla="*/ 6439614 h 6858000"/>
              <a:gd name="connsiteX50" fmla="*/ 11729066 w 12192000"/>
              <a:gd name="connsiteY50" fmla="*/ 6381482 h 6858000"/>
              <a:gd name="connsiteX51" fmla="*/ 11722867 w 12192000"/>
              <a:gd name="connsiteY51" fmla="*/ 6373178 h 6858000"/>
              <a:gd name="connsiteX52" fmla="*/ 11729066 w 12192000"/>
              <a:gd name="connsiteY52" fmla="*/ 6364874 h 6858000"/>
              <a:gd name="connsiteX53" fmla="*/ 11813791 w 12192000"/>
              <a:gd name="connsiteY53" fmla="*/ 6306743 h 6858000"/>
              <a:gd name="connsiteX54" fmla="*/ 11822057 w 12192000"/>
              <a:gd name="connsiteY54" fmla="*/ 6304666 h 6858000"/>
              <a:gd name="connsiteX55" fmla="*/ 11476229 w 12192000"/>
              <a:gd name="connsiteY55" fmla="*/ 6304666 h 6858000"/>
              <a:gd name="connsiteX56" fmla="*/ 11484412 w 12192000"/>
              <a:gd name="connsiteY56" fmla="*/ 6308818 h 6858000"/>
              <a:gd name="connsiteX57" fmla="*/ 11568280 w 12192000"/>
              <a:gd name="connsiteY57" fmla="*/ 6364874 h 6858000"/>
              <a:gd name="connsiteX58" fmla="*/ 11574417 w 12192000"/>
              <a:gd name="connsiteY58" fmla="*/ 6373178 h 6858000"/>
              <a:gd name="connsiteX59" fmla="*/ 11568280 w 12192000"/>
              <a:gd name="connsiteY59" fmla="*/ 6381482 h 6858000"/>
              <a:gd name="connsiteX60" fmla="*/ 11484412 w 12192000"/>
              <a:gd name="connsiteY60" fmla="*/ 6439614 h 6858000"/>
              <a:gd name="connsiteX61" fmla="*/ 11476229 w 12192000"/>
              <a:gd name="connsiteY61" fmla="*/ 6441690 h 6858000"/>
              <a:gd name="connsiteX62" fmla="*/ 11472138 w 12192000"/>
              <a:gd name="connsiteY62" fmla="*/ 6435462 h 6858000"/>
              <a:gd name="connsiteX63" fmla="*/ 11472138 w 12192000"/>
              <a:gd name="connsiteY63" fmla="*/ 6310895 h 6858000"/>
              <a:gd name="connsiteX64" fmla="*/ 11476229 w 12192000"/>
              <a:gd name="connsiteY64" fmla="*/ 6304666 h 6858000"/>
              <a:gd name="connsiteX65" fmla="*/ 11088184 w 12192000"/>
              <a:gd name="connsiteY65" fmla="*/ 6294146 h 6858000"/>
              <a:gd name="connsiteX66" fmla="*/ 11082024 w 12192000"/>
              <a:gd name="connsiteY66" fmla="*/ 6296224 h 6858000"/>
              <a:gd name="connsiteX67" fmla="*/ 11079972 w 12192000"/>
              <a:gd name="connsiteY67" fmla="*/ 6302454 h 6858000"/>
              <a:gd name="connsiteX68" fmla="*/ 11121033 w 12192000"/>
              <a:gd name="connsiteY68" fmla="*/ 6460305 h 6858000"/>
              <a:gd name="connsiteX69" fmla="*/ 11145670 w 12192000"/>
              <a:gd name="connsiteY69" fmla="*/ 6481074 h 6858000"/>
              <a:gd name="connsiteX70" fmla="*/ 11153882 w 12192000"/>
              <a:gd name="connsiteY70" fmla="*/ 6481074 h 6858000"/>
              <a:gd name="connsiteX71" fmla="*/ 11149776 w 12192000"/>
              <a:gd name="connsiteY71" fmla="*/ 6489382 h 6858000"/>
              <a:gd name="connsiteX72" fmla="*/ 11149776 w 12192000"/>
              <a:gd name="connsiteY72" fmla="*/ 6491459 h 6858000"/>
              <a:gd name="connsiteX73" fmla="*/ 11125139 w 12192000"/>
              <a:gd name="connsiteY73" fmla="*/ 6510152 h 6858000"/>
              <a:gd name="connsiteX74" fmla="*/ 11090237 w 12192000"/>
              <a:gd name="connsiteY74" fmla="*/ 6508075 h 6858000"/>
              <a:gd name="connsiteX75" fmla="*/ 11084078 w 12192000"/>
              <a:gd name="connsiteY75" fmla="*/ 6510152 h 6858000"/>
              <a:gd name="connsiteX76" fmla="*/ 11082024 w 12192000"/>
              <a:gd name="connsiteY76" fmla="*/ 6514306 h 6858000"/>
              <a:gd name="connsiteX77" fmla="*/ 11082024 w 12192000"/>
              <a:gd name="connsiteY77" fmla="*/ 6532999 h 6858000"/>
              <a:gd name="connsiteX78" fmla="*/ 11088184 w 12192000"/>
              <a:gd name="connsiteY78" fmla="*/ 6539230 h 6858000"/>
              <a:gd name="connsiteX79" fmla="*/ 11135404 w 12192000"/>
              <a:gd name="connsiteY79" fmla="*/ 6545460 h 6858000"/>
              <a:gd name="connsiteX80" fmla="*/ 11137458 w 12192000"/>
              <a:gd name="connsiteY80" fmla="*/ 6545460 h 6858000"/>
              <a:gd name="connsiteX81" fmla="*/ 11190838 w 12192000"/>
              <a:gd name="connsiteY81" fmla="*/ 6493536 h 6858000"/>
              <a:gd name="connsiteX82" fmla="*/ 11223687 w 12192000"/>
              <a:gd name="connsiteY82" fmla="*/ 6364764 h 6858000"/>
              <a:gd name="connsiteX83" fmla="*/ 11236005 w 12192000"/>
              <a:gd name="connsiteY83" fmla="*/ 6323224 h 6858000"/>
              <a:gd name="connsiteX84" fmla="*/ 11240111 w 12192000"/>
              <a:gd name="connsiteY84" fmla="*/ 6302454 h 6858000"/>
              <a:gd name="connsiteX85" fmla="*/ 11238058 w 12192000"/>
              <a:gd name="connsiteY85" fmla="*/ 6296224 h 6858000"/>
              <a:gd name="connsiteX86" fmla="*/ 11233952 w 12192000"/>
              <a:gd name="connsiteY86" fmla="*/ 6294146 h 6858000"/>
              <a:gd name="connsiteX87" fmla="*/ 11205209 w 12192000"/>
              <a:gd name="connsiteY87" fmla="*/ 6294146 h 6858000"/>
              <a:gd name="connsiteX88" fmla="*/ 11199050 w 12192000"/>
              <a:gd name="connsiteY88" fmla="*/ 6298301 h 6858000"/>
              <a:gd name="connsiteX89" fmla="*/ 11162094 w 12192000"/>
              <a:gd name="connsiteY89" fmla="*/ 6439535 h 6858000"/>
              <a:gd name="connsiteX90" fmla="*/ 11160041 w 12192000"/>
              <a:gd name="connsiteY90" fmla="*/ 6439535 h 6858000"/>
              <a:gd name="connsiteX91" fmla="*/ 11121033 w 12192000"/>
              <a:gd name="connsiteY91" fmla="*/ 6298301 h 6858000"/>
              <a:gd name="connsiteX92" fmla="*/ 11114874 w 12192000"/>
              <a:gd name="connsiteY92" fmla="*/ 6294146 h 6858000"/>
              <a:gd name="connsiteX93" fmla="*/ 11088184 w 12192000"/>
              <a:gd name="connsiteY93" fmla="*/ 6294146 h 6858000"/>
              <a:gd name="connsiteX94" fmla="*/ 11048412 w 12192000"/>
              <a:gd name="connsiteY94" fmla="*/ 6291809 h 6858000"/>
              <a:gd name="connsiteX95" fmla="*/ 10999317 w 12192000"/>
              <a:gd name="connsiteY95" fmla="*/ 6312618 h 6858000"/>
              <a:gd name="connsiteX96" fmla="*/ 10999317 w 12192000"/>
              <a:gd name="connsiteY96" fmla="*/ 6300133 h 6858000"/>
              <a:gd name="connsiteX97" fmla="*/ 10993181 w 12192000"/>
              <a:gd name="connsiteY97" fmla="*/ 6293890 h 6858000"/>
              <a:gd name="connsiteX98" fmla="*/ 10964542 w 12192000"/>
              <a:gd name="connsiteY98" fmla="*/ 6293890 h 6858000"/>
              <a:gd name="connsiteX99" fmla="*/ 10958406 w 12192000"/>
              <a:gd name="connsiteY99" fmla="*/ 6300133 h 6858000"/>
              <a:gd name="connsiteX100" fmla="*/ 10958406 w 12192000"/>
              <a:gd name="connsiteY100" fmla="*/ 6474928 h 6858000"/>
              <a:gd name="connsiteX101" fmla="*/ 10964542 w 12192000"/>
              <a:gd name="connsiteY101" fmla="*/ 6481171 h 6858000"/>
              <a:gd name="connsiteX102" fmla="*/ 10993181 w 12192000"/>
              <a:gd name="connsiteY102" fmla="*/ 6481171 h 6858000"/>
              <a:gd name="connsiteX103" fmla="*/ 10999317 w 12192000"/>
              <a:gd name="connsiteY103" fmla="*/ 6474928 h 6858000"/>
              <a:gd name="connsiteX104" fmla="*/ 10999317 w 12192000"/>
              <a:gd name="connsiteY104" fmla="*/ 6354236 h 6858000"/>
              <a:gd name="connsiteX105" fmla="*/ 11050457 w 12192000"/>
              <a:gd name="connsiteY105" fmla="*/ 6331346 h 6858000"/>
              <a:gd name="connsiteX106" fmla="*/ 11056594 w 12192000"/>
              <a:gd name="connsiteY106" fmla="*/ 6325103 h 6858000"/>
              <a:gd name="connsiteX107" fmla="*/ 11056594 w 12192000"/>
              <a:gd name="connsiteY107" fmla="*/ 6298052 h 6858000"/>
              <a:gd name="connsiteX108" fmla="*/ 11054548 w 12192000"/>
              <a:gd name="connsiteY108" fmla="*/ 6293890 h 6858000"/>
              <a:gd name="connsiteX109" fmla="*/ 11048412 w 12192000"/>
              <a:gd name="connsiteY109" fmla="*/ 6291809 h 6858000"/>
              <a:gd name="connsiteX110" fmla="*/ 10847504 w 12192000"/>
              <a:gd name="connsiteY110" fmla="*/ 6288302 h 6858000"/>
              <a:gd name="connsiteX111" fmla="*/ 10777148 w 12192000"/>
              <a:gd name="connsiteY111" fmla="*/ 6296620 h 6858000"/>
              <a:gd name="connsiteX112" fmla="*/ 10770940 w 12192000"/>
              <a:gd name="connsiteY112" fmla="*/ 6302858 h 6858000"/>
              <a:gd name="connsiteX113" fmla="*/ 10773009 w 12192000"/>
              <a:gd name="connsiteY113" fmla="*/ 6327811 h 6858000"/>
              <a:gd name="connsiteX114" fmla="*/ 10775079 w 12192000"/>
              <a:gd name="connsiteY114" fmla="*/ 6331970 h 6858000"/>
              <a:gd name="connsiteX115" fmla="*/ 10779217 w 12192000"/>
              <a:gd name="connsiteY115" fmla="*/ 6334049 h 6858000"/>
              <a:gd name="connsiteX116" fmla="*/ 10845434 w 12192000"/>
              <a:gd name="connsiteY116" fmla="*/ 6329890 h 6858000"/>
              <a:gd name="connsiteX117" fmla="*/ 10868196 w 12192000"/>
              <a:gd name="connsiteY117" fmla="*/ 6352764 h 6858000"/>
              <a:gd name="connsiteX118" fmla="*/ 10868196 w 12192000"/>
              <a:gd name="connsiteY118" fmla="*/ 6365240 h 6858000"/>
              <a:gd name="connsiteX119" fmla="*/ 10822672 w 12192000"/>
              <a:gd name="connsiteY119" fmla="*/ 6369399 h 6858000"/>
              <a:gd name="connsiteX120" fmla="*/ 10758524 w 12192000"/>
              <a:gd name="connsiteY120" fmla="*/ 6425543 h 6858000"/>
              <a:gd name="connsiteX121" fmla="*/ 10814395 w 12192000"/>
              <a:gd name="connsiteY121" fmla="*/ 6485846 h 6858000"/>
              <a:gd name="connsiteX122" fmla="*/ 10874404 w 12192000"/>
              <a:gd name="connsiteY122" fmla="*/ 6473370 h 6858000"/>
              <a:gd name="connsiteX123" fmla="*/ 10903374 w 12192000"/>
              <a:gd name="connsiteY123" fmla="*/ 6485846 h 6858000"/>
              <a:gd name="connsiteX124" fmla="*/ 10909582 w 12192000"/>
              <a:gd name="connsiteY124" fmla="*/ 6483767 h 6858000"/>
              <a:gd name="connsiteX125" fmla="*/ 10911651 w 12192000"/>
              <a:gd name="connsiteY125" fmla="*/ 6477529 h 6858000"/>
              <a:gd name="connsiteX126" fmla="*/ 10911651 w 12192000"/>
              <a:gd name="connsiteY126" fmla="*/ 6352764 h 6858000"/>
              <a:gd name="connsiteX127" fmla="*/ 10847504 w 12192000"/>
              <a:gd name="connsiteY127" fmla="*/ 6288302 h 6858000"/>
              <a:gd name="connsiteX128" fmla="*/ 10518899 w 12192000"/>
              <a:gd name="connsiteY128" fmla="*/ 6288302 h 6858000"/>
              <a:gd name="connsiteX129" fmla="*/ 10434738 w 12192000"/>
              <a:gd name="connsiteY129" fmla="*/ 6387074 h 6858000"/>
              <a:gd name="connsiteX130" fmla="*/ 10518899 w 12192000"/>
              <a:gd name="connsiteY130" fmla="*/ 6485846 h 6858000"/>
              <a:gd name="connsiteX131" fmla="*/ 10603060 w 12192000"/>
              <a:gd name="connsiteY131" fmla="*/ 6387074 h 6858000"/>
              <a:gd name="connsiteX132" fmla="*/ 10518899 w 12192000"/>
              <a:gd name="connsiteY132" fmla="*/ 6288302 h 6858000"/>
              <a:gd name="connsiteX133" fmla="*/ 10302945 w 12192000"/>
              <a:gd name="connsiteY133" fmla="*/ 6262586 h 6858000"/>
              <a:gd name="connsiteX134" fmla="*/ 10319310 w 12192000"/>
              <a:gd name="connsiteY134" fmla="*/ 6262586 h 6858000"/>
              <a:gd name="connsiteX135" fmla="*/ 10362267 w 12192000"/>
              <a:gd name="connsiteY135" fmla="*/ 6302328 h 6858000"/>
              <a:gd name="connsiteX136" fmla="*/ 10317264 w 12192000"/>
              <a:gd name="connsiteY136" fmla="*/ 6339979 h 6858000"/>
              <a:gd name="connsiteX137" fmla="*/ 10272261 w 12192000"/>
              <a:gd name="connsiteY137" fmla="*/ 6339979 h 6858000"/>
              <a:gd name="connsiteX138" fmla="*/ 10272261 w 12192000"/>
              <a:gd name="connsiteY138" fmla="*/ 6264678 h 6858000"/>
              <a:gd name="connsiteX139" fmla="*/ 10302945 w 12192000"/>
              <a:gd name="connsiteY139" fmla="*/ 6262586 h 6858000"/>
              <a:gd name="connsiteX140" fmla="*/ 10679182 w 12192000"/>
              <a:gd name="connsiteY140" fmla="*/ 6250897 h 6858000"/>
              <a:gd name="connsiteX141" fmla="*/ 10650472 w 12192000"/>
              <a:gd name="connsiteY141" fmla="*/ 6257141 h 6858000"/>
              <a:gd name="connsiteX142" fmla="*/ 10644320 w 12192000"/>
              <a:gd name="connsiteY142" fmla="*/ 6263385 h 6858000"/>
              <a:gd name="connsiteX143" fmla="*/ 10644320 w 12192000"/>
              <a:gd name="connsiteY143" fmla="*/ 6294607 h 6858000"/>
              <a:gd name="connsiteX144" fmla="*/ 10627914 w 12192000"/>
              <a:gd name="connsiteY144" fmla="*/ 6294607 h 6858000"/>
              <a:gd name="connsiteX145" fmla="*/ 10621762 w 12192000"/>
              <a:gd name="connsiteY145" fmla="*/ 6300852 h 6858000"/>
              <a:gd name="connsiteX146" fmla="*/ 10621762 w 12192000"/>
              <a:gd name="connsiteY146" fmla="*/ 6325830 h 6858000"/>
              <a:gd name="connsiteX147" fmla="*/ 10627914 w 12192000"/>
              <a:gd name="connsiteY147" fmla="*/ 6332074 h 6858000"/>
              <a:gd name="connsiteX148" fmla="*/ 10644320 w 12192000"/>
              <a:gd name="connsiteY148" fmla="*/ 6332074 h 6858000"/>
              <a:gd name="connsiteX149" fmla="*/ 10644320 w 12192000"/>
              <a:gd name="connsiteY149" fmla="*/ 6415333 h 6858000"/>
              <a:gd name="connsiteX150" fmla="*/ 10699689 w 12192000"/>
              <a:gd name="connsiteY150" fmla="*/ 6488184 h 6858000"/>
              <a:gd name="connsiteX151" fmla="*/ 10732500 w 12192000"/>
              <a:gd name="connsiteY151" fmla="*/ 6484021 h 6858000"/>
              <a:gd name="connsiteX152" fmla="*/ 10738652 w 12192000"/>
              <a:gd name="connsiteY152" fmla="*/ 6475695 h 6858000"/>
              <a:gd name="connsiteX153" fmla="*/ 10736602 w 12192000"/>
              <a:gd name="connsiteY153" fmla="*/ 6452799 h 6858000"/>
              <a:gd name="connsiteX154" fmla="*/ 10730449 w 12192000"/>
              <a:gd name="connsiteY154" fmla="*/ 6444473 h 6858000"/>
              <a:gd name="connsiteX155" fmla="*/ 10705841 w 12192000"/>
              <a:gd name="connsiteY155" fmla="*/ 6446555 h 6858000"/>
              <a:gd name="connsiteX156" fmla="*/ 10687385 w 12192000"/>
              <a:gd name="connsiteY156" fmla="*/ 6409088 h 6858000"/>
              <a:gd name="connsiteX157" fmla="*/ 10687385 w 12192000"/>
              <a:gd name="connsiteY157" fmla="*/ 6332074 h 6858000"/>
              <a:gd name="connsiteX158" fmla="*/ 10730449 w 12192000"/>
              <a:gd name="connsiteY158" fmla="*/ 6332074 h 6858000"/>
              <a:gd name="connsiteX159" fmla="*/ 10736602 w 12192000"/>
              <a:gd name="connsiteY159" fmla="*/ 6325830 h 6858000"/>
              <a:gd name="connsiteX160" fmla="*/ 10736602 w 12192000"/>
              <a:gd name="connsiteY160" fmla="*/ 6300852 h 6858000"/>
              <a:gd name="connsiteX161" fmla="*/ 10730449 w 12192000"/>
              <a:gd name="connsiteY161" fmla="*/ 6294607 h 6858000"/>
              <a:gd name="connsiteX162" fmla="*/ 10687385 w 12192000"/>
              <a:gd name="connsiteY162" fmla="*/ 6294607 h 6858000"/>
              <a:gd name="connsiteX163" fmla="*/ 10687385 w 12192000"/>
              <a:gd name="connsiteY163" fmla="*/ 6257141 h 6858000"/>
              <a:gd name="connsiteX164" fmla="*/ 10685334 w 12192000"/>
              <a:gd name="connsiteY164" fmla="*/ 6250897 h 6858000"/>
              <a:gd name="connsiteX165" fmla="*/ 10679182 w 12192000"/>
              <a:gd name="connsiteY165" fmla="*/ 6250897 h 6858000"/>
              <a:gd name="connsiteX166" fmla="*/ 10313278 w 12192000"/>
              <a:gd name="connsiteY166" fmla="*/ 6221675 h 6858000"/>
              <a:gd name="connsiteX167" fmla="*/ 10232861 w 12192000"/>
              <a:gd name="connsiteY167" fmla="*/ 6225827 h 6858000"/>
              <a:gd name="connsiteX168" fmla="*/ 10226674 w 12192000"/>
              <a:gd name="connsiteY168" fmla="*/ 6234131 h 6858000"/>
              <a:gd name="connsiteX169" fmla="*/ 10226674 w 12192000"/>
              <a:gd name="connsiteY169" fmla="*/ 6474943 h 6858000"/>
              <a:gd name="connsiteX170" fmla="*/ 10234922 w 12192000"/>
              <a:gd name="connsiteY170" fmla="*/ 6481171 h 6858000"/>
              <a:gd name="connsiteX171" fmla="*/ 10263790 w 12192000"/>
              <a:gd name="connsiteY171" fmla="*/ 6481171 h 6858000"/>
              <a:gd name="connsiteX172" fmla="*/ 10272038 w 12192000"/>
              <a:gd name="connsiteY172" fmla="*/ 6474943 h 6858000"/>
              <a:gd name="connsiteX173" fmla="*/ 10272038 w 12192000"/>
              <a:gd name="connsiteY173" fmla="*/ 6379449 h 6858000"/>
              <a:gd name="connsiteX174" fmla="*/ 10321526 w 12192000"/>
              <a:gd name="connsiteY174" fmla="*/ 6381524 h 6858000"/>
              <a:gd name="connsiteX175" fmla="*/ 10362766 w 12192000"/>
              <a:gd name="connsiteY175" fmla="*/ 6477018 h 6858000"/>
              <a:gd name="connsiteX176" fmla="*/ 10368952 w 12192000"/>
              <a:gd name="connsiteY176" fmla="*/ 6481171 h 6858000"/>
              <a:gd name="connsiteX177" fmla="*/ 10401944 w 12192000"/>
              <a:gd name="connsiteY177" fmla="*/ 6481171 h 6858000"/>
              <a:gd name="connsiteX178" fmla="*/ 10408130 w 12192000"/>
              <a:gd name="connsiteY178" fmla="*/ 6479095 h 6858000"/>
              <a:gd name="connsiteX179" fmla="*/ 10410192 w 12192000"/>
              <a:gd name="connsiteY179" fmla="*/ 6472867 h 6858000"/>
              <a:gd name="connsiteX180" fmla="*/ 10362766 w 12192000"/>
              <a:gd name="connsiteY180" fmla="*/ 6369069 h 6858000"/>
              <a:gd name="connsiteX181" fmla="*/ 10408130 w 12192000"/>
              <a:gd name="connsiteY181" fmla="*/ 6300561 h 6858000"/>
              <a:gd name="connsiteX182" fmla="*/ 10319464 w 12192000"/>
              <a:gd name="connsiteY182" fmla="*/ 6221675 h 6858000"/>
              <a:gd name="connsiteX183" fmla="*/ 10313278 w 12192000"/>
              <a:gd name="connsiteY183" fmla="*/ 6221675 h 6858000"/>
              <a:gd name="connsiteX184" fmla="*/ 11675833 w 12192000"/>
              <a:gd name="connsiteY184" fmla="*/ 6188669 h 6858000"/>
              <a:gd name="connsiteX185" fmla="*/ 11684076 w 12192000"/>
              <a:gd name="connsiteY185" fmla="*/ 6188669 h 6858000"/>
              <a:gd name="connsiteX186" fmla="*/ 11791218 w 12192000"/>
              <a:gd name="connsiteY186" fmla="*/ 6250482 h 6858000"/>
              <a:gd name="connsiteX187" fmla="*/ 11795339 w 12192000"/>
              <a:gd name="connsiteY187" fmla="*/ 6256663 h 6858000"/>
              <a:gd name="connsiteX188" fmla="*/ 11787097 w 12192000"/>
              <a:gd name="connsiteY188" fmla="*/ 6262844 h 6858000"/>
              <a:gd name="connsiteX189" fmla="*/ 11696438 w 12192000"/>
              <a:gd name="connsiteY189" fmla="*/ 6306113 h 6858000"/>
              <a:gd name="connsiteX190" fmla="*/ 11686136 w 12192000"/>
              <a:gd name="connsiteY190" fmla="*/ 6308173 h 6858000"/>
              <a:gd name="connsiteX191" fmla="*/ 11682015 w 12192000"/>
              <a:gd name="connsiteY191" fmla="*/ 6297871 h 6858000"/>
              <a:gd name="connsiteX192" fmla="*/ 11673773 w 12192000"/>
              <a:gd name="connsiteY192" fmla="*/ 6196910 h 6858000"/>
              <a:gd name="connsiteX193" fmla="*/ 11675833 w 12192000"/>
              <a:gd name="connsiteY193" fmla="*/ 6188669 h 6858000"/>
              <a:gd name="connsiteX194" fmla="*/ 11618498 w 12192000"/>
              <a:gd name="connsiteY194" fmla="*/ 6187898 h 6858000"/>
              <a:gd name="connsiteX195" fmla="*/ 11622619 w 12192000"/>
              <a:gd name="connsiteY195" fmla="*/ 6188673 h 6858000"/>
              <a:gd name="connsiteX196" fmla="*/ 11624679 w 12192000"/>
              <a:gd name="connsiteY196" fmla="*/ 6198998 h 6858000"/>
              <a:gd name="connsiteX197" fmla="*/ 11616438 w 12192000"/>
              <a:gd name="connsiteY197" fmla="*/ 6300186 h 6858000"/>
              <a:gd name="connsiteX198" fmla="*/ 11612316 w 12192000"/>
              <a:gd name="connsiteY198" fmla="*/ 6308446 h 6858000"/>
              <a:gd name="connsiteX199" fmla="*/ 11602015 w 12192000"/>
              <a:gd name="connsiteY199" fmla="*/ 6308446 h 6858000"/>
              <a:gd name="connsiteX200" fmla="*/ 11511355 w 12192000"/>
              <a:gd name="connsiteY200" fmla="*/ 6263015 h 6858000"/>
              <a:gd name="connsiteX201" fmla="*/ 11503114 w 12192000"/>
              <a:gd name="connsiteY201" fmla="*/ 6256820 h 6858000"/>
              <a:gd name="connsiteX202" fmla="*/ 11507235 w 12192000"/>
              <a:gd name="connsiteY202" fmla="*/ 6250624 h 6858000"/>
              <a:gd name="connsiteX203" fmla="*/ 11614377 w 12192000"/>
              <a:gd name="connsiteY203" fmla="*/ 6188673 h 6858000"/>
              <a:gd name="connsiteX204" fmla="*/ 11618498 w 12192000"/>
              <a:gd name="connsiteY204" fmla="*/ 6187898 h 6858000"/>
              <a:gd name="connsiteX205" fmla="*/ 11649811 w 12192000"/>
              <a:gd name="connsiteY205" fmla="*/ 6152709 h 6858000"/>
              <a:gd name="connsiteX206" fmla="*/ 11432980 w 12192000"/>
              <a:gd name="connsiteY206" fmla="*/ 6371879 h 6858000"/>
              <a:gd name="connsiteX207" fmla="*/ 11649811 w 12192000"/>
              <a:gd name="connsiteY207" fmla="*/ 6591048 h 6858000"/>
              <a:gd name="connsiteX208" fmla="*/ 11866643 w 12192000"/>
              <a:gd name="connsiteY208" fmla="*/ 6371879 h 6858000"/>
              <a:gd name="connsiteX209" fmla="*/ 11649811 w 12192000"/>
              <a:gd name="connsiteY209" fmla="*/ 6152709 h 6858000"/>
              <a:gd name="connsiteX210" fmla="*/ 11649226 w 12192000"/>
              <a:gd name="connsiteY210" fmla="*/ 6121150 h 6858000"/>
              <a:gd name="connsiteX211" fmla="*/ 11895865 w 12192000"/>
              <a:gd name="connsiteY211" fmla="*/ 6370711 h 6858000"/>
              <a:gd name="connsiteX212" fmla="*/ 11649226 w 12192000"/>
              <a:gd name="connsiteY212" fmla="*/ 6620272 h 6858000"/>
              <a:gd name="connsiteX213" fmla="*/ 11402588 w 12192000"/>
              <a:gd name="connsiteY213" fmla="*/ 6370711 h 6858000"/>
              <a:gd name="connsiteX214" fmla="*/ 11649226 w 12192000"/>
              <a:gd name="connsiteY214" fmla="*/ 6121150 h 6858000"/>
              <a:gd name="connsiteX215" fmla="*/ 11636303 w 12192000"/>
              <a:gd name="connsiteY215" fmla="*/ 6042574 h 6858000"/>
              <a:gd name="connsiteX216" fmla="*/ 11623964 w 12192000"/>
              <a:gd name="connsiteY216" fmla="*/ 6092457 h 6858000"/>
              <a:gd name="connsiteX217" fmla="*/ 11601342 w 12192000"/>
              <a:gd name="connsiteY217" fmla="*/ 6096614 h 6858000"/>
              <a:gd name="connsiteX218" fmla="*/ 11574607 w 12192000"/>
              <a:gd name="connsiteY218" fmla="*/ 6050888 h 6858000"/>
              <a:gd name="connsiteX219" fmla="*/ 11574607 w 12192000"/>
              <a:gd name="connsiteY219" fmla="*/ 6048809 h 6858000"/>
              <a:gd name="connsiteX220" fmla="*/ 11572550 w 12192000"/>
              <a:gd name="connsiteY220" fmla="*/ 6050888 h 6858000"/>
              <a:gd name="connsiteX221" fmla="*/ 11551985 w 12192000"/>
              <a:gd name="connsiteY221" fmla="*/ 6055045 h 6858000"/>
              <a:gd name="connsiteX222" fmla="*/ 11551985 w 12192000"/>
              <a:gd name="connsiteY222" fmla="*/ 6057123 h 6858000"/>
              <a:gd name="connsiteX223" fmla="*/ 11547872 w 12192000"/>
              <a:gd name="connsiteY223" fmla="*/ 6082065 h 6858000"/>
              <a:gd name="connsiteX224" fmla="*/ 11551985 w 12192000"/>
              <a:gd name="connsiteY224" fmla="*/ 6109085 h 6858000"/>
              <a:gd name="connsiteX225" fmla="*/ 11531420 w 12192000"/>
              <a:gd name="connsiteY225" fmla="*/ 6117398 h 6858000"/>
              <a:gd name="connsiteX226" fmla="*/ 11494402 w 12192000"/>
              <a:gd name="connsiteY226" fmla="*/ 6082065 h 6858000"/>
              <a:gd name="connsiteX227" fmla="*/ 11494402 w 12192000"/>
              <a:gd name="connsiteY227" fmla="*/ 6079986 h 6858000"/>
              <a:gd name="connsiteX228" fmla="*/ 11492346 w 12192000"/>
              <a:gd name="connsiteY228" fmla="*/ 6079986 h 6858000"/>
              <a:gd name="connsiteX229" fmla="*/ 11473837 w 12192000"/>
              <a:gd name="connsiteY229" fmla="*/ 6092457 h 6858000"/>
              <a:gd name="connsiteX230" fmla="*/ 11473837 w 12192000"/>
              <a:gd name="connsiteY230" fmla="*/ 6094535 h 6858000"/>
              <a:gd name="connsiteX231" fmla="*/ 11486176 w 12192000"/>
              <a:gd name="connsiteY231" fmla="*/ 6144418 h 6858000"/>
              <a:gd name="connsiteX232" fmla="*/ 11469724 w 12192000"/>
              <a:gd name="connsiteY232" fmla="*/ 6156889 h 6858000"/>
              <a:gd name="connsiteX233" fmla="*/ 11426536 w 12192000"/>
              <a:gd name="connsiteY233" fmla="*/ 6129869 h 6858000"/>
              <a:gd name="connsiteX234" fmla="*/ 11424480 w 12192000"/>
              <a:gd name="connsiteY234" fmla="*/ 6129869 h 6858000"/>
              <a:gd name="connsiteX235" fmla="*/ 11424480 w 12192000"/>
              <a:gd name="connsiteY235" fmla="*/ 6131947 h 6858000"/>
              <a:gd name="connsiteX236" fmla="*/ 11408027 w 12192000"/>
              <a:gd name="connsiteY236" fmla="*/ 6146497 h 6858000"/>
              <a:gd name="connsiteX237" fmla="*/ 11408027 w 12192000"/>
              <a:gd name="connsiteY237" fmla="*/ 6148575 h 6858000"/>
              <a:gd name="connsiteX238" fmla="*/ 11434763 w 12192000"/>
              <a:gd name="connsiteY238" fmla="*/ 6194301 h 6858000"/>
              <a:gd name="connsiteX239" fmla="*/ 11420366 w 12192000"/>
              <a:gd name="connsiteY239" fmla="*/ 6210929 h 6858000"/>
              <a:gd name="connsiteX240" fmla="*/ 11371010 w 12192000"/>
              <a:gd name="connsiteY240" fmla="*/ 6198458 h 6858000"/>
              <a:gd name="connsiteX241" fmla="*/ 11368953 w 12192000"/>
              <a:gd name="connsiteY241" fmla="*/ 6198458 h 6858000"/>
              <a:gd name="connsiteX242" fmla="*/ 11358671 w 12192000"/>
              <a:gd name="connsiteY242" fmla="*/ 6217164 h 6858000"/>
              <a:gd name="connsiteX243" fmla="*/ 11358671 w 12192000"/>
              <a:gd name="connsiteY243" fmla="*/ 6219243 h 6858000"/>
              <a:gd name="connsiteX244" fmla="*/ 11395688 w 12192000"/>
              <a:gd name="connsiteY244" fmla="*/ 6256655 h 6858000"/>
              <a:gd name="connsiteX245" fmla="*/ 11387462 w 12192000"/>
              <a:gd name="connsiteY245" fmla="*/ 6275361 h 6858000"/>
              <a:gd name="connsiteX246" fmla="*/ 11336049 w 12192000"/>
              <a:gd name="connsiteY246" fmla="*/ 6275361 h 6858000"/>
              <a:gd name="connsiteX247" fmla="*/ 11333992 w 12192000"/>
              <a:gd name="connsiteY247" fmla="*/ 6275361 h 6858000"/>
              <a:gd name="connsiteX248" fmla="*/ 11333992 w 12192000"/>
              <a:gd name="connsiteY248" fmla="*/ 6277439 h 6858000"/>
              <a:gd name="connsiteX249" fmla="*/ 11327823 w 12192000"/>
              <a:gd name="connsiteY249" fmla="*/ 6298223 h 6858000"/>
              <a:gd name="connsiteX250" fmla="*/ 11329879 w 12192000"/>
              <a:gd name="connsiteY250" fmla="*/ 6300302 h 6858000"/>
              <a:gd name="connsiteX251" fmla="*/ 11373066 w 12192000"/>
              <a:gd name="connsiteY251" fmla="*/ 6325243 h 6858000"/>
              <a:gd name="connsiteX252" fmla="*/ 11371010 w 12192000"/>
              <a:gd name="connsiteY252" fmla="*/ 6348107 h 6858000"/>
              <a:gd name="connsiteX253" fmla="*/ 11321653 w 12192000"/>
              <a:gd name="connsiteY253" fmla="*/ 6360578 h 6858000"/>
              <a:gd name="connsiteX254" fmla="*/ 11319596 w 12192000"/>
              <a:gd name="connsiteY254" fmla="*/ 6360578 h 6858000"/>
              <a:gd name="connsiteX255" fmla="*/ 11319596 w 12192000"/>
              <a:gd name="connsiteY255" fmla="*/ 6362655 h 6858000"/>
              <a:gd name="connsiteX256" fmla="*/ 11319596 w 12192000"/>
              <a:gd name="connsiteY256" fmla="*/ 6373048 h 6858000"/>
              <a:gd name="connsiteX257" fmla="*/ 11319596 w 12192000"/>
              <a:gd name="connsiteY257" fmla="*/ 6383440 h 6858000"/>
              <a:gd name="connsiteX258" fmla="*/ 11319596 w 12192000"/>
              <a:gd name="connsiteY258" fmla="*/ 6385519 h 6858000"/>
              <a:gd name="connsiteX259" fmla="*/ 11321653 w 12192000"/>
              <a:gd name="connsiteY259" fmla="*/ 6385519 h 6858000"/>
              <a:gd name="connsiteX260" fmla="*/ 11371010 w 12192000"/>
              <a:gd name="connsiteY260" fmla="*/ 6397990 h 6858000"/>
              <a:gd name="connsiteX261" fmla="*/ 11375123 w 12192000"/>
              <a:gd name="connsiteY261" fmla="*/ 6420852 h 6858000"/>
              <a:gd name="connsiteX262" fmla="*/ 11329879 w 12192000"/>
              <a:gd name="connsiteY262" fmla="*/ 6447872 h 6858000"/>
              <a:gd name="connsiteX263" fmla="*/ 11327823 w 12192000"/>
              <a:gd name="connsiteY263" fmla="*/ 6447872 h 6858000"/>
              <a:gd name="connsiteX264" fmla="*/ 11327823 w 12192000"/>
              <a:gd name="connsiteY264" fmla="*/ 6449951 h 6858000"/>
              <a:gd name="connsiteX265" fmla="*/ 11333992 w 12192000"/>
              <a:gd name="connsiteY265" fmla="*/ 6470736 h 6858000"/>
              <a:gd name="connsiteX266" fmla="*/ 11336049 w 12192000"/>
              <a:gd name="connsiteY266" fmla="*/ 6470736 h 6858000"/>
              <a:gd name="connsiteX267" fmla="*/ 11387462 w 12192000"/>
              <a:gd name="connsiteY267" fmla="*/ 6470736 h 6858000"/>
              <a:gd name="connsiteX268" fmla="*/ 11395688 w 12192000"/>
              <a:gd name="connsiteY268" fmla="*/ 6491519 h 6858000"/>
              <a:gd name="connsiteX269" fmla="*/ 11358671 w 12192000"/>
              <a:gd name="connsiteY269" fmla="*/ 6528932 h 6858000"/>
              <a:gd name="connsiteX270" fmla="*/ 11358671 w 12192000"/>
              <a:gd name="connsiteY270" fmla="*/ 6531010 h 6858000"/>
              <a:gd name="connsiteX271" fmla="*/ 11371010 w 12192000"/>
              <a:gd name="connsiteY271" fmla="*/ 6549716 h 6858000"/>
              <a:gd name="connsiteX272" fmla="*/ 11422423 w 12192000"/>
              <a:gd name="connsiteY272" fmla="*/ 6535168 h 6858000"/>
              <a:gd name="connsiteX273" fmla="*/ 11434763 w 12192000"/>
              <a:gd name="connsiteY273" fmla="*/ 6553874 h 6858000"/>
              <a:gd name="connsiteX274" fmla="*/ 11408027 w 12192000"/>
              <a:gd name="connsiteY274" fmla="*/ 6599600 h 6858000"/>
              <a:gd name="connsiteX275" fmla="*/ 11410084 w 12192000"/>
              <a:gd name="connsiteY275" fmla="*/ 6601677 h 6858000"/>
              <a:gd name="connsiteX276" fmla="*/ 11424480 w 12192000"/>
              <a:gd name="connsiteY276" fmla="*/ 6616227 h 6858000"/>
              <a:gd name="connsiteX277" fmla="*/ 11426536 w 12192000"/>
              <a:gd name="connsiteY277" fmla="*/ 6616227 h 6858000"/>
              <a:gd name="connsiteX278" fmla="*/ 11471780 w 12192000"/>
              <a:gd name="connsiteY278" fmla="*/ 6589207 h 6858000"/>
              <a:gd name="connsiteX279" fmla="*/ 11488233 w 12192000"/>
              <a:gd name="connsiteY279" fmla="*/ 6603756 h 6858000"/>
              <a:gd name="connsiteX280" fmla="*/ 11475894 w 12192000"/>
              <a:gd name="connsiteY280" fmla="*/ 6653639 h 6858000"/>
              <a:gd name="connsiteX281" fmla="*/ 11475894 w 12192000"/>
              <a:gd name="connsiteY281" fmla="*/ 6655718 h 6858000"/>
              <a:gd name="connsiteX282" fmla="*/ 11494402 w 12192000"/>
              <a:gd name="connsiteY282" fmla="*/ 6666109 h 6858000"/>
              <a:gd name="connsiteX283" fmla="*/ 11494402 w 12192000"/>
              <a:gd name="connsiteY283" fmla="*/ 6668188 h 6858000"/>
              <a:gd name="connsiteX284" fmla="*/ 11496459 w 12192000"/>
              <a:gd name="connsiteY284" fmla="*/ 6666109 h 6858000"/>
              <a:gd name="connsiteX285" fmla="*/ 11533476 w 12192000"/>
              <a:gd name="connsiteY285" fmla="*/ 6628698 h 6858000"/>
              <a:gd name="connsiteX286" fmla="*/ 11551985 w 12192000"/>
              <a:gd name="connsiteY286" fmla="*/ 6637012 h 6858000"/>
              <a:gd name="connsiteX287" fmla="*/ 11549928 w 12192000"/>
              <a:gd name="connsiteY287" fmla="*/ 6664032 h 6858000"/>
              <a:gd name="connsiteX288" fmla="*/ 11551985 w 12192000"/>
              <a:gd name="connsiteY288" fmla="*/ 6688973 h 6858000"/>
              <a:gd name="connsiteX289" fmla="*/ 11551985 w 12192000"/>
              <a:gd name="connsiteY289" fmla="*/ 6691051 h 6858000"/>
              <a:gd name="connsiteX290" fmla="*/ 11554042 w 12192000"/>
              <a:gd name="connsiteY290" fmla="*/ 6691051 h 6858000"/>
              <a:gd name="connsiteX291" fmla="*/ 11574607 w 12192000"/>
              <a:gd name="connsiteY291" fmla="*/ 6697286 h 6858000"/>
              <a:gd name="connsiteX292" fmla="*/ 11576663 w 12192000"/>
              <a:gd name="connsiteY292" fmla="*/ 6697286 h 6858000"/>
              <a:gd name="connsiteX293" fmla="*/ 11601342 w 12192000"/>
              <a:gd name="connsiteY293" fmla="*/ 6651561 h 6858000"/>
              <a:gd name="connsiteX294" fmla="*/ 11623964 w 12192000"/>
              <a:gd name="connsiteY294" fmla="*/ 6653639 h 6858000"/>
              <a:gd name="connsiteX295" fmla="*/ 11636303 w 12192000"/>
              <a:gd name="connsiteY295" fmla="*/ 6705600 h 6858000"/>
              <a:gd name="connsiteX296" fmla="*/ 11638359 w 12192000"/>
              <a:gd name="connsiteY296" fmla="*/ 6705600 h 6858000"/>
              <a:gd name="connsiteX297" fmla="*/ 11658925 w 12192000"/>
              <a:gd name="connsiteY297" fmla="*/ 6705600 h 6858000"/>
              <a:gd name="connsiteX298" fmla="*/ 11660982 w 12192000"/>
              <a:gd name="connsiteY298" fmla="*/ 6705600 h 6858000"/>
              <a:gd name="connsiteX299" fmla="*/ 11675378 w 12192000"/>
              <a:gd name="connsiteY299" fmla="*/ 6653639 h 6858000"/>
              <a:gd name="connsiteX300" fmla="*/ 11695943 w 12192000"/>
              <a:gd name="connsiteY300" fmla="*/ 6651561 h 6858000"/>
              <a:gd name="connsiteX301" fmla="*/ 11722678 w 12192000"/>
              <a:gd name="connsiteY301" fmla="*/ 6697286 h 6858000"/>
              <a:gd name="connsiteX302" fmla="*/ 11743243 w 12192000"/>
              <a:gd name="connsiteY302" fmla="*/ 6691051 h 6858000"/>
              <a:gd name="connsiteX303" fmla="*/ 11745300 w 12192000"/>
              <a:gd name="connsiteY303" fmla="*/ 6691051 h 6858000"/>
              <a:gd name="connsiteX304" fmla="*/ 11747356 w 12192000"/>
              <a:gd name="connsiteY304" fmla="*/ 6664032 h 6858000"/>
              <a:gd name="connsiteX305" fmla="*/ 11745300 w 12192000"/>
              <a:gd name="connsiteY305" fmla="*/ 6637012 h 6858000"/>
              <a:gd name="connsiteX306" fmla="*/ 11765865 w 12192000"/>
              <a:gd name="connsiteY306" fmla="*/ 6628698 h 6858000"/>
              <a:gd name="connsiteX307" fmla="*/ 11802882 w 12192000"/>
              <a:gd name="connsiteY307" fmla="*/ 6666109 h 6858000"/>
              <a:gd name="connsiteX308" fmla="*/ 11821391 w 12192000"/>
              <a:gd name="connsiteY308" fmla="*/ 6655718 h 6858000"/>
              <a:gd name="connsiteX309" fmla="*/ 11823448 w 12192000"/>
              <a:gd name="connsiteY309" fmla="*/ 6653639 h 6858000"/>
              <a:gd name="connsiteX310" fmla="*/ 11823448 w 12192000"/>
              <a:gd name="connsiteY310" fmla="*/ 6651561 h 6858000"/>
              <a:gd name="connsiteX311" fmla="*/ 11809052 w 12192000"/>
              <a:gd name="connsiteY311" fmla="*/ 6603756 h 6858000"/>
              <a:gd name="connsiteX312" fmla="*/ 11825504 w 12192000"/>
              <a:gd name="connsiteY312" fmla="*/ 6589207 h 6858000"/>
              <a:gd name="connsiteX313" fmla="*/ 11870748 w 12192000"/>
              <a:gd name="connsiteY313" fmla="*/ 6616227 h 6858000"/>
              <a:gd name="connsiteX314" fmla="*/ 11872805 w 12192000"/>
              <a:gd name="connsiteY314" fmla="*/ 6616227 h 6858000"/>
              <a:gd name="connsiteX315" fmla="*/ 11887201 w 12192000"/>
              <a:gd name="connsiteY315" fmla="*/ 6599600 h 6858000"/>
              <a:gd name="connsiteX316" fmla="*/ 11889257 w 12192000"/>
              <a:gd name="connsiteY316" fmla="*/ 6599600 h 6858000"/>
              <a:gd name="connsiteX317" fmla="*/ 11862522 w 12192000"/>
              <a:gd name="connsiteY317" fmla="*/ 6553874 h 6858000"/>
              <a:gd name="connsiteX318" fmla="*/ 11874861 w 12192000"/>
              <a:gd name="connsiteY318" fmla="*/ 6535168 h 6858000"/>
              <a:gd name="connsiteX319" fmla="*/ 11926275 w 12192000"/>
              <a:gd name="connsiteY319" fmla="*/ 6549716 h 6858000"/>
              <a:gd name="connsiteX320" fmla="*/ 11928331 w 12192000"/>
              <a:gd name="connsiteY320" fmla="*/ 6547638 h 6858000"/>
              <a:gd name="connsiteX321" fmla="*/ 11938614 w 12192000"/>
              <a:gd name="connsiteY321" fmla="*/ 6528932 h 6858000"/>
              <a:gd name="connsiteX322" fmla="*/ 11938614 w 12192000"/>
              <a:gd name="connsiteY322" fmla="*/ 6526854 h 6858000"/>
              <a:gd name="connsiteX323" fmla="*/ 11901596 w 12192000"/>
              <a:gd name="connsiteY323" fmla="*/ 6491519 h 6858000"/>
              <a:gd name="connsiteX324" fmla="*/ 11909822 w 12192000"/>
              <a:gd name="connsiteY324" fmla="*/ 6470736 h 6858000"/>
              <a:gd name="connsiteX325" fmla="*/ 11961236 w 12192000"/>
              <a:gd name="connsiteY325" fmla="*/ 6470736 h 6858000"/>
              <a:gd name="connsiteX326" fmla="*/ 11963292 w 12192000"/>
              <a:gd name="connsiteY326" fmla="*/ 6470736 h 6858000"/>
              <a:gd name="connsiteX327" fmla="*/ 11967405 w 12192000"/>
              <a:gd name="connsiteY327" fmla="*/ 6449951 h 6858000"/>
              <a:gd name="connsiteX328" fmla="*/ 11967405 w 12192000"/>
              <a:gd name="connsiteY328" fmla="*/ 6447872 h 6858000"/>
              <a:gd name="connsiteX329" fmla="*/ 11922162 w 12192000"/>
              <a:gd name="connsiteY329" fmla="*/ 6420852 h 6858000"/>
              <a:gd name="connsiteX330" fmla="*/ 11926275 w 12192000"/>
              <a:gd name="connsiteY330" fmla="*/ 6400068 h 6858000"/>
              <a:gd name="connsiteX331" fmla="*/ 11975632 w 12192000"/>
              <a:gd name="connsiteY331" fmla="*/ 6385519 h 6858000"/>
              <a:gd name="connsiteX332" fmla="*/ 11977688 w 12192000"/>
              <a:gd name="connsiteY332" fmla="*/ 6385519 h 6858000"/>
              <a:gd name="connsiteX333" fmla="*/ 11977688 w 12192000"/>
              <a:gd name="connsiteY333" fmla="*/ 6373048 h 6858000"/>
              <a:gd name="connsiteX334" fmla="*/ 11977688 w 12192000"/>
              <a:gd name="connsiteY334" fmla="*/ 6362655 h 6858000"/>
              <a:gd name="connsiteX335" fmla="*/ 11975632 w 12192000"/>
              <a:gd name="connsiteY335" fmla="*/ 6362655 h 6858000"/>
              <a:gd name="connsiteX336" fmla="*/ 11926275 w 12192000"/>
              <a:gd name="connsiteY336" fmla="*/ 6348107 h 6858000"/>
              <a:gd name="connsiteX337" fmla="*/ 11924218 w 12192000"/>
              <a:gd name="connsiteY337" fmla="*/ 6327322 h 6858000"/>
              <a:gd name="connsiteX338" fmla="*/ 11967405 w 12192000"/>
              <a:gd name="connsiteY338" fmla="*/ 6300302 h 6858000"/>
              <a:gd name="connsiteX339" fmla="*/ 11969462 w 12192000"/>
              <a:gd name="connsiteY339" fmla="*/ 6300302 h 6858000"/>
              <a:gd name="connsiteX340" fmla="*/ 11969462 w 12192000"/>
              <a:gd name="connsiteY340" fmla="*/ 6298223 h 6858000"/>
              <a:gd name="connsiteX341" fmla="*/ 11963292 w 12192000"/>
              <a:gd name="connsiteY341" fmla="*/ 6277439 h 6858000"/>
              <a:gd name="connsiteX342" fmla="*/ 11961236 w 12192000"/>
              <a:gd name="connsiteY342" fmla="*/ 6277439 h 6858000"/>
              <a:gd name="connsiteX343" fmla="*/ 11909822 w 12192000"/>
              <a:gd name="connsiteY343" fmla="*/ 6277439 h 6858000"/>
              <a:gd name="connsiteX344" fmla="*/ 11901596 w 12192000"/>
              <a:gd name="connsiteY344" fmla="*/ 6256655 h 6858000"/>
              <a:gd name="connsiteX345" fmla="*/ 11938614 w 12192000"/>
              <a:gd name="connsiteY345" fmla="*/ 6219243 h 6858000"/>
              <a:gd name="connsiteX346" fmla="*/ 11938614 w 12192000"/>
              <a:gd name="connsiteY346" fmla="*/ 6217164 h 6858000"/>
              <a:gd name="connsiteX347" fmla="*/ 11928331 w 12192000"/>
              <a:gd name="connsiteY347" fmla="*/ 6198458 h 6858000"/>
              <a:gd name="connsiteX348" fmla="*/ 11926275 w 12192000"/>
              <a:gd name="connsiteY348" fmla="*/ 6198458 h 6858000"/>
              <a:gd name="connsiteX349" fmla="*/ 11876918 w 12192000"/>
              <a:gd name="connsiteY349" fmla="*/ 6210929 h 6858000"/>
              <a:gd name="connsiteX350" fmla="*/ 11862522 w 12192000"/>
              <a:gd name="connsiteY350" fmla="*/ 6194301 h 6858000"/>
              <a:gd name="connsiteX351" fmla="*/ 11889257 w 12192000"/>
              <a:gd name="connsiteY351" fmla="*/ 6148575 h 6858000"/>
              <a:gd name="connsiteX352" fmla="*/ 11889257 w 12192000"/>
              <a:gd name="connsiteY352" fmla="*/ 6146497 h 6858000"/>
              <a:gd name="connsiteX353" fmla="*/ 11872805 w 12192000"/>
              <a:gd name="connsiteY353" fmla="*/ 6131947 h 6858000"/>
              <a:gd name="connsiteX354" fmla="*/ 11827561 w 12192000"/>
              <a:gd name="connsiteY354" fmla="*/ 6156889 h 6858000"/>
              <a:gd name="connsiteX355" fmla="*/ 11809052 w 12192000"/>
              <a:gd name="connsiteY355" fmla="*/ 6144418 h 6858000"/>
              <a:gd name="connsiteX356" fmla="*/ 11823448 w 12192000"/>
              <a:gd name="connsiteY356" fmla="*/ 6094535 h 6858000"/>
              <a:gd name="connsiteX357" fmla="*/ 11823448 w 12192000"/>
              <a:gd name="connsiteY357" fmla="*/ 6092457 h 6858000"/>
              <a:gd name="connsiteX358" fmla="*/ 11804939 w 12192000"/>
              <a:gd name="connsiteY358" fmla="*/ 6082065 h 6858000"/>
              <a:gd name="connsiteX359" fmla="*/ 11802882 w 12192000"/>
              <a:gd name="connsiteY359" fmla="*/ 6079986 h 6858000"/>
              <a:gd name="connsiteX360" fmla="*/ 11802882 w 12192000"/>
              <a:gd name="connsiteY360" fmla="*/ 6082065 h 6858000"/>
              <a:gd name="connsiteX361" fmla="*/ 11765865 w 12192000"/>
              <a:gd name="connsiteY361" fmla="*/ 6117398 h 6858000"/>
              <a:gd name="connsiteX362" fmla="*/ 11745300 w 12192000"/>
              <a:gd name="connsiteY362" fmla="*/ 6109085 h 6858000"/>
              <a:gd name="connsiteX363" fmla="*/ 11749412 w 12192000"/>
              <a:gd name="connsiteY363" fmla="*/ 6082065 h 6858000"/>
              <a:gd name="connsiteX364" fmla="*/ 11745300 w 12192000"/>
              <a:gd name="connsiteY364" fmla="*/ 6057123 h 6858000"/>
              <a:gd name="connsiteX365" fmla="*/ 11745300 w 12192000"/>
              <a:gd name="connsiteY365" fmla="*/ 6055045 h 6858000"/>
              <a:gd name="connsiteX366" fmla="*/ 11743243 w 12192000"/>
              <a:gd name="connsiteY366" fmla="*/ 6055045 h 6858000"/>
              <a:gd name="connsiteX367" fmla="*/ 11722678 w 12192000"/>
              <a:gd name="connsiteY367" fmla="*/ 6050888 h 6858000"/>
              <a:gd name="connsiteX368" fmla="*/ 11695943 w 12192000"/>
              <a:gd name="connsiteY368" fmla="*/ 6096614 h 6858000"/>
              <a:gd name="connsiteX369" fmla="*/ 11673321 w 12192000"/>
              <a:gd name="connsiteY369" fmla="*/ 6092457 h 6858000"/>
              <a:gd name="connsiteX370" fmla="*/ 11660982 w 12192000"/>
              <a:gd name="connsiteY370" fmla="*/ 6042574 h 6858000"/>
              <a:gd name="connsiteX371" fmla="*/ 11658925 w 12192000"/>
              <a:gd name="connsiteY371" fmla="*/ 6042574 h 6858000"/>
              <a:gd name="connsiteX372" fmla="*/ 11638359 w 12192000"/>
              <a:gd name="connsiteY372" fmla="*/ 6042574 h 6858000"/>
              <a:gd name="connsiteX373" fmla="*/ 11636303 w 12192000"/>
              <a:gd name="connsiteY373" fmla="*/ 604257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3402" y="6440005"/>
                </a:moveTo>
                <a:cubicBezTo>
                  <a:pt x="11607483" y="6437921"/>
                  <a:pt x="11609524" y="6437921"/>
                  <a:pt x="11613605" y="6440005"/>
                </a:cubicBezTo>
                <a:cubicBezTo>
                  <a:pt x="11615645" y="6442090"/>
                  <a:pt x="11617686" y="6444174"/>
                  <a:pt x="11617686" y="6448343"/>
                </a:cubicBezTo>
                <a:cubicBezTo>
                  <a:pt x="11623808" y="6550487"/>
                  <a:pt x="11623808" y="6550487"/>
                  <a:pt x="11623808" y="6550487"/>
                </a:cubicBezTo>
                <a:cubicBezTo>
                  <a:pt x="11625848" y="6556740"/>
                  <a:pt x="11623808" y="6558825"/>
                  <a:pt x="11621767" y="6560909"/>
                </a:cubicBezTo>
                <a:cubicBezTo>
                  <a:pt x="11619727" y="6562994"/>
                  <a:pt x="11617686" y="6560909"/>
                  <a:pt x="11615645" y="6560909"/>
                </a:cubicBezTo>
                <a:cubicBezTo>
                  <a:pt x="11570752" y="6550487"/>
                  <a:pt x="11540142" y="6531725"/>
                  <a:pt x="11509533" y="6498373"/>
                </a:cubicBezTo>
                <a:cubicBezTo>
                  <a:pt x="11507492" y="6496289"/>
                  <a:pt x="11505451" y="6494204"/>
                  <a:pt x="11505451" y="6492120"/>
                </a:cubicBezTo>
                <a:cubicBezTo>
                  <a:pt x="11505451" y="6492120"/>
                  <a:pt x="11505451" y="6492120"/>
                  <a:pt x="11505451" y="6490034"/>
                </a:cubicBezTo>
                <a:cubicBezTo>
                  <a:pt x="11505451" y="6487950"/>
                  <a:pt x="11509533" y="6485865"/>
                  <a:pt x="11511573" y="6485865"/>
                </a:cubicBezTo>
                <a:cubicBezTo>
                  <a:pt x="11603402" y="6440005"/>
                  <a:pt x="11603402" y="6440005"/>
                  <a:pt x="11603402" y="6440005"/>
                </a:cubicBezTo>
                <a:close/>
                <a:moveTo>
                  <a:pt x="11686136" y="6437921"/>
                </a:moveTo>
                <a:cubicBezTo>
                  <a:pt x="11690256" y="6437921"/>
                  <a:pt x="11692317" y="6437921"/>
                  <a:pt x="11696438" y="6437921"/>
                </a:cubicBezTo>
                <a:cubicBezTo>
                  <a:pt x="11787097" y="6483687"/>
                  <a:pt x="11787097" y="6483687"/>
                  <a:pt x="11787097" y="6483687"/>
                </a:cubicBezTo>
                <a:cubicBezTo>
                  <a:pt x="11791218" y="6485767"/>
                  <a:pt x="11793278" y="6487847"/>
                  <a:pt x="11795339" y="6489928"/>
                </a:cubicBezTo>
                <a:cubicBezTo>
                  <a:pt x="11795339" y="6492008"/>
                  <a:pt x="11793278" y="6494088"/>
                  <a:pt x="11791218" y="6496168"/>
                </a:cubicBezTo>
                <a:cubicBezTo>
                  <a:pt x="11760312" y="6529452"/>
                  <a:pt x="11727344" y="6548175"/>
                  <a:pt x="11684076" y="6558576"/>
                </a:cubicBezTo>
                <a:cubicBezTo>
                  <a:pt x="11679954" y="6560656"/>
                  <a:pt x="11677894" y="6560656"/>
                  <a:pt x="11675833" y="6558576"/>
                </a:cubicBezTo>
                <a:cubicBezTo>
                  <a:pt x="11673773" y="6556496"/>
                  <a:pt x="11673773" y="6552335"/>
                  <a:pt x="11673773" y="6550255"/>
                </a:cubicBezTo>
                <a:cubicBezTo>
                  <a:pt x="11682015" y="6446242"/>
                  <a:pt x="11682015" y="6446242"/>
                  <a:pt x="11682015" y="6446242"/>
                </a:cubicBezTo>
                <a:cubicBezTo>
                  <a:pt x="11682015" y="6444162"/>
                  <a:pt x="11684076" y="6440001"/>
                  <a:pt x="11686136" y="6437921"/>
                </a:cubicBezTo>
                <a:close/>
                <a:moveTo>
                  <a:pt x="10868401" y="6398178"/>
                </a:moveTo>
                <a:cubicBezTo>
                  <a:pt x="10868401" y="6398178"/>
                  <a:pt x="10868401" y="6398178"/>
                  <a:pt x="10868401" y="6441381"/>
                </a:cubicBezTo>
                <a:cubicBezTo>
                  <a:pt x="10868401" y="6441381"/>
                  <a:pt x="10841333" y="6449610"/>
                  <a:pt x="10820512" y="6449610"/>
                </a:cubicBezTo>
                <a:cubicBezTo>
                  <a:pt x="10803855" y="6449610"/>
                  <a:pt x="10801773" y="6433152"/>
                  <a:pt x="10801773" y="6424923"/>
                </a:cubicBezTo>
                <a:cubicBezTo>
                  <a:pt x="10801773" y="6410522"/>
                  <a:pt x="10810102" y="6402293"/>
                  <a:pt x="10826759" y="6400236"/>
                </a:cubicBezTo>
                <a:close/>
                <a:moveTo>
                  <a:pt x="10518900" y="6328044"/>
                </a:moveTo>
                <a:cubicBezTo>
                  <a:pt x="10547537" y="6328044"/>
                  <a:pt x="10559811" y="6344651"/>
                  <a:pt x="10559811" y="6388243"/>
                </a:cubicBezTo>
                <a:cubicBezTo>
                  <a:pt x="10559811" y="6425607"/>
                  <a:pt x="10553675" y="6448441"/>
                  <a:pt x="10518900" y="6448441"/>
                </a:cubicBezTo>
                <a:cubicBezTo>
                  <a:pt x="10484125" y="6448441"/>
                  <a:pt x="10477988" y="6425607"/>
                  <a:pt x="10477988" y="6388243"/>
                </a:cubicBezTo>
                <a:cubicBezTo>
                  <a:pt x="10477988" y="6344651"/>
                  <a:pt x="10488216" y="6328044"/>
                  <a:pt x="10518900" y="6328044"/>
                </a:cubicBezTo>
                <a:close/>
                <a:moveTo>
                  <a:pt x="11673123" y="6319732"/>
                </a:moveTo>
                <a:cubicBezTo>
                  <a:pt x="11675950" y="6319213"/>
                  <a:pt x="11679033" y="6319732"/>
                  <a:pt x="11682116" y="6320771"/>
                </a:cubicBezTo>
                <a:cubicBezTo>
                  <a:pt x="11698562" y="6333240"/>
                  <a:pt x="11708840" y="6351942"/>
                  <a:pt x="11708840" y="6372722"/>
                </a:cubicBezTo>
                <a:cubicBezTo>
                  <a:pt x="11708840" y="6403893"/>
                  <a:pt x="11682116" y="6430907"/>
                  <a:pt x="11649226" y="6430907"/>
                </a:cubicBezTo>
                <a:cubicBezTo>
                  <a:pt x="11616336" y="6430907"/>
                  <a:pt x="11589612" y="6403893"/>
                  <a:pt x="11589612" y="6372722"/>
                </a:cubicBezTo>
                <a:cubicBezTo>
                  <a:pt x="11589612" y="6351942"/>
                  <a:pt x="11599890" y="6333240"/>
                  <a:pt x="11616336" y="6322850"/>
                </a:cubicBezTo>
                <a:cubicBezTo>
                  <a:pt x="11622503" y="6318693"/>
                  <a:pt x="11628669" y="6318693"/>
                  <a:pt x="11632781" y="6324927"/>
                </a:cubicBezTo>
                <a:cubicBezTo>
                  <a:pt x="11636892" y="6331162"/>
                  <a:pt x="11634837" y="6337395"/>
                  <a:pt x="11630725" y="6341552"/>
                </a:cubicBezTo>
                <a:cubicBezTo>
                  <a:pt x="11620447" y="6347786"/>
                  <a:pt x="11614280" y="6360254"/>
                  <a:pt x="11614280" y="6372722"/>
                </a:cubicBezTo>
                <a:cubicBezTo>
                  <a:pt x="11614280" y="6391425"/>
                  <a:pt x="11630725" y="6408049"/>
                  <a:pt x="11649226" y="6408049"/>
                </a:cubicBezTo>
                <a:cubicBezTo>
                  <a:pt x="11667727" y="6408049"/>
                  <a:pt x="11684172" y="6391425"/>
                  <a:pt x="11684172" y="6372722"/>
                </a:cubicBezTo>
                <a:cubicBezTo>
                  <a:pt x="11684172" y="6360254"/>
                  <a:pt x="11678005" y="6347786"/>
                  <a:pt x="11667727" y="6341552"/>
                </a:cubicBezTo>
                <a:cubicBezTo>
                  <a:pt x="11663616" y="6337395"/>
                  <a:pt x="11661560" y="6331162"/>
                  <a:pt x="11665671" y="6324927"/>
                </a:cubicBezTo>
                <a:cubicBezTo>
                  <a:pt x="11667727" y="6321811"/>
                  <a:pt x="11670297" y="6320252"/>
                  <a:pt x="11673123" y="6319732"/>
                </a:cubicBezTo>
                <a:close/>
                <a:moveTo>
                  <a:pt x="11822057" y="6304666"/>
                </a:moveTo>
                <a:cubicBezTo>
                  <a:pt x="11824124" y="6304666"/>
                  <a:pt x="11826190" y="6308818"/>
                  <a:pt x="11826190" y="6310895"/>
                </a:cubicBezTo>
                <a:cubicBezTo>
                  <a:pt x="11838588" y="6354493"/>
                  <a:pt x="11838588" y="6391863"/>
                  <a:pt x="11826190" y="6435462"/>
                </a:cubicBezTo>
                <a:cubicBezTo>
                  <a:pt x="11824124" y="6439614"/>
                  <a:pt x="11824124" y="6441690"/>
                  <a:pt x="11822057" y="6441690"/>
                </a:cubicBezTo>
                <a:cubicBezTo>
                  <a:pt x="11817924" y="6443766"/>
                  <a:pt x="11815858" y="6441690"/>
                  <a:pt x="11813791" y="6439614"/>
                </a:cubicBezTo>
                <a:cubicBezTo>
                  <a:pt x="11729066" y="6381482"/>
                  <a:pt x="11729066" y="6381482"/>
                  <a:pt x="11729066" y="6381482"/>
                </a:cubicBezTo>
                <a:cubicBezTo>
                  <a:pt x="11724933" y="6379407"/>
                  <a:pt x="11722867" y="6377330"/>
                  <a:pt x="11722867" y="6373178"/>
                </a:cubicBezTo>
                <a:cubicBezTo>
                  <a:pt x="11722867" y="6371102"/>
                  <a:pt x="11724933" y="6366950"/>
                  <a:pt x="11729066" y="6364874"/>
                </a:cubicBezTo>
                <a:cubicBezTo>
                  <a:pt x="11813791" y="6306743"/>
                  <a:pt x="11813791" y="6306743"/>
                  <a:pt x="11813791" y="6306743"/>
                </a:cubicBezTo>
                <a:cubicBezTo>
                  <a:pt x="11815858" y="6304666"/>
                  <a:pt x="11819991" y="6304666"/>
                  <a:pt x="11822057" y="6304666"/>
                </a:cubicBezTo>
                <a:close/>
                <a:moveTo>
                  <a:pt x="11476229" y="6304666"/>
                </a:moveTo>
                <a:cubicBezTo>
                  <a:pt x="11480320" y="6304666"/>
                  <a:pt x="11482366" y="6306743"/>
                  <a:pt x="11484412" y="6308818"/>
                </a:cubicBezTo>
                <a:cubicBezTo>
                  <a:pt x="11568280" y="6364874"/>
                  <a:pt x="11568280" y="6364874"/>
                  <a:pt x="11568280" y="6364874"/>
                </a:cubicBezTo>
                <a:cubicBezTo>
                  <a:pt x="11572371" y="6366950"/>
                  <a:pt x="11574417" y="6371102"/>
                  <a:pt x="11574417" y="6373178"/>
                </a:cubicBezTo>
                <a:cubicBezTo>
                  <a:pt x="11574417" y="6377330"/>
                  <a:pt x="11572371" y="6379407"/>
                  <a:pt x="11568280" y="6381482"/>
                </a:cubicBezTo>
                <a:lnTo>
                  <a:pt x="11484412" y="6439614"/>
                </a:lnTo>
                <a:cubicBezTo>
                  <a:pt x="11480320" y="6441690"/>
                  <a:pt x="11478275" y="6443766"/>
                  <a:pt x="11476229" y="6441690"/>
                </a:cubicBezTo>
                <a:cubicBezTo>
                  <a:pt x="11474184" y="6441690"/>
                  <a:pt x="11472138" y="6439614"/>
                  <a:pt x="11472138" y="6435462"/>
                </a:cubicBezTo>
                <a:cubicBezTo>
                  <a:pt x="11459865" y="6391863"/>
                  <a:pt x="11459865" y="6356569"/>
                  <a:pt x="11472138" y="6310895"/>
                </a:cubicBezTo>
                <a:cubicBezTo>
                  <a:pt x="11472138" y="6308818"/>
                  <a:pt x="11474184" y="6306743"/>
                  <a:pt x="11476229" y="6304666"/>
                </a:cubicBezTo>
                <a:close/>
                <a:moveTo>
                  <a:pt x="11088184" y="6294146"/>
                </a:moveTo>
                <a:cubicBezTo>
                  <a:pt x="11086131" y="6294146"/>
                  <a:pt x="11084078" y="6294146"/>
                  <a:pt x="11082024" y="6296224"/>
                </a:cubicBezTo>
                <a:cubicBezTo>
                  <a:pt x="11079972" y="6298301"/>
                  <a:pt x="11079972" y="6300378"/>
                  <a:pt x="11079972" y="6302454"/>
                </a:cubicBezTo>
                <a:cubicBezTo>
                  <a:pt x="11121033" y="6460305"/>
                  <a:pt x="11121033" y="6460305"/>
                  <a:pt x="11121033" y="6460305"/>
                </a:cubicBezTo>
                <a:cubicBezTo>
                  <a:pt x="11123086" y="6468613"/>
                  <a:pt x="11131299" y="6481074"/>
                  <a:pt x="11145670" y="6481074"/>
                </a:cubicBezTo>
                <a:cubicBezTo>
                  <a:pt x="11153882" y="6481074"/>
                  <a:pt x="11153882" y="6481074"/>
                  <a:pt x="11153882" y="6481074"/>
                </a:cubicBezTo>
                <a:cubicBezTo>
                  <a:pt x="11151829" y="6485228"/>
                  <a:pt x="11151829" y="6487306"/>
                  <a:pt x="11149776" y="6489382"/>
                </a:cubicBezTo>
                <a:cubicBezTo>
                  <a:pt x="11149776" y="6491459"/>
                  <a:pt x="11149776" y="6491459"/>
                  <a:pt x="11149776" y="6491459"/>
                </a:cubicBezTo>
                <a:cubicBezTo>
                  <a:pt x="11147723" y="6497691"/>
                  <a:pt x="11145670" y="6510152"/>
                  <a:pt x="11125139" y="6510152"/>
                </a:cubicBezTo>
                <a:cubicBezTo>
                  <a:pt x="11090237" y="6508075"/>
                  <a:pt x="11090237" y="6508075"/>
                  <a:pt x="11090237" y="6508075"/>
                </a:cubicBezTo>
                <a:cubicBezTo>
                  <a:pt x="11088184" y="6505998"/>
                  <a:pt x="11086131" y="6508075"/>
                  <a:pt x="11084078" y="6510152"/>
                </a:cubicBezTo>
                <a:cubicBezTo>
                  <a:pt x="11082024" y="6510152"/>
                  <a:pt x="11082024" y="6512229"/>
                  <a:pt x="11082024" y="6514306"/>
                </a:cubicBezTo>
                <a:cubicBezTo>
                  <a:pt x="11082024" y="6532999"/>
                  <a:pt x="11082024" y="6532999"/>
                  <a:pt x="11082024" y="6532999"/>
                </a:cubicBezTo>
                <a:cubicBezTo>
                  <a:pt x="11082024" y="6537153"/>
                  <a:pt x="11084078" y="6539230"/>
                  <a:pt x="11088184" y="6539230"/>
                </a:cubicBezTo>
                <a:cubicBezTo>
                  <a:pt x="11098449" y="6543383"/>
                  <a:pt x="11118980" y="6545460"/>
                  <a:pt x="11135404" y="6545460"/>
                </a:cubicBezTo>
                <a:cubicBezTo>
                  <a:pt x="11135404" y="6545460"/>
                  <a:pt x="11135404" y="6545460"/>
                  <a:pt x="11137458" y="6545460"/>
                </a:cubicBezTo>
                <a:cubicBezTo>
                  <a:pt x="11164148" y="6545460"/>
                  <a:pt x="11182625" y="6528845"/>
                  <a:pt x="11190838" y="6493536"/>
                </a:cubicBezTo>
                <a:cubicBezTo>
                  <a:pt x="11201103" y="6454073"/>
                  <a:pt x="11215474" y="6402149"/>
                  <a:pt x="11223687" y="6364764"/>
                </a:cubicBezTo>
                <a:cubicBezTo>
                  <a:pt x="11227793" y="6348148"/>
                  <a:pt x="11231899" y="6333609"/>
                  <a:pt x="11236005" y="6323224"/>
                </a:cubicBezTo>
                <a:cubicBezTo>
                  <a:pt x="11240111" y="6302454"/>
                  <a:pt x="11240111" y="6302454"/>
                  <a:pt x="11240111" y="6302454"/>
                </a:cubicBezTo>
                <a:cubicBezTo>
                  <a:pt x="11240111" y="6300378"/>
                  <a:pt x="11240111" y="6298301"/>
                  <a:pt x="11238058" y="6296224"/>
                </a:cubicBezTo>
                <a:cubicBezTo>
                  <a:pt x="11238058" y="6294146"/>
                  <a:pt x="11236005" y="6294146"/>
                  <a:pt x="11233952" y="6294146"/>
                </a:cubicBezTo>
                <a:cubicBezTo>
                  <a:pt x="11205209" y="6294146"/>
                  <a:pt x="11205209" y="6294146"/>
                  <a:pt x="11205209" y="6294146"/>
                </a:cubicBezTo>
                <a:cubicBezTo>
                  <a:pt x="11203156" y="6294146"/>
                  <a:pt x="11199050" y="6296224"/>
                  <a:pt x="11199050" y="6298301"/>
                </a:cubicBezTo>
                <a:cubicBezTo>
                  <a:pt x="11162094" y="6439535"/>
                  <a:pt x="11162094" y="6439535"/>
                  <a:pt x="11162094" y="6439535"/>
                </a:cubicBezTo>
                <a:cubicBezTo>
                  <a:pt x="11160041" y="6439535"/>
                  <a:pt x="11160041" y="6439535"/>
                  <a:pt x="11160041" y="6439535"/>
                </a:cubicBezTo>
                <a:cubicBezTo>
                  <a:pt x="11121033" y="6298301"/>
                  <a:pt x="11121033" y="6298301"/>
                  <a:pt x="11121033" y="6298301"/>
                </a:cubicBezTo>
                <a:cubicBezTo>
                  <a:pt x="11121033" y="6296224"/>
                  <a:pt x="11118980" y="6294146"/>
                  <a:pt x="11114874" y="6294146"/>
                </a:cubicBezTo>
                <a:cubicBezTo>
                  <a:pt x="11088184" y="6294146"/>
                  <a:pt x="11088184" y="6294146"/>
                  <a:pt x="11088184" y="6294146"/>
                </a:cubicBezTo>
                <a:close/>
                <a:moveTo>
                  <a:pt x="11048412" y="6291809"/>
                </a:moveTo>
                <a:cubicBezTo>
                  <a:pt x="11030001" y="6291809"/>
                  <a:pt x="11011591" y="6304294"/>
                  <a:pt x="10999317" y="6312618"/>
                </a:cubicBezTo>
                <a:cubicBezTo>
                  <a:pt x="10999317" y="6300133"/>
                  <a:pt x="10999317" y="6300133"/>
                  <a:pt x="10999317" y="6300133"/>
                </a:cubicBezTo>
                <a:cubicBezTo>
                  <a:pt x="10999317" y="6295970"/>
                  <a:pt x="10997272" y="6293890"/>
                  <a:pt x="10993181" y="6293890"/>
                </a:cubicBezTo>
                <a:cubicBezTo>
                  <a:pt x="10964542" y="6293890"/>
                  <a:pt x="10964542" y="6293890"/>
                  <a:pt x="10964542" y="6293890"/>
                </a:cubicBezTo>
                <a:cubicBezTo>
                  <a:pt x="10960451" y="6293890"/>
                  <a:pt x="10958406" y="6295970"/>
                  <a:pt x="10958406" y="6300133"/>
                </a:cubicBezTo>
                <a:cubicBezTo>
                  <a:pt x="10958406" y="6474928"/>
                  <a:pt x="10958406" y="6474928"/>
                  <a:pt x="10958406" y="6474928"/>
                </a:cubicBezTo>
                <a:cubicBezTo>
                  <a:pt x="10958406" y="6479090"/>
                  <a:pt x="10960451" y="6481171"/>
                  <a:pt x="10964542" y="6481171"/>
                </a:cubicBezTo>
                <a:cubicBezTo>
                  <a:pt x="10993181" y="6481171"/>
                  <a:pt x="10993181" y="6481171"/>
                  <a:pt x="10993181" y="6481171"/>
                </a:cubicBezTo>
                <a:cubicBezTo>
                  <a:pt x="10997272" y="6481171"/>
                  <a:pt x="10999317" y="6479090"/>
                  <a:pt x="10999317" y="6474928"/>
                </a:cubicBezTo>
                <a:cubicBezTo>
                  <a:pt x="10999317" y="6354236"/>
                  <a:pt x="10999317" y="6354236"/>
                  <a:pt x="10999317" y="6354236"/>
                </a:cubicBezTo>
                <a:cubicBezTo>
                  <a:pt x="11007500" y="6347993"/>
                  <a:pt x="11025910" y="6333427"/>
                  <a:pt x="11050457" y="6331346"/>
                </a:cubicBezTo>
                <a:cubicBezTo>
                  <a:pt x="11054548" y="6331346"/>
                  <a:pt x="11056594" y="6327184"/>
                  <a:pt x="11056594" y="6325103"/>
                </a:cubicBezTo>
                <a:cubicBezTo>
                  <a:pt x="11056594" y="6298052"/>
                  <a:pt x="11056594" y="6298052"/>
                  <a:pt x="11056594" y="6298052"/>
                </a:cubicBezTo>
                <a:cubicBezTo>
                  <a:pt x="11056594" y="6295970"/>
                  <a:pt x="11056594" y="6293890"/>
                  <a:pt x="11054548" y="6293890"/>
                </a:cubicBezTo>
                <a:cubicBezTo>
                  <a:pt x="11052503" y="6291809"/>
                  <a:pt x="11050457" y="6291809"/>
                  <a:pt x="11048412" y="6291809"/>
                </a:cubicBezTo>
                <a:close/>
                <a:moveTo>
                  <a:pt x="10847504" y="6288302"/>
                </a:moveTo>
                <a:cubicBezTo>
                  <a:pt x="10826811" y="6288302"/>
                  <a:pt x="10791633" y="6294540"/>
                  <a:pt x="10777148" y="6296620"/>
                </a:cubicBezTo>
                <a:cubicBezTo>
                  <a:pt x="10773009" y="6296620"/>
                  <a:pt x="10770940" y="6300778"/>
                  <a:pt x="10770940" y="6302858"/>
                </a:cubicBezTo>
                <a:cubicBezTo>
                  <a:pt x="10770940" y="6302858"/>
                  <a:pt x="10770940" y="6302858"/>
                  <a:pt x="10773009" y="6327811"/>
                </a:cubicBezTo>
                <a:cubicBezTo>
                  <a:pt x="10773009" y="6329890"/>
                  <a:pt x="10773009" y="6331970"/>
                  <a:pt x="10775079" y="6331970"/>
                </a:cubicBezTo>
                <a:cubicBezTo>
                  <a:pt x="10777148" y="6334049"/>
                  <a:pt x="10777148" y="6334049"/>
                  <a:pt x="10779217" y="6334049"/>
                </a:cubicBezTo>
                <a:cubicBezTo>
                  <a:pt x="10795771" y="6334049"/>
                  <a:pt x="10824741" y="6329890"/>
                  <a:pt x="10845434" y="6329890"/>
                </a:cubicBezTo>
                <a:cubicBezTo>
                  <a:pt x="10859918" y="6329890"/>
                  <a:pt x="10868196" y="6338208"/>
                  <a:pt x="10868196" y="6352764"/>
                </a:cubicBezTo>
                <a:cubicBezTo>
                  <a:pt x="10868196" y="6352764"/>
                  <a:pt x="10868196" y="6352764"/>
                  <a:pt x="10868196" y="6365240"/>
                </a:cubicBezTo>
                <a:cubicBezTo>
                  <a:pt x="10868196" y="6365240"/>
                  <a:pt x="10868196" y="6365240"/>
                  <a:pt x="10822672" y="6369399"/>
                </a:cubicBezTo>
                <a:cubicBezTo>
                  <a:pt x="10777148" y="6371479"/>
                  <a:pt x="10758524" y="6388114"/>
                  <a:pt x="10758524" y="6425543"/>
                </a:cubicBezTo>
                <a:cubicBezTo>
                  <a:pt x="10758524" y="6465052"/>
                  <a:pt x="10779217" y="6485846"/>
                  <a:pt x="10814395" y="6485846"/>
                </a:cubicBezTo>
                <a:cubicBezTo>
                  <a:pt x="10843365" y="6485846"/>
                  <a:pt x="10874404" y="6473370"/>
                  <a:pt x="10874404" y="6473370"/>
                </a:cubicBezTo>
                <a:cubicBezTo>
                  <a:pt x="10882681" y="6479608"/>
                  <a:pt x="10888889" y="6483767"/>
                  <a:pt x="10903374" y="6485846"/>
                </a:cubicBezTo>
                <a:cubicBezTo>
                  <a:pt x="10905443" y="6485846"/>
                  <a:pt x="10907512" y="6485846"/>
                  <a:pt x="10909582" y="6483767"/>
                </a:cubicBezTo>
                <a:cubicBezTo>
                  <a:pt x="10909582" y="6481687"/>
                  <a:pt x="10911651" y="6479608"/>
                  <a:pt x="10911651" y="6477529"/>
                </a:cubicBezTo>
                <a:cubicBezTo>
                  <a:pt x="10911651" y="6477529"/>
                  <a:pt x="10911651" y="6477529"/>
                  <a:pt x="10911651" y="6352764"/>
                </a:cubicBezTo>
                <a:cubicBezTo>
                  <a:pt x="10911651" y="6309096"/>
                  <a:pt x="10890958" y="6288302"/>
                  <a:pt x="10847504" y="6288302"/>
                </a:cubicBezTo>
                <a:close/>
                <a:moveTo>
                  <a:pt x="10518899" y="6288302"/>
                </a:moveTo>
                <a:cubicBezTo>
                  <a:pt x="10472419" y="6288302"/>
                  <a:pt x="10434738" y="6332523"/>
                  <a:pt x="10434738" y="6387074"/>
                </a:cubicBezTo>
                <a:cubicBezTo>
                  <a:pt x="10434738" y="6441625"/>
                  <a:pt x="10472419" y="6485846"/>
                  <a:pt x="10518899" y="6485846"/>
                </a:cubicBezTo>
                <a:cubicBezTo>
                  <a:pt x="10565380" y="6485846"/>
                  <a:pt x="10603060" y="6441625"/>
                  <a:pt x="10603060" y="6387074"/>
                </a:cubicBezTo>
                <a:cubicBezTo>
                  <a:pt x="10603060" y="6332523"/>
                  <a:pt x="10565380" y="6288302"/>
                  <a:pt x="10518899" y="6288302"/>
                </a:cubicBezTo>
                <a:close/>
                <a:moveTo>
                  <a:pt x="10302945" y="6262586"/>
                </a:moveTo>
                <a:cubicBezTo>
                  <a:pt x="10302945" y="6262586"/>
                  <a:pt x="10302945" y="6262586"/>
                  <a:pt x="10319310" y="6262586"/>
                </a:cubicBezTo>
                <a:cubicBezTo>
                  <a:pt x="10349994" y="6262586"/>
                  <a:pt x="10362267" y="6283503"/>
                  <a:pt x="10362267" y="6302328"/>
                </a:cubicBezTo>
                <a:cubicBezTo>
                  <a:pt x="10362267" y="6325338"/>
                  <a:pt x="10343857" y="6339979"/>
                  <a:pt x="10317264" y="6339979"/>
                </a:cubicBezTo>
                <a:cubicBezTo>
                  <a:pt x="10294763" y="6342071"/>
                  <a:pt x="10280444" y="6339979"/>
                  <a:pt x="10272261" y="6339979"/>
                </a:cubicBezTo>
                <a:cubicBezTo>
                  <a:pt x="10272261" y="6339979"/>
                  <a:pt x="10272261" y="6339979"/>
                  <a:pt x="10272261" y="6264678"/>
                </a:cubicBezTo>
                <a:cubicBezTo>
                  <a:pt x="10276353" y="6262586"/>
                  <a:pt x="10286581" y="6262586"/>
                  <a:pt x="10302945" y="6262586"/>
                </a:cubicBezTo>
                <a:close/>
                <a:moveTo>
                  <a:pt x="10679182" y="6250897"/>
                </a:moveTo>
                <a:cubicBezTo>
                  <a:pt x="10679182" y="6250897"/>
                  <a:pt x="10679182" y="6250897"/>
                  <a:pt x="10650472" y="6257141"/>
                </a:cubicBezTo>
                <a:cubicBezTo>
                  <a:pt x="10646371" y="6259223"/>
                  <a:pt x="10644320" y="6261305"/>
                  <a:pt x="10644320" y="6263385"/>
                </a:cubicBezTo>
                <a:cubicBezTo>
                  <a:pt x="10644320" y="6263385"/>
                  <a:pt x="10644320" y="6263385"/>
                  <a:pt x="10644320" y="6294607"/>
                </a:cubicBezTo>
                <a:cubicBezTo>
                  <a:pt x="10644320" y="6294607"/>
                  <a:pt x="10644320" y="6294607"/>
                  <a:pt x="10627914" y="6294607"/>
                </a:cubicBezTo>
                <a:cubicBezTo>
                  <a:pt x="10623813" y="6294607"/>
                  <a:pt x="10621762" y="6296689"/>
                  <a:pt x="10621762" y="6300852"/>
                </a:cubicBezTo>
                <a:cubicBezTo>
                  <a:pt x="10621762" y="6300852"/>
                  <a:pt x="10621762" y="6300852"/>
                  <a:pt x="10621762" y="6325830"/>
                </a:cubicBezTo>
                <a:cubicBezTo>
                  <a:pt x="10621762" y="6329993"/>
                  <a:pt x="10623813" y="6332074"/>
                  <a:pt x="10627914" y="6332074"/>
                </a:cubicBezTo>
                <a:cubicBezTo>
                  <a:pt x="10627914" y="6332074"/>
                  <a:pt x="10627914" y="6332074"/>
                  <a:pt x="10644320" y="6332074"/>
                </a:cubicBezTo>
                <a:cubicBezTo>
                  <a:pt x="10644320" y="6332074"/>
                  <a:pt x="10644320" y="6332074"/>
                  <a:pt x="10644320" y="6415333"/>
                </a:cubicBezTo>
                <a:cubicBezTo>
                  <a:pt x="10644320" y="6471532"/>
                  <a:pt x="10658675" y="6488184"/>
                  <a:pt x="10699689" y="6488184"/>
                </a:cubicBezTo>
                <a:cubicBezTo>
                  <a:pt x="10709943" y="6488184"/>
                  <a:pt x="10722247" y="6484021"/>
                  <a:pt x="10732500" y="6484021"/>
                </a:cubicBezTo>
                <a:cubicBezTo>
                  <a:pt x="10736602" y="6481940"/>
                  <a:pt x="10738652" y="6479858"/>
                  <a:pt x="10738652" y="6475695"/>
                </a:cubicBezTo>
                <a:cubicBezTo>
                  <a:pt x="10738652" y="6475695"/>
                  <a:pt x="10738652" y="6475695"/>
                  <a:pt x="10736602" y="6452799"/>
                </a:cubicBezTo>
                <a:cubicBezTo>
                  <a:pt x="10736602" y="6448636"/>
                  <a:pt x="10734551" y="6444473"/>
                  <a:pt x="10730449" y="6444473"/>
                </a:cubicBezTo>
                <a:cubicBezTo>
                  <a:pt x="10724297" y="6444473"/>
                  <a:pt x="10714044" y="6446555"/>
                  <a:pt x="10705841" y="6446555"/>
                </a:cubicBezTo>
                <a:cubicBezTo>
                  <a:pt x="10687385" y="6446555"/>
                  <a:pt x="10687385" y="6436148"/>
                  <a:pt x="10687385" y="6409088"/>
                </a:cubicBezTo>
                <a:cubicBezTo>
                  <a:pt x="10687385" y="6409088"/>
                  <a:pt x="10687385" y="6409088"/>
                  <a:pt x="10687385" y="6332074"/>
                </a:cubicBezTo>
                <a:cubicBezTo>
                  <a:pt x="10687385" y="6332074"/>
                  <a:pt x="10687385" y="6332074"/>
                  <a:pt x="10730449" y="6332074"/>
                </a:cubicBezTo>
                <a:cubicBezTo>
                  <a:pt x="10734551" y="6332074"/>
                  <a:pt x="10736602" y="6329993"/>
                  <a:pt x="10736602" y="6325830"/>
                </a:cubicBezTo>
                <a:cubicBezTo>
                  <a:pt x="10736602" y="6325830"/>
                  <a:pt x="10736602" y="6325830"/>
                  <a:pt x="10736602" y="6300852"/>
                </a:cubicBezTo>
                <a:cubicBezTo>
                  <a:pt x="10736602" y="6296689"/>
                  <a:pt x="10734551" y="6294607"/>
                  <a:pt x="10730449" y="6294607"/>
                </a:cubicBezTo>
                <a:cubicBezTo>
                  <a:pt x="10730449" y="6294607"/>
                  <a:pt x="10730449" y="6294607"/>
                  <a:pt x="10687385" y="6294607"/>
                </a:cubicBezTo>
                <a:cubicBezTo>
                  <a:pt x="10687385" y="6294607"/>
                  <a:pt x="10687385" y="6294607"/>
                  <a:pt x="10687385" y="6257141"/>
                </a:cubicBezTo>
                <a:cubicBezTo>
                  <a:pt x="10687385" y="6255060"/>
                  <a:pt x="10685334" y="6252978"/>
                  <a:pt x="10685334" y="6250897"/>
                </a:cubicBezTo>
                <a:cubicBezTo>
                  <a:pt x="10683283" y="6250897"/>
                  <a:pt x="10681232" y="6250897"/>
                  <a:pt x="10679182" y="6250897"/>
                </a:cubicBezTo>
                <a:close/>
                <a:moveTo>
                  <a:pt x="10313278" y="6221675"/>
                </a:moveTo>
                <a:cubicBezTo>
                  <a:pt x="10302968" y="6221675"/>
                  <a:pt x="10272038" y="6221675"/>
                  <a:pt x="10232861" y="6225827"/>
                </a:cubicBezTo>
                <a:cubicBezTo>
                  <a:pt x="10230798" y="6225827"/>
                  <a:pt x="10226674" y="6229979"/>
                  <a:pt x="10226674" y="6234131"/>
                </a:cubicBezTo>
                <a:cubicBezTo>
                  <a:pt x="10226674" y="6234131"/>
                  <a:pt x="10226674" y="6234131"/>
                  <a:pt x="10226674" y="6474943"/>
                </a:cubicBezTo>
                <a:cubicBezTo>
                  <a:pt x="10226674" y="6479095"/>
                  <a:pt x="10230798" y="6481171"/>
                  <a:pt x="10234922" y="6481171"/>
                </a:cubicBezTo>
                <a:cubicBezTo>
                  <a:pt x="10234922" y="6481171"/>
                  <a:pt x="10234922" y="6481171"/>
                  <a:pt x="10263790" y="6481171"/>
                </a:cubicBezTo>
                <a:cubicBezTo>
                  <a:pt x="10267914" y="6481171"/>
                  <a:pt x="10272038" y="6479095"/>
                  <a:pt x="10272038" y="6474943"/>
                </a:cubicBezTo>
                <a:cubicBezTo>
                  <a:pt x="10272038" y="6474943"/>
                  <a:pt x="10272038" y="6474943"/>
                  <a:pt x="10272038" y="6379449"/>
                </a:cubicBezTo>
                <a:cubicBezTo>
                  <a:pt x="10280286" y="6379449"/>
                  <a:pt x="10298844" y="6381524"/>
                  <a:pt x="10321526" y="6381524"/>
                </a:cubicBezTo>
                <a:cubicBezTo>
                  <a:pt x="10321526" y="6381524"/>
                  <a:pt x="10321526" y="6381524"/>
                  <a:pt x="10362766" y="6477018"/>
                </a:cubicBezTo>
                <a:cubicBezTo>
                  <a:pt x="10364828" y="6481171"/>
                  <a:pt x="10366890" y="6481171"/>
                  <a:pt x="10368952" y="6481171"/>
                </a:cubicBezTo>
                <a:cubicBezTo>
                  <a:pt x="10368952" y="6481171"/>
                  <a:pt x="10368952" y="6481171"/>
                  <a:pt x="10401944" y="6481171"/>
                </a:cubicBezTo>
                <a:cubicBezTo>
                  <a:pt x="10406068" y="6481171"/>
                  <a:pt x="10408130" y="6481171"/>
                  <a:pt x="10408130" y="6479095"/>
                </a:cubicBezTo>
                <a:cubicBezTo>
                  <a:pt x="10410192" y="6477018"/>
                  <a:pt x="10410192" y="6474943"/>
                  <a:pt x="10410192" y="6472867"/>
                </a:cubicBezTo>
                <a:lnTo>
                  <a:pt x="10362766" y="6369069"/>
                </a:lnTo>
                <a:cubicBezTo>
                  <a:pt x="10393696" y="6354537"/>
                  <a:pt x="10408130" y="6331701"/>
                  <a:pt x="10408130" y="6300561"/>
                </a:cubicBezTo>
                <a:cubicBezTo>
                  <a:pt x="10408130" y="6265270"/>
                  <a:pt x="10391634" y="6221675"/>
                  <a:pt x="10319464" y="6221675"/>
                </a:cubicBezTo>
                <a:cubicBezTo>
                  <a:pt x="10319464" y="6221675"/>
                  <a:pt x="10317402" y="6221675"/>
                  <a:pt x="10313278" y="6221675"/>
                </a:cubicBezTo>
                <a:close/>
                <a:moveTo>
                  <a:pt x="11675833" y="6188669"/>
                </a:moveTo>
                <a:cubicBezTo>
                  <a:pt x="11677894" y="6186608"/>
                  <a:pt x="11682015" y="6186608"/>
                  <a:pt x="11684076" y="6188669"/>
                </a:cubicBezTo>
                <a:cubicBezTo>
                  <a:pt x="11727344" y="6198970"/>
                  <a:pt x="11760312" y="6217514"/>
                  <a:pt x="11791218" y="6250482"/>
                </a:cubicBezTo>
                <a:cubicBezTo>
                  <a:pt x="11793278" y="6252542"/>
                  <a:pt x="11795339" y="6254602"/>
                  <a:pt x="11795339" y="6256663"/>
                </a:cubicBezTo>
                <a:cubicBezTo>
                  <a:pt x="11793278" y="6260783"/>
                  <a:pt x="11791218" y="6260783"/>
                  <a:pt x="11787097" y="6262844"/>
                </a:cubicBezTo>
                <a:cubicBezTo>
                  <a:pt x="11696438" y="6306113"/>
                  <a:pt x="11696438" y="6306113"/>
                  <a:pt x="11696438" y="6306113"/>
                </a:cubicBezTo>
                <a:cubicBezTo>
                  <a:pt x="11692317" y="6308173"/>
                  <a:pt x="11688196" y="6308173"/>
                  <a:pt x="11686136" y="6308173"/>
                </a:cubicBezTo>
                <a:cubicBezTo>
                  <a:pt x="11684076" y="6306113"/>
                  <a:pt x="11682015" y="6301992"/>
                  <a:pt x="11682015" y="6297871"/>
                </a:cubicBezTo>
                <a:cubicBezTo>
                  <a:pt x="11673773" y="6196910"/>
                  <a:pt x="11673773" y="6196910"/>
                  <a:pt x="11673773" y="6196910"/>
                </a:cubicBezTo>
                <a:cubicBezTo>
                  <a:pt x="11673773" y="6192789"/>
                  <a:pt x="11673773" y="6190729"/>
                  <a:pt x="11675833" y="6188669"/>
                </a:cubicBezTo>
                <a:close/>
                <a:moveTo>
                  <a:pt x="11618498" y="6187898"/>
                </a:moveTo>
                <a:cubicBezTo>
                  <a:pt x="11620043" y="6187641"/>
                  <a:pt x="11621589" y="6187641"/>
                  <a:pt x="11622619" y="6188673"/>
                </a:cubicBezTo>
                <a:cubicBezTo>
                  <a:pt x="11622619" y="6190738"/>
                  <a:pt x="11624679" y="6192803"/>
                  <a:pt x="11624679" y="6198998"/>
                </a:cubicBezTo>
                <a:cubicBezTo>
                  <a:pt x="11616438" y="6300186"/>
                  <a:pt x="11616438" y="6300186"/>
                  <a:pt x="11616438" y="6300186"/>
                </a:cubicBezTo>
                <a:cubicBezTo>
                  <a:pt x="11616438" y="6304316"/>
                  <a:pt x="11614377" y="6306381"/>
                  <a:pt x="11612316" y="6308446"/>
                </a:cubicBezTo>
                <a:cubicBezTo>
                  <a:pt x="11608196" y="6310511"/>
                  <a:pt x="11606135" y="6310511"/>
                  <a:pt x="11602015" y="6308446"/>
                </a:cubicBezTo>
                <a:cubicBezTo>
                  <a:pt x="11511355" y="6263015"/>
                  <a:pt x="11511355" y="6263015"/>
                  <a:pt x="11511355" y="6263015"/>
                </a:cubicBezTo>
                <a:cubicBezTo>
                  <a:pt x="11507235" y="6263015"/>
                  <a:pt x="11505174" y="6260950"/>
                  <a:pt x="11503114" y="6256820"/>
                </a:cubicBezTo>
                <a:cubicBezTo>
                  <a:pt x="11503114" y="6254754"/>
                  <a:pt x="11505174" y="6252690"/>
                  <a:pt x="11507235" y="6250624"/>
                </a:cubicBezTo>
                <a:cubicBezTo>
                  <a:pt x="11538141" y="6217584"/>
                  <a:pt x="11571108" y="6198998"/>
                  <a:pt x="11614377" y="6188673"/>
                </a:cubicBezTo>
                <a:cubicBezTo>
                  <a:pt x="11615407" y="6188673"/>
                  <a:pt x="11616952" y="6188157"/>
                  <a:pt x="11618498" y="6187898"/>
                </a:cubicBezTo>
                <a:close/>
                <a:moveTo>
                  <a:pt x="11649811" y="6152709"/>
                </a:moveTo>
                <a:cubicBezTo>
                  <a:pt x="11530058" y="6152709"/>
                  <a:pt x="11432980" y="6250835"/>
                  <a:pt x="11432980" y="6371879"/>
                </a:cubicBezTo>
                <a:cubicBezTo>
                  <a:pt x="11432980" y="6492922"/>
                  <a:pt x="11530058" y="6591048"/>
                  <a:pt x="11649811" y="6591048"/>
                </a:cubicBezTo>
                <a:cubicBezTo>
                  <a:pt x="11769564" y="6591048"/>
                  <a:pt x="11866643" y="6492922"/>
                  <a:pt x="11866643" y="6371879"/>
                </a:cubicBezTo>
                <a:cubicBezTo>
                  <a:pt x="11866643" y="6250835"/>
                  <a:pt x="11769564" y="6152709"/>
                  <a:pt x="11649811" y="6152709"/>
                </a:cubicBezTo>
                <a:close/>
                <a:moveTo>
                  <a:pt x="11649226" y="6121150"/>
                </a:moveTo>
                <a:cubicBezTo>
                  <a:pt x="11785441" y="6121150"/>
                  <a:pt x="11895865" y="6232882"/>
                  <a:pt x="11895865" y="6370711"/>
                </a:cubicBezTo>
                <a:cubicBezTo>
                  <a:pt x="11895865" y="6508539"/>
                  <a:pt x="11785441" y="6620272"/>
                  <a:pt x="11649226" y="6620272"/>
                </a:cubicBezTo>
                <a:cubicBezTo>
                  <a:pt x="11513012" y="6620272"/>
                  <a:pt x="11402588" y="6508539"/>
                  <a:pt x="11402588" y="6370711"/>
                </a:cubicBezTo>
                <a:cubicBezTo>
                  <a:pt x="11402588" y="6232882"/>
                  <a:pt x="11513012" y="6121150"/>
                  <a:pt x="11649226" y="6121150"/>
                </a:cubicBezTo>
                <a:close/>
                <a:moveTo>
                  <a:pt x="11636303" y="6042574"/>
                </a:moveTo>
                <a:cubicBezTo>
                  <a:pt x="11628077" y="6057123"/>
                  <a:pt x="11623964" y="6075829"/>
                  <a:pt x="11623964" y="6092457"/>
                </a:cubicBezTo>
                <a:cubicBezTo>
                  <a:pt x="11619850" y="6092457"/>
                  <a:pt x="11603398" y="6094535"/>
                  <a:pt x="11601342" y="6096614"/>
                </a:cubicBezTo>
                <a:cubicBezTo>
                  <a:pt x="11595172" y="6077908"/>
                  <a:pt x="11586946" y="6061280"/>
                  <a:pt x="11574607" y="6050888"/>
                </a:cubicBezTo>
                <a:cubicBezTo>
                  <a:pt x="11574607" y="6048809"/>
                  <a:pt x="11574607" y="6048809"/>
                  <a:pt x="11574607" y="6048809"/>
                </a:cubicBezTo>
                <a:cubicBezTo>
                  <a:pt x="11572550" y="6050888"/>
                  <a:pt x="11572550" y="6050888"/>
                  <a:pt x="11572550" y="6050888"/>
                </a:cubicBezTo>
                <a:cubicBezTo>
                  <a:pt x="11566381" y="6050888"/>
                  <a:pt x="11558155" y="6052966"/>
                  <a:pt x="11551985" y="6055045"/>
                </a:cubicBezTo>
                <a:cubicBezTo>
                  <a:pt x="11551985" y="6057123"/>
                  <a:pt x="11551985" y="6057123"/>
                  <a:pt x="11551985" y="6057123"/>
                </a:cubicBezTo>
                <a:cubicBezTo>
                  <a:pt x="11549928" y="6065437"/>
                  <a:pt x="11547872" y="6073751"/>
                  <a:pt x="11547872" y="6082065"/>
                </a:cubicBezTo>
                <a:cubicBezTo>
                  <a:pt x="11547872" y="6092457"/>
                  <a:pt x="11549928" y="6100771"/>
                  <a:pt x="11551985" y="6109085"/>
                </a:cubicBezTo>
                <a:cubicBezTo>
                  <a:pt x="11549928" y="6109085"/>
                  <a:pt x="11533476" y="6117398"/>
                  <a:pt x="11531420" y="6117398"/>
                </a:cubicBezTo>
                <a:cubicBezTo>
                  <a:pt x="11521137" y="6102849"/>
                  <a:pt x="11508798" y="6088300"/>
                  <a:pt x="11494402" y="6082065"/>
                </a:cubicBezTo>
                <a:cubicBezTo>
                  <a:pt x="11494402" y="6079986"/>
                  <a:pt x="11494402" y="6079986"/>
                  <a:pt x="11494402" y="6079986"/>
                </a:cubicBezTo>
                <a:cubicBezTo>
                  <a:pt x="11492346" y="6079986"/>
                  <a:pt x="11492346" y="6079986"/>
                  <a:pt x="11492346" y="6079986"/>
                </a:cubicBezTo>
                <a:cubicBezTo>
                  <a:pt x="11486176" y="6084143"/>
                  <a:pt x="11480006" y="6088300"/>
                  <a:pt x="11473837" y="6092457"/>
                </a:cubicBezTo>
                <a:cubicBezTo>
                  <a:pt x="11473837" y="6092457"/>
                  <a:pt x="11473837" y="6094535"/>
                  <a:pt x="11473837" y="6094535"/>
                </a:cubicBezTo>
                <a:cubicBezTo>
                  <a:pt x="11473837" y="6111163"/>
                  <a:pt x="11477950" y="6127791"/>
                  <a:pt x="11486176" y="6144418"/>
                </a:cubicBezTo>
                <a:cubicBezTo>
                  <a:pt x="11484120" y="6146497"/>
                  <a:pt x="11471780" y="6154811"/>
                  <a:pt x="11469724" y="6156889"/>
                </a:cubicBezTo>
                <a:cubicBezTo>
                  <a:pt x="11457385" y="6144418"/>
                  <a:pt x="11440932" y="6134026"/>
                  <a:pt x="11426536" y="6129869"/>
                </a:cubicBezTo>
                <a:cubicBezTo>
                  <a:pt x="11424480" y="6129869"/>
                  <a:pt x="11424480" y="6129869"/>
                  <a:pt x="11424480" y="6129869"/>
                </a:cubicBezTo>
                <a:cubicBezTo>
                  <a:pt x="11424480" y="6131947"/>
                  <a:pt x="11424480" y="6131947"/>
                  <a:pt x="11424480" y="6131947"/>
                </a:cubicBezTo>
                <a:cubicBezTo>
                  <a:pt x="11418310" y="6134026"/>
                  <a:pt x="11412140" y="6140261"/>
                  <a:pt x="11408027" y="6146497"/>
                </a:cubicBezTo>
                <a:cubicBezTo>
                  <a:pt x="11408027" y="6148575"/>
                  <a:pt x="11408027" y="6148575"/>
                  <a:pt x="11408027" y="6148575"/>
                </a:cubicBezTo>
                <a:cubicBezTo>
                  <a:pt x="11412140" y="6163124"/>
                  <a:pt x="11422423" y="6179752"/>
                  <a:pt x="11434763" y="6194301"/>
                </a:cubicBezTo>
                <a:cubicBezTo>
                  <a:pt x="11432706" y="6194301"/>
                  <a:pt x="11422423" y="6208850"/>
                  <a:pt x="11420366" y="6210929"/>
                </a:cubicBezTo>
                <a:cubicBezTo>
                  <a:pt x="11405971" y="6202615"/>
                  <a:pt x="11387462" y="6198458"/>
                  <a:pt x="11371010" y="6198458"/>
                </a:cubicBezTo>
                <a:cubicBezTo>
                  <a:pt x="11368953" y="6198458"/>
                  <a:pt x="11368953" y="6198458"/>
                  <a:pt x="11368953" y="6198458"/>
                </a:cubicBezTo>
                <a:cubicBezTo>
                  <a:pt x="11364840" y="6202615"/>
                  <a:pt x="11360727" y="6210929"/>
                  <a:pt x="11358671" y="6217164"/>
                </a:cubicBezTo>
                <a:cubicBezTo>
                  <a:pt x="11358671" y="6219243"/>
                  <a:pt x="11358671" y="6219243"/>
                  <a:pt x="11358671" y="6219243"/>
                </a:cubicBezTo>
                <a:cubicBezTo>
                  <a:pt x="11366897" y="6233791"/>
                  <a:pt x="11379236" y="6246262"/>
                  <a:pt x="11395688" y="6256655"/>
                </a:cubicBezTo>
                <a:cubicBezTo>
                  <a:pt x="11393632" y="6258733"/>
                  <a:pt x="11387462" y="6273282"/>
                  <a:pt x="11387462" y="6275361"/>
                </a:cubicBezTo>
                <a:cubicBezTo>
                  <a:pt x="11368953" y="6271204"/>
                  <a:pt x="11350444" y="6271204"/>
                  <a:pt x="11336049" y="6275361"/>
                </a:cubicBezTo>
                <a:cubicBezTo>
                  <a:pt x="11333992" y="6275361"/>
                  <a:pt x="11333992" y="6275361"/>
                  <a:pt x="11333992" y="6275361"/>
                </a:cubicBezTo>
                <a:cubicBezTo>
                  <a:pt x="11333992" y="6277439"/>
                  <a:pt x="11333992" y="6277439"/>
                  <a:pt x="11333992" y="6277439"/>
                </a:cubicBezTo>
                <a:cubicBezTo>
                  <a:pt x="11331936" y="6283675"/>
                  <a:pt x="11329879" y="6291988"/>
                  <a:pt x="11327823" y="6298223"/>
                </a:cubicBezTo>
                <a:cubicBezTo>
                  <a:pt x="11329879" y="6300302"/>
                  <a:pt x="11329879" y="6300302"/>
                  <a:pt x="11329879" y="6300302"/>
                </a:cubicBezTo>
                <a:cubicBezTo>
                  <a:pt x="11340162" y="6310694"/>
                  <a:pt x="11356614" y="6321087"/>
                  <a:pt x="11373066" y="6325243"/>
                </a:cubicBezTo>
                <a:cubicBezTo>
                  <a:pt x="11373066" y="6327322"/>
                  <a:pt x="11371010" y="6346028"/>
                  <a:pt x="11371010" y="6348107"/>
                </a:cubicBezTo>
                <a:cubicBezTo>
                  <a:pt x="11352501" y="6348107"/>
                  <a:pt x="11333992" y="6352263"/>
                  <a:pt x="11321653" y="6360578"/>
                </a:cubicBezTo>
                <a:cubicBezTo>
                  <a:pt x="11319596" y="6360578"/>
                  <a:pt x="11319596" y="6360578"/>
                  <a:pt x="11319596" y="6360578"/>
                </a:cubicBezTo>
                <a:cubicBezTo>
                  <a:pt x="11319596" y="6362655"/>
                  <a:pt x="11319596" y="6362655"/>
                  <a:pt x="11319596" y="6362655"/>
                </a:cubicBezTo>
                <a:cubicBezTo>
                  <a:pt x="11319596" y="6364734"/>
                  <a:pt x="11319596" y="6368891"/>
                  <a:pt x="11319596" y="6373048"/>
                </a:cubicBezTo>
                <a:cubicBezTo>
                  <a:pt x="11319596" y="6377205"/>
                  <a:pt x="11319596" y="6381362"/>
                  <a:pt x="11319596" y="6383440"/>
                </a:cubicBezTo>
                <a:cubicBezTo>
                  <a:pt x="11319596" y="6385519"/>
                  <a:pt x="11319596" y="6385519"/>
                  <a:pt x="11319596" y="6385519"/>
                </a:cubicBezTo>
                <a:cubicBezTo>
                  <a:pt x="11321653" y="6385519"/>
                  <a:pt x="11321653" y="6385519"/>
                  <a:pt x="11321653" y="6385519"/>
                </a:cubicBezTo>
                <a:cubicBezTo>
                  <a:pt x="11333992" y="6393833"/>
                  <a:pt x="11352501" y="6397990"/>
                  <a:pt x="11371010" y="6397990"/>
                </a:cubicBezTo>
                <a:cubicBezTo>
                  <a:pt x="11371010" y="6402146"/>
                  <a:pt x="11373066" y="6418774"/>
                  <a:pt x="11375123" y="6420852"/>
                </a:cubicBezTo>
                <a:cubicBezTo>
                  <a:pt x="11356614" y="6427087"/>
                  <a:pt x="11340162" y="6435401"/>
                  <a:pt x="11329879" y="6447872"/>
                </a:cubicBezTo>
                <a:cubicBezTo>
                  <a:pt x="11327823" y="6447872"/>
                  <a:pt x="11327823" y="6447872"/>
                  <a:pt x="11327823" y="6447872"/>
                </a:cubicBezTo>
                <a:cubicBezTo>
                  <a:pt x="11327823" y="6449951"/>
                  <a:pt x="11327823" y="6449951"/>
                  <a:pt x="11327823" y="6449951"/>
                </a:cubicBezTo>
                <a:cubicBezTo>
                  <a:pt x="11329879" y="6456186"/>
                  <a:pt x="11331936" y="6464500"/>
                  <a:pt x="11333992" y="6470736"/>
                </a:cubicBezTo>
                <a:cubicBezTo>
                  <a:pt x="11336049" y="6470736"/>
                  <a:pt x="11336049" y="6470736"/>
                  <a:pt x="11336049" y="6470736"/>
                </a:cubicBezTo>
                <a:cubicBezTo>
                  <a:pt x="11350444" y="6476971"/>
                  <a:pt x="11371010" y="6474892"/>
                  <a:pt x="11387462" y="6470736"/>
                </a:cubicBezTo>
                <a:cubicBezTo>
                  <a:pt x="11387462" y="6472813"/>
                  <a:pt x="11395688" y="6489442"/>
                  <a:pt x="11395688" y="6491519"/>
                </a:cubicBezTo>
                <a:cubicBezTo>
                  <a:pt x="11381292" y="6499833"/>
                  <a:pt x="11366897" y="6514383"/>
                  <a:pt x="11358671" y="6528932"/>
                </a:cubicBezTo>
                <a:cubicBezTo>
                  <a:pt x="11358671" y="6531010"/>
                  <a:pt x="11358671" y="6531010"/>
                  <a:pt x="11358671" y="6531010"/>
                </a:cubicBezTo>
                <a:cubicBezTo>
                  <a:pt x="11360727" y="6535168"/>
                  <a:pt x="11366897" y="6543481"/>
                  <a:pt x="11371010" y="6549716"/>
                </a:cubicBezTo>
                <a:cubicBezTo>
                  <a:pt x="11387462" y="6549716"/>
                  <a:pt x="11405971" y="6545560"/>
                  <a:pt x="11422423" y="6535168"/>
                </a:cubicBezTo>
                <a:cubicBezTo>
                  <a:pt x="11422423" y="6537245"/>
                  <a:pt x="11432706" y="6551795"/>
                  <a:pt x="11434763" y="6553874"/>
                </a:cubicBezTo>
                <a:cubicBezTo>
                  <a:pt x="11422423" y="6566344"/>
                  <a:pt x="11412140" y="6582971"/>
                  <a:pt x="11408027" y="6599600"/>
                </a:cubicBezTo>
                <a:cubicBezTo>
                  <a:pt x="11410084" y="6601677"/>
                  <a:pt x="11410084" y="6601677"/>
                  <a:pt x="11410084" y="6601677"/>
                </a:cubicBezTo>
                <a:cubicBezTo>
                  <a:pt x="11412140" y="6605835"/>
                  <a:pt x="11420366" y="6612070"/>
                  <a:pt x="11424480" y="6616227"/>
                </a:cubicBezTo>
                <a:cubicBezTo>
                  <a:pt x="11426536" y="6616227"/>
                  <a:pt x="11426536" y="6616227"/>
                  <a:pt x="11426536" y="6616227"/>
                </a:cubicBezTo>
                <a:cubicBezTo>
                  <a:pt x="11440932" y="6612070"/>
                  <a:pt x="11457385" y="6603756"/>
                  <a:pt x="11471780" y="6589207"/>
                </a:cubicBezTo>
                <a:cubicBezTo>
                  <a:pt x="11473837" y="6591286"/>
                  <a:pt x="11486176" y="6601677"/>
                  <a:pt x="11488233" y="6603756"/>
                </a:cubicBezTo>
                <a:cubicBezTo>
                  <a:pt x="11480006" y="6620383"/>
                  <a:pt x="11475894" y="6637012"/>
                  <a:pt x="11475894" y="6653639"/>
                </a:cubicBezTo>
                <a:cubicBezTo>
                  <a:pt x="11475894" y="6653639"/>
                  <a:pt x="11475894" y="6655718"/>
                  <a:pt x="11475894" y="6655718"/>
                </a:cubicBezTo>
                <a:cubicBezTo>
                  <a:pt x="11480006" y="6659874"/>
                  <a:pt x="11488233" y="6664032"/>
                  <a:pt x="11494402" y="6666109"/>
                </a:cubicBezTo>
                <a:cubicBezTo>
                  <a:pt x="11494402" y="6668188"/>
                  <a:pt x="11494402" y="6668188"/>
                  <a:pt x="11494402" y="6668188"/>
                </a:cubicBezTo>
                <a:cubicBezTo>
                  <a:pt x="11496459" y="6666109"/>
                  <a:pt x="11496459" y="6666109"/>
                  <a:pt x="11496459" y="6666109"/>
                </a:cubicBezTo>
                <a:cubicBezTo>
                  <a:pt x="11510854" y="6657796"/>
                  <a:pt x="11523194" y="6645325"/>
                  <a:pt x="11533476" y="6628698"/>
                </a:cubicBezTo>
                <a:cubicBezTo>
                  <a:pt x="11535533" y="6630776"/>
                  <a:pt x="11549928" y="6637012"/>
                  <a:pt x="11551985" y="6637012"/>
                </a:cubicBezTo>
                <a:cubicBezTo>
                  <a:pt x="11549928" y="6645325"/>
                  <a:pt x="11549928" y="6655718"/>
                  <a:pt x="11549928" y="6664032"/>
                </a:cubicBezTo>
                <a:cubicBezTo>
                  <a:pt x="11549928" y="6672345"/>
                  <a:pt x="11549928" y="6682738"/>
                  <a:pt x="11551985" y="6688973"/>
                </a:cubicBezTo>
                <a:cubicBezTo>
                  <a:pt x="11551985" y="6691051"/>
                  <a:pt x="11551985" y="6691051"/>
                  <a:pt x="11551985" y="6691051"/>
                </a:cubicBezTo>
                <a:cubicBezTo>
                  <a:pt x="11554042" y="6691051"/>
                  <a:pt x="11554042" y="6691051"/>
                  <a:pt x="11554042" y="6691051"/>
                </a:cubicBezTo>
                <a:cubicBezTo>
                  <a:pt x="11558155" y="6693130"/>
                  <a:pt x="11568437" y="6695208"/>
                  <a:pt x="11574607" y="6697286"/>
                </a:cubicBezTo>
                <a:cubicBezTo>
                  <a:pt x="11576663" y="6697286"/>
                  <a:pt x="11576663" y="6697286"/>
                  <a:pt x="11576663" y="6697286"/>
                </a:cubicBezTo>
                <a:cubicBezTo>
                  <a:pt x="11586946" y="6684816"/>
                  <a:pt x="11597229" y="6668188"/>
                  <a:pt x="11601342" y="6651561"/>
                </a:cubicBezTo>
                <a:cubicBezTo>
                  <a:pt x="11603398" y="6651561"/>
                  <a:pt x="11621907" y="6653639"/>
                  <a:pt x="11623964" y="6653639"/>
                </a:cubicBezTo>
                <a:cubicBezTo>
                  <a:pt x="11623964" y="6672345"/>
                  <a:pt x="11628077" y="6691051"/>
                  <a:pt x="11636303" y="6705600"/>
                </a:cubicBezTo>
                <a:cubicBezTo>
                  <a:pt x="11638359" y="6705600"/>
                  <a:pt x="11638359" y="6705600"/>
                  <a:pt x="11638359" y="6705600"/>
                </a:cubicBezTo>
                <a:cubicBezTo>
                  <a:pt x="11644529" y="6705600"/>
                  <a:pt x="11654812" y="6705600"/>
                  <a:pt x="11658925" y="6705600"/>
                </a:cubicBezTo>
                <a:cubicBezTo>
                  <a:pt x="11660982" y="6705600"/>
                  <a:pt x="11660982" y="6705600"/>
                  <a:pt x="11660982" y="6705600"/>
                </a:cubicBezTo>
                <a:cubicBezTo>
                  <a:pt x="11669208" y="6691051"/>
                  <a:pt x="11673321" y="6672345"/>
                  <a:pt x="11675378" y="6653639"/>
                </a:cubicBezTo>
                <a:cubicBezTo>
                  <a:pt x="11677434" y="6653639"/>
                  <a:pt x="11693886" y="6651561"/>
                  <a:pt x="11695943" y="6651561"/>
                </a:cubicBezTo>
                <a:cubicBezTo>
                  <a:pt x="11700056" y="6668188"/>
                  <a:pt x="11710338" y="6684816"/>
                  <a:pt x="11722678" y="6697286"/>
                </a:cubicBezTo>
                <a:cubicBezTo>
                  <a:pt x="11728847" y="6695208"/>
                  <a:pt x="11739130" y="6693130"/>
                  <a:pt x="11743243" y="6691051"/>
                </a:cubicBezTo>
                <a:cubicBezTo>
                  <a:pt x="11745300" y="6691051"/>
                  <a:pt x="11745300" y="6691051"/>
                  <a:pt x="11745300" y="6691051"/>
                </a:cubicBezTo>
                <a:cubicBezTo>
                  <a:pt x="11747356" y="6682738"/>
                  <a:pt x="11747356" y="6672345"/>
                  <a:pt x="11747356" y="6664032"/>
                </a:cubicBezTo>
                <a:cubicBezTo>
                  <a:pt x="11747356" y="6655718"/>
                  <a:pt x="11747356" y="6645325"/>
                  <a:pt x="11745300" y="6637012"/>
                </a:cubicBezTo>
                <a:cubicBezTo>
                  <a:pt x="11747356" y="6637012"/>
                  <a:pt x="11763808" y="6630776"/>
                  <a:pt x="11765865" y="6628698"/>
                </a:cubicBezTo>
                <a:cubicBezTo>
                  <a:pt x="11774091" y="6645325"/>
                  <a:pt x="11788487" y="6657796"/>
                  <a:pt x="11802882" y="6666109"/>
                </a:cubicBezTo>
                <a:cubicBezTo>
                  <a:pt x="11809052" y="6664032"/>
                  <a:pt x="11817278" y="6659874"/>
                  <a:pt x="11821391" y="6655718"/>
                </a:cubicBezTo>
                <a:cubicBezTo>
                  <a:pt x="11823448" y="6653639"/>
                  <a:pt x="11823448" y="6653639"/>
                  <a:pt x="11823448" y="6653639"/>
                </a:cubicBezTo>
                <a:cubicBezTo>
                  <a:pt x="11823448" y="6653639"/>
                  <a:pt x="11823448" y="6653639"/>
                  <a:pt x="11823448" y="6651561"/>
                </a:cubicBezTo>
                <a:cubicBezTo>
                  <a:pt x="11823448" y="6637012"/>
                  <a:pt x="11817278" y="6618306"/>
                  <a:pt x="11809052" y="6603756"/>
                </a:cubicBezTo>
                <a:cubicBezTo>
                  <a:pt x="11811108" y="6601677"/>
                  <a:pt x="11823448" y="6591286"/>
                  <a:pt x="11825504" y="6589207"/>
                </a:cubicBezTo>
                <a:cubicBezTo>
                  <a:pt x="11839900" y="6601677"/>
                  <a:pt x="11856352" y="6612070"/>
                  <a:pt x="11870748" y="6616227"/>
                </a:cubicBezTo>
                <a:cubicBezTo>
                  <a:pt x="11872805" y="6616227"/>
                  <a:pt x="11872805" y="6616227"/>
                  <a:pt x="11872805" y="6616227"/>
                </a:cubicBezTo>
                <a:cubicBezTo>
                  <a:pt x="11876918" y="6612070"/>
                  <a:pt x="11885144" y="6605835"/>
                  <a:pt x="11887201" y="6599600"/>
                </a:cubicBezTo>
                <a:cubicBezTo>
                  <a:pt x="11889257" y="6599600"/>
                  <a:pt x="11889257" y="6599600"/>
                  <a:pt x="11889257" y="6599600"/>
                </a:cubicBezTo>
                <a:cubicBezTo>
                  <a:pt x="11885144" y="6582971"/>
                  <a:pt x="11874861" y="6566344"/>
                  <a:pt x="11862522" y="6553874"/>
                </a:cubicBezTo>
                <a:cubicBezTo>
                  <a:pt x="11864579" y="6551795"/>
                  <a:pt x="11874861" y="6537245"/>
                  <a:pt x="11874861" y="6535168"/>
                </a:cubicBezTo>
                <a:cubicBezTo>
                  <a:pt x="11891314" y="6543481"/>
                  <a:pt x="11909822" y="6549716"/>
                  <a:pt x="11926275" y="6549716"/>
                </a:cubicBezTo>
                <a:cubicBezTo>
                  <a:pt x="11928331" y="6547638"/>
                  <a:pt x="11928331" y="6547638"/>
                  <a:pt x="11928331" y="6547638"/>
                </a:cubicBezTo>
                <a:cubicBezTo>
                  <a:pt x="11930388" y="6543481"/>
                  <a:pt x="11936557" y="6535168"/>
                  <a:pt x="11938614" y="6528932"/>
                </a:cubicBezTo>
                <a:cubicBezTo>
                  <a:pt x="11938614" y="6526854"/>
                  <a:pt x="11938614" y="6526854"/>
                  <a:pt x="11938614" y="6526854"/>
                </a:cubicBezTo>
                <a:cubicBezTo>
                  <a:pt x="11930388" y="6514383"/>
                  <a:pt x="11915992" y="6499833"/>
                  <a:pt x="11901596" y="6491519"/>
                </a:cubicBezTo>
                <a:cubicBezTo>
                  <a:pt x="11901596" y="6487363"/>
                  <a:pt x="11909822" y="6472813"/>
                  <a:pt x="11909822" y="6470736"/>
                </a:cubicBezTo>
                <a:cubicBezTo>
                  <a:pt x="11926275" y="6474892"/>
                  <a:pt x="11944784" y="6474892"/>
                  <a:pt x="11961236" y="6470736"/>
                </a:cubicBezTo>
                <a:cubicBezTo>
                  <a:pt x="11963292" y="6470736"/>
                  <a:pt x="11963292" y="6470736"/>
                  <a:pt x="11963292" y="6470736"/>
                </a:cubicBezTo>
                <a:cubicBezTo>
                  <a:pt x="11965349" y="6464500"/>
                  <a:pt x="11967405" y="6456186"/>
                  <a:pt x="11967405" y="6449951"/>
                </a:cubicBezTo>
                <a:cubicBezTo>
                  <a:pt x="11967405" y="6447872"/>
                  <a:pt x="11967405" y="6447872"/>
                  <a:pt x="11967405" y="6447872"/>
                </a:cubicBezTo>
                <a:cubicBezTo>
                  <a:pt x="11957123" y="6435401"/>
                  <a:pt x="11940670" y="6427087"/>
                  <a:pt x="11922162" y="6420852"/>
                </a:cubicBezTo>
                <a:cubicBezTo>
                  <a:pt x="11924218" y="6418774"/>
                  <a:pt x="11926275" y="6402146"/>
                  <a:pt x="11926275" y="6400068"/>
                </a:cubicBezTo>
                <a:cubicBezTo>
                  <a:pt x="11944784" y="6400068"/>
                  <a:pt x="11963292" y="6393833"/>
                  <a:pt x="11975632" y="6385519"/>
                </a:cubicBezTo>
                <a:cubicBezTo>
                  <a:pt x="11977688" y="6385519"/>
                  <a:pt x="11977688" y="6385519"/>
                  <a:pt x="11977688" y="6385519"/>
                </a:cubicBezTo>
                <a:cubicBezTo>
                  <a:pt x="11977688" y="6381362"/>
                  <a:pt x="11977688" y="6377205"/>
                  <a:pt x="11977688" y="6373048"/>
                </a:cubicBezTo>
                <a:cubicBezTo>
                  <a:pt x="11977688" y="6370969"/>
                  <a:pt x="11977688" y="6366813"/>
                  <a:pt x="11977688" y="6362655"/>
                </a:cubicBezTo>
                <a:cubicBezTo>
                  <a:pt x="11975632" y="6362655"/>
                  <a:pt x="11975632" y="6362655"/>
                  <a:pt x="11975632" y="6362655"/>
                </a:cubicBezTo>
                <a:cubicBezTo>
                  <a:pt x="11963292" y="6354342"/>
                  <a:pt x="11944784" y="6348107"/>
                  <a:pt x="11926275" y="6348107"/>
                </a:cubicBezTo>
                <a:cubicBezTo>
                  <a:pt x="11926275" y="6346028"/>
                  <a:pt x="11924218" y="6329401"/>
                  <a:pt x="11924218" y="6327322"/>
                </a:cubicBezTo>
                <a:cubicBezTo>
                  <a:pt x="11940670" y="6321087"/>
                  <a:pt x="11957123" y="6312773"/>
                  <a:pt x="11967405" y="6300302"/>
                </a:cubicBezTo>
                <a:cubicBezTo>
                  <a:pt x="11969462" y="6300302"/>
                  <a:pt x="11969462" y="6300302"/>
                  <a:pt x="11969462" y="6300302"/>
                </a:cubicBezTo>
                <a:cubicBezTo>
                  <a:pt x="11969462" y="6298223"/>
                  <a:pt x="11969462" y="6298223"/>
                  <a:pt x="11969462" y="6298223"/>
                </a:cubicBezTo>
                <a:cubicBezTo>
                  <a:pt x="11967405" y="6291988"/>
                  <a:pt x="11965349" y="6283675"/>
                  <a:pt x="11963292" y="6277439"/>
                </a:cubicBezTo>
                <a:cubicBezTo>
                  <a:pt x="11961236" y="6277439"/>
                  <a:pt x="11961236" y="6277439"/>
                  <a:pt x="11961236" y="6277439"/>
                </a:cubicBezTo>
                <a:cubicBezTo>
                  <a:pt x="11946840" y="6271204"/>
                  <a:pt x="11928331" y="6273282"/>
                  <a:pt x="11909822" y="6277439"/>
                </a:cubicBezTo>
                <a:cubicBezTo>
                  <a:pt x="11909822" y="6275361"/>
                  <a:pt x="11903653" y="6258733"/>
                  <a:pt x="11901596" y="6256655"/>
                </a:cubicBezTo>
                <a:cubicBezTo>
                  <a:pt x="11918049" y="6248341"/>
                  <a:pt x="11930388" y="6233791"/>
                  <a:pt x="11938614" y="6219243"/>
                </a:cubicBezTo>
                <a:cubicBezTo>
                  <a:pt x="11938614" y="6217164"/>
                  <a:pt x="11938614" y="6217164"/>
                  <a:pt x="11938614" y="6217164"/>
                </a:cubicBezTo>
                <a:cubicBezTo>
                  <a:pt x="11936557" y="6213007"/>
                  <a:pt x="11932444" y="6204693"/>
                  <a:pt x="11928331" y="6198458"/>
                </a:cubicBezTo>
                <a:cubicBezTo>
                  <a:pt x="11926275" y="6198458"/>
                  <a:pt x="11926275" y="6198458"/>
                  <a:pt x="11926275" y="6198458"/>
                </a:cubicBezTo>
                <a:cubicBezTo>
                  <a:pt x="11909822" y="6198458"/>
                  <a:pt x="11891314" y="6202615"/>
                  <a:pt x="11876918" y="6210929"/>
                </a:cubicBezTo>
                <a:cubicBezTo>
                  <a:pt x="11874861" y="6210929"/>
                  <a:pt x="11864579" y="6196379"/>
                  <a:pt x="11862522" y="6194301"/>
                </a:cubicBezTo>
                <a:cubicBezTo>
                  <a:pt x="11874861" y="6181830"/>
                  <a:pt x="11885144" y="6165203"/>
                  <a:pt x="11889257" y="6148575"/>
                </a:cubicBezTo>
                <a:cubicBezTo>
                  <a:pt x="11889257" y="6146497"/>
                  <a:pt x="11889257" y="6146497"/>
                  <a:pt x="11889257" y="6146497"/>
                </a:cubicBezTo>
                <a:cubicBezTo>
                  <a:pt x="11885144" y="6142340"/>
                  <a:pt x="11878975" y="6136104"/>
                  <a:pt x="11872805" y="6131947"/>
                </a:cubicBezTo>
                <a:cubicBezTo>
                  <a:pt x="11856352" y="6136104"/>
                  <a:pt x="11839900" y="6144418"/>
                  <a:pt x="11827561" y="6156889"/>
                </a:cubicBezTo>
                <a:cubicBezTo>
                  <a:pt x="11825504" y="6156889"/>
                  <a:pt x="11811108" y="6146497"/>
                  <a:pt x="11809052" y="6144418"/>
                </a:cubicBezTo>
                <a:cubicBezTo>
                  <a:pt x="11819334" y="6127791"/>
                  <a:pt x="11823448" y="6111163"/>
                  <a:pt x="11823448" y="6094535"/>
                </a:cubicBezTo>
                <a:cubicBezTo>
                  <a:pt x="11823448" y="6094535"/>
                  <a:pt x="11823448" y="6092457"/>
                  <a:pt x="11823448" y="6092457"/>
                </a:cubicBezTo>
                <a:cubicBezTo>
                  <a:pt x="11817278" y="6088300"/>
                  <a:pt x="11809052" y="6084143"/>
                  <a:pt x="11804939" y="6082065"/>
                </a:cubicBezTo>
                <a:cubicBezTo>
                  <a:pt x="11802882" y="6079986"/>
                  <a:pt x="11802882" y="6079986"/>
                  <a:pt x="11802882" y="6079986"/>
                </a:cubicBezTo>
                <a:cubicBezTo>
                  <a:pt x="11802882" y="6082065"/>
                  <a:pt x="11802882" y="6082065"/>
                  <a:pt x="11802882" y="6082065"/>
                </a:cubicBezTo>
                <a:cubicBezTo>
                  <a:pt x="11788487" y="6088300"/>
                  <a:pt x="11776147" y="6102849"/>
                  <a:pt x="11765865" y="6117398"/>
                </a:cubicBezTo>
                <a:cubicBezTo>
                  <a:pt x="11763808" y="6117398"/>
                  <a:pt x="11747356" y="6111163"/>
                  <a:pt x="11745300" y="6109085"/>
                </a:cubicBezTo>
                <a:cubicBezTo>
                  <a:pt x="11747356" y="6100771"/>
                  <a:pt x="11749412" y="6092457"/>
                  <a:pt x="11749412" y="6082065"/>
                </a:cubicBezTo>
                <a:cubicBezTo>
                  <a:pt x="11749412" y="6073751"/>
                  <a:pt x="11747356" y="6065437"/>
                  <a:pt x="11745300" y="6057123"/>
                </a:cubicBezTo>
                <a:cubicBezTo>
                  <a:pt x="11745300" y="6055045"/>
                  <a:pt x="11745300" y="6055045"/>
                  <a:pt x="11745300" y="6055045"/>
                </a:cubicBezTo>
                <a:cubicBezTo>
                  <a:pt x="11743243" y="6055045"/>
                  <a:pt x="11743243" y="6055045"/>
                  <a:pt x="11743243" y="6055045"/>
                </a:cubicBezTo>
                <a:cubicBezTo>
                  <a:pt x="11739130" y="6052966"/>
                  <a:pt x="11730904" y="6050888"/>
                  <a:pt x="11722678" y="6050888"/>
                </a:cubicBezTo>
                <a:cubicBezTo>
                  <a:pt x="11710338" y="6061280"/>
                  <a:pt x="11700056" y="6077908"/>
                  <a:pt x="11695943" y="6096614"/>
                </a:cubicBezTo>
                <a:cubicBezTo>
                  <a:pt x="11693886" y="6094535"/>
                  <a:pt x="11677434" y="6092457"/>
                  <a:pt x="11673321" y="6092457"/>
                </a:cubicBezTo>
                <a:cubicBezTo>
                  <a:pt x="11673321" y="6075829"/>
                  <a:pt x="11669208" y="6057123"/>
                  <a:pt x="11660982" y="6042574"/>
                </a:cubicBezTo>
                <a:cubicBezTo>
                  <a:pt x="11658925" y="6042574"/>
                  <a:pt x="11658925" y="6042574"/>
                  <a:pt x="11658925" y="6042574"/>
                </a:cubicBezTo>
                <a:cubicBezTo>
                  <a:pt x="11652756" y="6040495"/>
                  <a:pt x="11644529" y="6040495"/>
                  <a:pt x="11638359" y="6042574"/>
                </a:cubicBezTo>
                <a:cubicBezTo>
                  <a:pt x="11636303" y="6042574"/>
                  <a:pt x="11636303" y="6042574"/>
                  <a:pt x="11636303" y="6042574"/>
                </a:cubicBezTo>
                <a:close/>
                <a:moveTo>
                  <a:pt x="0" y="0"/>
                </a:moveTo>
                <a:lnTo>
                  <a:pt x="12192000" y="0"/>
                </a:lnTo>
                <a:lnTo>
                  <a:pt x="12192000" y="6858000"/>
                </a:lnTo>
                <a:lnTo>
                  <a:pt x="4539049" y="6858000"/>
                </a:lnTo>
                <a:lnTo>
                  <a:pt x="0" y="6858000"/>
                </a:lnTo>
                <a:lnTo>
                  <a:pt x="0" y="6273113"/>
                </a:lnTo>
                <a:close/>
              </a:path>
            </a:pathLst>
          </a:custGeom>
        </p:spPr>
        <p:txBody>
          <a:bodyPr wrap="square">
            <a:noAutofit/>
          </a:bodyPr>
          <a:lstStyle/>
          <a:p>
            <a:endParaRPr lang="en-US" dirty="0"/>
          </a:p>
        </p:txBody>
      </p:sp>
      <p:sp>
        <p:nvSpPr>
          <p:cNvPr id="6" name="Text Placeholder 5">
            <a:extLst>
              <a:ext uri="{FF2B5EF4-FFF2-40B4-BE49-F238E27FC236}">
                <a16:creationId xmlns:a16="http://schemas.microsoft.com/office/drawing/2014/main" id="{3FE705B7-F9CA-40F7-B96C-C2B7E5291A96}"/>
              </a:ext>
            </a:extLst>
          </p:cNvPr>
          <p:cNvSpPr>
            <a:spLocks noGrp="1"/>
          </p:cNvSpPr>
          <p:nvPr>
            <p:ph type="body" sz="quarter" idx="15" hasCustomPrompt="1"/>
          </p:nvPr>
        </p:nvSpPr>
        <p:spPr>
          <a:xfrm>
            <a:off x="0" y="0"/>
            <a:ext cx="12192000" cy="6858000"/>
          </a:xfrm>
          <a:custGeom>
            <a:avLst/>
            <a:gdLst>
              <a:gd name="connsiteX0" fmla="*/ 11608106 w 12192000"/>
              <a:gd name="connsiteY0" fmla="*/ 6443815 h 6858000"/>
              <a:gd name="connsiteX1" fmla="*/ 11618309 w 12192000"/>
              <a:gd name="connsiteY1" fmla="*/ 6443815 h 6858000"/>
              <a:gd name="connsiteX2" fmla="*/ 11622390 w 12192000"/>
              <a:gd name="connsiteY2" fmla="*/ 6452153 h 6858000"/>
              <a:gd name="connsiteX3" fmla="*/ 11628512 w 12192000"/>
              <a:gd name="connsiteY3" fmla="*/ 6554297 h 6858000"/>
              <a:gd name="connsiteX4" fmla="*/ 11626471 w 12192000"/>
              <a:gd name="connsiteY4" fmla="*/ 6564719 h 6858000"/>
              <a:gd name="connsiteX5" fmla="*/ 11620349 w 12192000"/>
              <a:gd name="connsiteY5" fmla="*/ 6564719 h 6858000"/>
              <a:gd name="connsiteX6" fmla="*/ 11514237 w 12192000"/>
              <a:gd name="connsiteY6" fmla="*/ 6502183 h 6858000"/>
              <a:gd name="connsiteX7" fmla="*/ 11510155 w 12192000"/>
              <a:gd name="connsiteY7" fmla="*/ 6495930 h 6858000"/>
              <a:gd name="connsiteX8" fmla="*/ 11510155 w 12192000"/>
              <a:gd name="connsiteY8" fmla="*/ 6493844 h 6858000"/>
              <a:gd name="connsiteX9" fmla="*/ 11516277 w 12192000"/>
              <a:gd name="connsiteY9" fmla="*/ 6489675 h 6858000"/>
              <a:gd name="connsiteX10" fmla="*/ 11608106 w 12192000"/>
              <a:gd name="connsiteY10" fmla="*/ 6443815 h 6858000"/>
              <a:gd name="connsiteX11" fmla="*/ 11690840 w 12192000"/>
              <a:gd name="connsiteY11" fmla="*/ 6441731 h 6858000"/>
              <a:gd name="connsiteX12" fmla="*/ 11701142 w 12192000"/>
              <a:gd name="connsiteY12" fmla="*/ 6441731 h 6858000"/>
              <a:gd name="connsiteX13" fmla="*/ 11791801 w 12192000"/>
              <a:gd name="connsiteY13" fmla="*/ 6487497 h 6858000"/>
              <a:gd name="connsiteX14" fmla="*/ 11800043 w 12192000"/>
              <a:gd name="connsiteY14" fmla="*/ 6493738 h 6858000"/>
              <a:gd name="connsiteX15" fmla="*/ 11795922 w 12192000"/>
              <a:gd name="connsiteY15" fmla="*/ 6499978 h 6858000"/>
              <a:gd name="connsiteX16" fmla="*/ 11688780 w 12192000"/>
              <a:gd name="connsiteY16" fmla="*/ 6562386 h 6858000"/>
              <a:gd name="connsiteX17" fmla="*/ 11680537 w 12192000"/>
              <a:gd name="connsiteY17" fmla="*/ 6562386 h 6858000"/>
              <a:gd name="connsiteX18" fmla="*/ 11678477 w 12192000"/>
              <a:gd name="connsiteY18" fmla="*/ 6554065 h 6858000"/>
              <a:gd name="connsiteX19" fmla="*/ 11686719 w 12192000"/>
              <a:gd name="connsiteY19" fmla="*/ 6450052 h 6858000"/>
              <a:gd name="connsiteX20" fmla="*/ 11690840 w 12192000"/>
              <a:gd name="connsiteY20" fmla="*/ 6441731 h 6858000"/>
              <a:gd name="connsiteX21" fmla="*/ 10873105 w 12192000"/>
              <a:gd name="connsiteY21" fmla="*/ 6401988 h 6858000"/>
              <a:gd name="connsiteX22" fmla="*/ 10873105 w 12192000"/>
              <a:gd name="connsiteY22" fmla="*/ 6445191 h 6858000"/>
              <a:gd name="connsiteX23" fmla="*/ 10825216 w 12192000"/>
              <a:gd name="connsiteY23" fmla="*/ 6453420 h 6858000"/>
              <a:gd name="connsiteX24" fmla="*/ 10806477 w 12192000"/>
              <a:gd name="connsiteY24" fmla="*/ 6428733 h 6858000"/>
              <a:gd name="connsiteX25" fmla="*/ 10831463 w 12192000"/>
              <a:gd name="connsiteY25" fmla="*/ 6404046 h 6858000"/>
              <a:gd name="connsiteX26" fmla="*/ 10523604 w 12192000"/>
              <a:gd name="connsiteY26" fmla="*/ 6331854 h 6858000"/>
              <a:gd name="connsiteX27" fmla="*/ 10564515 w 12192000"/>
              <a:gd name="connsiteY27" fmla="*/ 6392053 h 6858000"/>
              <a:gd name="connsiteX28" fmla="*/ 10523604 w 12192000"/>
              <a:gd name="connsiteY28" fmla="*/ 6452251 h 6858000"/>
              <a:gd name="connsiteX29" fmla="*/ 10482692 w 12192000"/>
              <a:gd name="connsiteY29" fmla="*/ 6392053 h 6858000"/>
              <a:gd name="connsiteX30" fmla="*/ 10523604 w 12192000"/>
              <a:gd name="connsiteY30" fmla="*/ 6331854 h 6858000"/>
              <a:gd name="connsiteX31" fmla="*/ 11677827 w 12192000"/>
              <a:gd name="connsiteY31" fmla="*/ 6323542 h 6858000"/>
              <a:gd name="connsiteX32" fmla="*/ 11686820 w 12192000"/>
              <a:gd name="connsiteY32" fmla="*/ 6324581 h 6858000"/>
              <a:gd name="connsiteX33" fmla="*/ 11713544 w 12192000"/>
              <a:gd name="connsiteY33" fmla="*/ 6376532 h 6858000"/>
              <a:gd name="connsiteX34" fmla="*/ 11653930 w 12192000"/>
              <a:gd name="connsiteY34" fmla="*/ 6434717 h 6858000"/>
              <a:gd name="connsiteX35" fmla="*/ 11594316 w 12192000"/>
              <a:gd name="connsiteY35" fmla="*/ 6376532 h 6858000"/>
              <a:gd name="connsiteX36" fmla="*/ 11621040 w 12192000"/>
              <a:gd name="connsiteY36" fmla="*/ 6326660 h 6858000"/>
              <a:gd name="connsiteX37" fmla="*/ 11637485 w 12192000"/>
              <a:gd name="connsiteY37" fmla="*/ 6328737 h 6858000"/>
              <a:gd name="connsiteX38" fmla="*/ 11635429 w 12192000"/>
              <a:gd name="connsiteY38" fmla="*/ 6345362 h 6858000"/>
              <a:gd name="connsiteX39" fmla="*/ 11618984 w 12192000"/>
              <a:gd name="connsiteY39" fmla="*/ 6376532 h 6858000"/>
              <a:gd name="connsiteX40" fmla="*/ 11653930 w 12192000"/>
              <a:gd name="connsiteY40" fmla="*/ 6411859 h 6858000"/>
              <a:gd name="connsiteX41" fmla="*/ 11688876 w 12192000"/>
              <a:gd name="connsiteY41" fmla="*/ 6376532 h 6858000"/>
              <a:gd name="connsiteX42" fmla="*/ 11672431 w 12192000"/>
              <a:gd name="connsiteY42" fmla="*/ 6345362 h 6858000"/>
              <a:gd name="connsiteX43" fmla="*/ 11670375 w 12192000"/>
              <a:gd name="connsiteY43" fmla="*/ 6328737 h 6858000"/>
              <a:gd name="connsiteX44" fmla="*/ 11677827 w 12192000"/>
              <a:gd name="connsiteY44" fmla="*/ 6323542 h 6858000"/>
              <a:gd name="connsiteX45" fmla="*/ 11826761 w 12192000"/>
              <a:gd name="connsiteY45" fmla="*/ 6308476 h 6858000"/>
              <a:gd name="connsiteX46" fmla="*/ 11830894 w 12192000"/>
              <a:gd name="connsiteY46" fmla="*/ 6314705 h 6858000"/>
              <a:gd name="connsiteX47" fmla="*/ 11830894 w 12192000"/>
              <a:gd name="connsiteY47" fmla="*/ 6439272 h 6858000"/>
              <a:gd name="connsiteX48" fmla="*/ 11826761 w 12192000"/>
              <a:gd name="connsiteY48" fmla="*/ 6445500 h 6858000"/>
              <a:gd name="connsiteX49" fmla="*/ 11818495 w 12192000"/>
              <a:gd name="connsiteY49" fmla="*/ 6443424 h 6858000"/>
              <a:gd name="connsiteX50" fmla="*/ 11733770 w 12192000"/>
              <a:gd name="connsiteY50" fmla="*/ 6385292 h 6858000"/>
              <a:gd name="connsiteX51" fmla="*/ 11727571 w 12192000"/>
              <a:gd name="connsiteY51" fmla="*/ 6376988 h 6858000"/>
              <a:gd name="connsiteX52" fmla="*/ 11733770 w 12192000"/>
              <a:gd name="connsiteY52" fmla="*/ 6368684 h 6858000"/>
              <a:gd name="connsiteX53" fmla="*/ 11818495 w 12192000"/>
              <a:gd name="connsiteY53" fmla="*/ 6310553 h 6858000"/>
              <a:gd name="connsiteX54" fmla="*/ 11826761 w 12192000"/>
              <a:gd name="connsiteY54" fmla="*/ 6308476 h 6858000"/>
              <a:gd name="connsiteX55" fmla="*/ 11480933 w 12192000"/>
              <a:gd name="connsiteY55" fmla="*/ 6308476 h 6858000"/>
              <a:gd name="connsiteX56" fmla="*/ 11489116 w 12192000"/>
              <a:gd name="connsiteY56" fmla="*/ 6312628 h 6858000"/>
              <a:gd name="connsiteX57" fmla="*/ 11572984 w 12192000"/>
              <a:gd name="connsiteY57" fmla="*/ 6368684 h 6858000"/>
              <a:gd name="connsiteX58" fmla="*/ 11579121 w 12192000"/>
              <a:gd name="connsiteY58" fmla="*/ 6376988 h 6858000"/>
              <a:gd name="connsiteX59" fmla="*/ 11572984 w 12192000"/>
              <a:gd name="connsiteY59" fmla="*/ 6385292 h 6858000"/>
              <a:gd name="connsiteX60" fmla="*/ 11489116 w 12192000"/>
              <a:gd name="connsiteY60" fmla="*/ 6443424 h 6858000"/>
              <a:gd name="connsiteX61" fmla="*/ 11480933 w 12192000"/>
              <a:gd name="connsiteY61" fmla="*/ 6445500 h 6858000"/>
              <a:gd name="connsiteX62" fmla="*/ 11476842 w 12192000"/>
              <a:gd name="connsiteY62" fmla="*/ 6439272 h 6858000"/>
              <a:gd name="connsiteX63" fmla="*/ 11476842 w 12192000"/>
              <a:gd name="connsiteY63" fmla="*/ 6314705 h 6858000"/>
              <a:gd name="connsiteX64" fmla="*/ 11480933 w 12192000"/>
              <a:gd name="connsiteY64" fmla="*/ 6308476 h 6858000"/>
              <a:gd name="connsiteX65" fmla="*/ 11092888 w 12192000"/>
              <a:gd name="connsiteY65" fmla="*/ 6297956 h 6858000"/>
              <a:gd name="connsiteX66" fmla="*/ 11086728 w 12192000"/>
              <a:gd name="connsiteY66" fmla="*/ 6300034 h 6858000"/>
              <a:gd name="connsiteX67" fmla="*/ 11084676 w 12192000"/>
              <a:gd name="connsiteY67" fmla="*/ 6306264 h 6858000"/>
              <a:gd name="connsiteX68" fmla="*/ 11125737 w 12192000"/>
              <a:gd name="connsiteY68" fmla="*/ 6464115 h 6858000"/>
              <a:gd name="connsiteX69" fmla="*/ 11150374 w 12192000"/>
              <a:gd name="connsiteY69" fmla="*/ 6484884 h 6858000"/>
              <a:gd name="connsiteX70" fmla="*/ 11158586 w 12192000"/>
              <a:gd name="connsiteY70" fmla="*/ 6484884 h 6858000"/>
              <a:gd name="connsiteX71" fmla="*/ 11154480 w 12192000"/>
              <a:gd name="connsiteY71" fmla="*/ 6493192 h 6858000"/>
              <a:gd name="connsiteX72" fmla="*/ 11154480 w 12192000"/>
              <a:gd name="connsiteY72" fmla="*/ 6495269 h 6858000"/>
              <a:gd name="connsiteX73" fmla="*/ 11129843 w 12192000"/>
              <a:gd name="connsiteY73" fmla="*/ 6513962 h 6858000"/>
              <a:gd name="connsiteX74" fmla="*/ 11094941 w 12192000"/>
              <a:gd name="connsiteY74" fmla="*/ 6511885 h 6858000"/>
              <a:gd name="connsiteX75" fmla="*/ 11088782 w 12192000"/>
              <a:gd name="connsiteY75" fmla="*/ 6513962 h 6858000"/>
              <a:gd name="connsiteX76" fmla="*/ 11086728 w 12192000"/>
              <a:gd name="connsiteY76" fmla="*/ 6518116 h 6858000"/>
              <a:gd name="connsiteX77" fmla="*/ 11086728 w 12192000"/>
              <a:gd name="connsiteY77" fmla="*/ 6536809 h 6858000"/>
              <a:gd name="connsiteX78" fmla="*/ 11092888 w 12192000"/>
              <a:gd name="connsiteY78" fmla="*/ 6543040 h 6858000"/>
              <a:gd name="connsiteX79" fmla="*/ 11140108 w 12192000"/>
              <a:gd name="connsiteY79" fmla="*/ 6549270 h 6858000"/>
              <a:gd name="connsiteX80" fmla="*/ 11142162 w 12192000"/>
              <a:gd name="connsiteY80" fmla="*/ 6549270 h 6858000"/>
              <a:gd name="connsiteX81" fmla="*/ 11195542 w 12192000"/>
              <a:gd name="connsiteY81" fmla="*/ 6497346 h 6858000"/>
              <a:gd name="connsiteX82" fmla="*/ 11228391 w 12192000"/>
              <a:gd name="connsiteY82" fmla="*/ 6368574 h 6858000"/>
              <a:gd name="connsiteX83" fmla="*/ 11240709 w 12192000"/>
              <a:gd name="connsiteY83" fmla="*/ 6327034 h 6858000"/>
              <a:gd name="connsiteX84" fmla="*/ 11244815 w 12192000"/>
              <a:gd name="connsiteY84" fmla="*/ 6306264 h 6858000"/>
              <a:gd name="connsiteX85" fmla="*/ 11242762 w 12192000"/>
              <a:gd name="connsiteY85" fmla="*/ 6300034 h 6858000"/>
              <a:gd name="connsiteX86" fmla="*/ 11238656 w 12192000"/>
              <a:gd name="connsiteY86" fmla="*/ 6297956 h 6858000"/>
              <a:gd name="connsiteX87" fmla="*/ 11209913 w 12192000"/>
              <a:gd name="connsiteY87" fmla="*/ 6297956 h 6858000"/>
              <a:gd name="connsiteX88" fmla="*/ 11203754 w 12192000"/>
              <a:gd name="connsiteY88" fmla="*/ 6302111 h 6858000"/>
              <a:gd name="connsiteX89" fmla="*/ 11166798 w 12192000"/>
              <a:gd name="connsiteY89" fmla="*/ 6443345 h 6858000"/>
              <a:gd name="connsiteX90" fmla="*/ 11164745 w 12192000"/>
              <a:gd name="connsiteY90" fmla="*/ 6443345 h 6858000"/>
              <a:gd name="connsiteX91" fmla="*/ 11125737 w 12192000"/>
              <a:gd name="connsiteY91" fmla="*/ 6302111 h 6858000"/>
              <a:gd name="connsiteX92" fmla="*/ 11119578 w 12192000"/>
              <a:gd name="connsiteY92" fmla="*/ 6297956 h 6858000"/>
              <a:gd name="connsiteX93" fmla="*/ 11092888 w 12192000"/>
              <a:gd name="connsiteY93" fmla="*/ 6297956 h 6858000"/>
              <a:gd name="connsiteX94" fmla="*/ 11053116 w 12192000"/>
              <a:gd name="connsiteY94" fmla="*/ 6295619 h 6858000"/>
              <a:gd name="connsiteX95" fmla="*/ 11004021 w 12192000"/>
              <a:gd name="connsiteY95" fmla="*/ 6316428 h 6858000"/>
              <a:gd name="connsiteX96" fmla="*/ 11004021 w 12192000"/>
              <a:gd name="connsiteY96" fmla="*/ 6303943 h 6858000"/>
              <a:gd name="connsiteX97" fmla="*/ 10997885 w 12192000"/>
              <a:gd name="connsiteY97" fmla="*/ 6297700 h 6858000"/>
              <a:gd name="connsiteX98" fmla="*/ 10969246 w 12192000"/>
              <a:gd name="connsiteY98" fmla="*/ 6297700 h 6858000"/>
              <a:gd name="connsiteX99" fmla="*/ 10963110 w 12192000"/>
              <a:gd name="connsiteY99" fmla="*/ 6303943 h 6858000"/>
              <a:gd name="connsiteX100" fmla="*/ 10963110 w 12192000"/>
              <a:gd name="connsiteY100" fmla="*/ 6478738 h 6858000"/>
              <a:gd name="connsiteX101" fmla="*/ 10969246 w 12192000"/>
              <a:gd name="connsiteY101" fmla="*/ 6484981 h 6858000"/>
              <a:gd name="connsiteX102" fmla="*/ 10997885 w 12192000"/>
              <a:gd name="connsiteY102" fmla="*/ 6484981 h 6858000"/>
              <a:gd name="connsiteX103" fmla="*/ 11004021 w 12192000"/>
              <a:gd name="connsiteY103" fmla="*/ 6478738 h 6858000"/>
              <a:gd name="connsiteX104" fmla="*/ 11004021 w 12192000"/>
              <a:gd name="connsiteY104" fmla="*/ 6358046 h 6858000"/>
              <a:gd name="connsiteX105" fmla="*/ 11055161 w 12192000"/>
              <a:gd name="connsiteY105" fmla="*/ 6335156 h 6858000"/>
              <a:gd name="connsiteX106" fmla="*/ 11061298 w 12192000"/>
              <a:gd name="connsiteY106" fmla="*/ 6328913 h 6858000"/>
              <a:gd name="connsiteX107" fmla="*/ 11061298 w 12192000"/>
              <a:gd name="connsiteY107" fmla="*/ 6301862 h 6858000"/>
              <a:gd name="connsiteX108" fmla="*/ 11059252 w 12192000"/>
              <a:gd name="connsiteY108" fmla="*/ 6297700 h 6858000"/>
              <a:gd name="connsiteX109" fmla="*/ 11053116 w 12192000"/>
              <a:gd name="connsiteY109" fmla="*/ 6295619 h 6858000"/>
              <a:gd name="connsiteX110" fmla="*/ 10852208 w 12192000"/>
              <a:gd name="connsiteY110" fmla="*/ 6292112 h 6858000"/>
              <a:gd name="connsiteX111" fmla="*/ 10781852 w 12192000"/>
              <a:gd name="connsiteY111" fmla="*/ 6300430 h 6858000"/>
              <a:gd name="connsiteX112" fmla="*/ 10775644 w 12192000"/>
              <a:gd name="connsiteY112" fmla="*/ 6306668 h 6858000"/>
              <a:gd name="connsiteX113" fmla="*/ 10777713 w 12192000"/>
              <a:gd name="connsiteY113" fmla="*/ 6331621 h 6858000"/>
              <a:gd name="connsiteX114" fmla="*/ 10779783 w 12192000"/>
              <a:gd name="connsiteY114" fmla="*/ 6335780 h 6858000"/>
              <a:gd name="connsiteX115" fmla="*/ 10783921 w 12192000"/>
              <a:gd name="connsiteY115" fmla="*/ 6337859 h 6858000"/>
              <a:gd name="connsiteX116" fmla="*/ 10850138 w 12192000"/>
              <a:gd name="connsiteY116" fmla="*/ 6333700 h 6858000"/>
              <a:gd name="connsiteX117" fmla="*/ 10872900 w 12192000"/>
              <a:gd name="connsiteY117" fmla="*/ 6356574 h 6858000"/>
              <a:gd name="connsiteX118" fmla="*/ 10872900 w 12192000"/>
              <a:gd name="connsiteY118" fmla="*/ 6369050 h 6858000"/>
              <a:gd name="connsiteX119" fmla="*/ 10827376 w 12192000"/>
              <a:gd name="connsiteY119" fmla="*/ 6373209 h 6858000"/>
              <a:gd name="connsiteX120" fmla="*/ 10763228 w 12192000"/>
              <a:gd name="connsiteY120" fmla="*/ 6429353 h 6858000"/>
              <a:gd name="connsiteX121" fmla="*/ 10819099 w 12192000"/>
              <a:gd name="connsiteY121" fmla="*/ 6489656 h 6858000"/>
              <a:gd name="connsiteX122" fmla="*/ 10879108 w 12192000"/>
              <a:gd name="connsiteY122" fmla="*/ 6477180 h 6858000"/>
              <a:gd name="connsiteX123" fmla="*/ 10908078 w 12192000"/>
              <a:gd name="connsiteY123" fmla="*/ 6489656 h 6858000"/>
              <a:gd name="connsiteX124" fmla="*/ 10914286 w 12192000"/>
              <a:gd name="connsiteY124" fmla="*/ 6487577 h 6858000"/>
              <a:gd name="connsiteX125" fmla="*/ 10916355 w 12192000"/>
              <a:gd name="connsiteY125" fmla="*/ 6481339 h 6858000"/>
              <a:gd name="connsiteX126" fmla="*/ 10916355 w 12192000"/>
              <a:gd name="connsiteY126" fmla="*/ 6356574 h 6858000"/>
              <a:gd name="connsiteX127" fmla="*/ 10852208 w 12192000"/>
              <a:gd name="connsiteY127" fmla="*/ 6292112 h 6858000"/>
              <a:gd name="connsiteX128" fmla="*/ 10523603 w 12192000"/>
              <a:gd name="connsiteY128" fmla="*/ 6292112 h 6858000"/>
              <a:gd name="connsiteX129" fmla="*/ 10439442 w 12192000"/>
              <a:gd name="connsiteY129" fmla="*/ 6390884 h 6858000"/>
              <a:gd name="connsiteX130" fmla="*/ 10523603 w 12192000"/>
              <a:gd name="connsiteY130" fmla="*/ 6489656 h 6858000"/>
              <a:gd name="connsiteX131" fmla="*/ 10607764 w 12192000"/>
              <a:gd name="connsiteY131" fmla="*/ 6390884 h 6858000"/>
              <a:gd name="connsiteX132" fmla="*/ 10523603 w 12192000"/>
              <a:gd name="connsiteY132" fmla="*/ 6292112 h 6858000"/>
              <a:gd name="connsiteX133" fmla="*/ 10307649 w 12192000"/>
              <a:gd name="connsiteY133" fmla="*/ 6266396 h 6858000"/>
              <a:gd name="connsiteX134" fmla="*/ 10324014 w 12192000"/>
              <a:gd name="connsiteY134" fmla="*/ 6266396 h 6858000"/>
              <a:gd name="connsiteX135" fmla="*/ 10366971 w 12192000"/>
              <a:gd name="connsiteY135" fmla="*/ 6306138 h 6858000"/>
              <a:gd name="connsiteX136" fmla="*/ 10321968 w 12192000"/>
              <a:gd name="connsiteY136" fmla="*/ 6343789 h 6858000"/>
              <a:gd name="connsiteX137" fmla="*/ 10276965 w 12192000"/>
              <a:gd name="connsiteY137" fmla="*/ 6343789 h 6858000"/>
              <a:gd name="connsiteX138" fmla="*/ 10276965 w 12192000"/>
              <a:gd name="connsiteY138" fmla="*/ 6268488 h 6858000"/>
              <a:gd name="connsiteX139" fmla="*/ 10307649 w 12192000"/>
              <a:gd name="connsiteY139" fmla="*/ 6266396 h 6858000"/>
              <a:gd name="connsiteX140" fmla="*/ 10683886 w 12192000"/>
              <a:gd name="connsiteY140" fmla="*/ 6254707 h 6858000"/>
              <a:gd name="connsiteX141" fmla="*/ 10655176 w 12192000"/>
              <a:gd name="connsiteY141" fmla="*/ 6260951 h 6858000"/>
              <a:gd name="connsiteX142" fmla="*/ 10649024 w 12192000"/>
              <a:gd name="connsiteY142" fmla="*/ 6267195 h 6858000"/>
              <a:gd name="connsiteX143" fmla="*/ 10649024 w 12192000"/>
              <a:gd name="connsiteY143" fmla="*/ 6298417 h 6858000"/>
              <a:gd name="connsiteX144" fmla="*/ 10632618 w 12192000"/>
              <a:gd name="connsiteY144" fmla="*/ 6298417 h 6858000"/>
              <a:gd name="connsiteX145" fmla="*/ 10626466 w 12192000"/>
              <a:gd name="connsiteY145" fmla="*/ 6304662 h 6858000"/>
              <a:gd name="connsiteX146" fmla="*/ 10626466 w 12192000"/>
              <a:gd name="connsiteY146" fmla="*/ 6329640 h 6858000"/>
              <a:gd name="connsiteX147" fmla="*/ 10632618 w 12192000"/>
              <a:gd name="connsiteY147" fmla="*/ 6335884 h 6858000"/>
              <a:gd name="connsiteX148" fmla="*/ 10649024 w 12192000"/>
              <a:gd name="connsiteY148" fmla="*/ 6335884 h 6858000"/>
              <a:gd name="connsiteX149" fmla="*/ 10649024 w 12192000"/>
              <a:gd name="connsiteY149" fmla="*/ 6419143 h 6858000"/>
              <a:gd name="connsiteX150" fmla="*/ 10704393 w 12192000"/>
              <a:gd name="connsiteY150" fmla="*/ 6491994 h 6858000"/>
              <a:gd name="connsiteX151" fmla="*/ 10737204 w 12192000"/>
              <a:gd name="connsiteY151" fmla="*/ 6487831 h 6858000"/>
              <a:gd name="connsiteX152" fmla="*/ 10743356 w 12192000"/>
              <a:gd name="connsiteY152" fmla="*/ 6479505 h 6858000"/>
              <a:gd name="connsiteX153" fmla="*/ 10741306 w 12192000"/>
              <a:gd name="connsiteY153" fmla="*/ 6456609 h 6858000"/>
              <a:gd name="connsiteX154" fmla="*/ 10735153 w 12192000"/>
              <a:gd name="connsiteY154" fmla="*/ 6448283 h 6858000"/>
              <a:gd name="connsiteX155" fmla="*/ 10710545 w 12192000"/>
              <a:gd name="connsiteY155" fmla="*/ 6450365 h 6858000"/>
              <a:gd name="connsiteX156" fmla="*/ 10692089 w 12192000"/>
              <a:gd name="connsiteY156" fmla="*/ 6412898 h 6858000"/>
              <a:gd name="connsiteX157" fmla="*/ 10692089 w 12192000"/>
              <a:gd name="connsiteY157" fmla="*/ 6335884 h 6858000"/>
              <a:gd name="connsiteX158" fmla="*/ 10735153 w 12192000"/>
              <a:gd name="connsiteY158" fmla="*/ 6335884 h 6858000"/>
              <a:gd name="connsiteX159" fmla="*/ 10741306 w 12192000"/>
              <a:gd name="connsiteY159" fmla="*/ 6329640 h 6858000"/>
              <a:gd name="connsiteX160" fmla="*/ 10741306 w 12192000"/>
              <a:gd name="connsiteY160" fmla="*/ 6304662 h 6858000"/>
              <a:gd name="connsiteX161" fmla="*/ 10735153 w 12192000"/>
              <a:gd name="connsiteY161" fmla="*/ 6298417 h 6858000"/>
              <a:gd name="connsiteX162" fmla="*/ 10692089 w 12192000"/>
              <a:gd name="connsiteY162" fmla="*/ 6298417 h 6858000"/>
              <a:gd name="connsiteX163" fmla="*/ 10692089 w 12192000"/>
              <a:gd name="connsiteY163" fmla="*/ 6260951 h 6858000"/>
              <a:gd name="connsiteX164" fmla="*/ 10690038 w 12192000"/>
              <a:gd name="connsiteY164" fmla="*/ 6254707 h 6858000"/>
              <a:gd name="connsiteX165" fmla="*/ 10683886 w 12192000"/>
              <a:gd name="connsiteY165" fmla="*/ 6254707 h 6858000"/>
              <a:gd name="connsiteX166" fmla="*/ 10317982 w 12192000"/>
              <a:gd name="connsiteY166" fmla="*/ 6225485 h 6858000"/>
              <a:gd name="connsiteX167" fmla="*/ 10237565 w 12192000"/>
              <a:gd name="connsiteY167" fmla="*/ 6229637 h 6858000"/>
              <a:gd name="connsiteX168" fmla="*/ 10231378 w 12192000"/>
              <a:gd name="connsiteY168" fmla="*/ 6237941 h 6858000"/>
              <a:gd name="connsiteX169" fmla="*/ 10231378 w 12192000"/>
              <a:gd name="connsiteY169" fmla="*/ 6478753 h 6858000"/>
              <a:gd name="connsiteX170" fmla="*/ 10239626 w 12192000"/>
              <a:gd name="connsiteY170" fmla="*/ 6484981 h 6858000"/>
              <a:gd name="connsiteX171" fmla="*/ 10268494 w 12192000"/>
              <a:gd name="connsiteY171" fmla="*/ 6484981 h 6858000"/>
              <a:gd name="connsiteX172" fmla="*/ 10276742 w 12192000"/>
              <a:gd name="connsiteY172" fmla="*/ 6478753 h 6858000"/>
              <a:gd name="connsiteX173" fmla="*/ 10276742 w 12192000"/>
              <a:gd name="connsiteY173" fmla="*/ 6383259 h 6858000"/>
              <a:gd name="connsiteX174" fmla="*/ 10326230 w 12192000"/>
              <a:gd name="connsiteY174" fmla="*/ 6385334 h 6858000"/>
              <a:gd name="connsiteX175" fmla="*/ 10367470 w 12192000"/>
              <a:gd name="connsiteY175" fmla="*/ 6480828 h 6858000"/>
              <a:gd name="connsiteX176" fmla="*/ 10373656 w 12192000"/>
              <a:gd name="connsiteY176" fmla="*/ 6484981 h 6858000"/>
              <a:gd name="connsiteX177" fmla="*/ 10406648 w 12192000"/>
              <a:gd name="connsiteY177" fmla="*/ 6484981 h 6858000"/>
              <a:gd name="connsiteX178" fmla="*/ 10412834 w 12192000"/>
              <a:gd name="connsiteY178" fmla="*/ 6482905 h 6858000"/>
              <a:gd name="connsiteX179" fmla="*/ 10414896 w 12192000"/>
              <a:gd name="connsiteY179" fmla="*/ 6476677 h 6858000"/>
              <a:gd name="connsiteX180" fmla="*/ 10367470 w 12192000"/>
              <a:gd name="connsiteY180" fmla="*/ 6372879 h 6858000"/>
              <a:gd name="connsiteX181" fmla="*/ 10412834 w 12192000"/>
              <a:gd name="connsiteY181" fmla="*/ 6304371 h 6858000"/>
              <a:gd name="connsiteX182" fmla="*/ 10324168 w 12192000"/>
              <a:gd name="connsiteY182" fmla="*/ 6225485 h 6858000"/>
              <a:gd name="connsiteX183" fmla="*/ 10317982 w 12192000"/>
              <a:gd name="connsiteY183" fmla="*/ 6225485 h 6858000"/>
              <a:gd name="connsiteX184" fmla="*/ 11680537 w 12192000"/>
              <a:gd name="connsiteY184" fmla="*/ 6192479 h 6858000"/>
              <a:gd name="connsiteX185" fmla="*/ 11688780 w 12192000"/>
              <a:gd name="connsiteY185" fmla="*/ 6192479 h 6858000"/>
              <a:gd name="connsiteX186" fmla="*/ 11795922 w 12192000"/>
              <a:gd name="connsiteY186" fmla="*/ 6254292 h 6858000"/>
              <a:gd name="connsiteX187" fmla="*/ 11800043 w 12192000"/>
              <a:gd name="connsiteY187" fmla="*/ 6260473 h 6858000"/>
              <a:gd name="connsiteX188" fmla="*/ 11791801 w 12192000"/>
              <a:gd name="connsiteY188" fmla="*/ 6266654 h 6858000"/>
              <a:gd name="connsiteX189" fmla="*/ 11701142 w 12192000"/>
              <a:gd name="connsiteY189" fmla="*/ 6309923 h 6858000"/>
              <a:gd name="connsiteX190" fmla="*/ 11690840 w 12192000"/>
              <a:gd name="connsiteY190" fmla="*/ 6311983 h 6858000"/>
              <a:gd name="connsiteX191" fmla="*/ 11686719 w 12192000"/>
              <a:gd name="connsiteY191" fmla="*/ 6301681 h 6858000"/>
              <a:gd name="connsiteX192" fmla="*/ 11678477 w 12192000"/>
              <a:gd name="connsiteY192" fmla="*/ 6200720 h 6858000"/>
              <a:gd name="connsiteX193" fmla="*/ 11680537 w 12192000"/>
              <a:gd name="connsiteY193" fmla="*/ 6192479 h 6858000"/>
              <a:gd name="connsiteX194" fmla="*/ 11623202 w 12192000"/>
              <a:gd name="connsiteY194" fmla="*/ 6191708 h 6858000"/>
              <a:gd name="connsiteX195" fmla="*/ 11627323 w 12192000"/>
              <a:gd name="connsiteY195" fmla="*/ 6192483 h 6858000"/>
              <a:gd name="connsiteX196" fmla="*/ 11629383 w 12192000"/>
              <a:gd name="connsiteY196" fmla="*/ 6202808 h 6858000"/>
              <a:gd name="connsiteX197" fmla="*/ 11621142 w 12192000"/>
              <a:gd name="connsiteY197" fmla="*/ 6303996 h 6858000"/>
              <a:gd name="connsiteX198" fmla="*/ 11617020 w 12192000"/>
              <a:gd name="connsiteY198" fmla="*/ 6312256 h 6858000"/>
              <a:gd name="connsiteX199" fmla="*/ 11606719 w 12192000"/>
              <a:gd name="connsiteY199" fmla="*/ 6312256 h 6858000"/>
              <a:gd name="connsiteX200" fmla="*/ 11516059 w 12192000"/>
              <a:gd name="connsiteY200" fmla="*/ 6266825 h 6858000"/>
              <a:gd name="connsiteX201" fmla="*/ 11507818 w 12192000"/>
              <a:gd name="connsiteY201" fmla="*/ 6260630 h 6858000"/>
              <a:gd name="connsiteX202" fmla="*/ 11511939 w 12192000"/>
              <a:gd name="connsiteY202" fmla="*/ 6254434 h 6858000"/>
              <a:gd name="connsiteX203" fmla="*/ 11619081 w 12192000"/>
              <a:gd name="connsiteY203" fmla="*/ 6192483 h 6858000"/>
              <a:gd name="connsiteX204" fmla="*/ 11623202 w 12192000"/>
              <a:gd name="connsiteY204" fmla="*/ 6191708 h 6858000"/>
              <a:gd name="connsiteX205" fmla="*/ 11654515 w 12192000"/>
              <a:gd name="connsiteY205" fmla="*/ 6156519 h 6858000"/>
              <a:gd name="connsiteX206" fmla="*/ 11437684 w 12192000"/>
              <a:gd name="connsiteY206" fmla="*/ 6375689 h 6858000"/>
              <a:gd name="connsiteX207" fmla="*/ 11654515 w 12192000"/>
              <a:gd name="connsiteY207" fmla="*/ 6594858 h 6858000"/>
              <a:gd name="connsiteX208" fmla="*/ 11871347 w 12192000"/>
              <a:gd name="connsiteY208" fmla="*/ 6375689 h 6858000"/>
              <a:gd name="connsiteX209" fmla="*/ 11654515 w 12192000"/>
              <a:gd name="connsiteY209" fmla="*/ 6156519 h 6858000"/>
              <a:gd name="connsiteX210" fmla="*/ 11653930 w 12192000"/>
              <a:gd name="connsiteY210" fmla="*/ 6124960 h 6858000"/>
              <a:gd name="connsiteX211" fmla="*/ 11900569 w 12192000"/>
              <a:gd name="connsiteY211" fmla="*/ 6374521 h 6858000"/>
              <a:gd name="connsiteX212" fmla="*/ 11653930 w 12192000"/>
              <a:gd name="connsiteY212" fmla="*/ 6624082 h 6858000"/>
              <a:gd name="connsiteX213" fmla="*/ 11407292 w 12192000"/>
              <a:gd name="connsiteY213" fmla="*/ 6374521 h 6858000"/>
              <a:gd name="connsiteX214" fmla="*/ 11653930 w 12192000"/>
              <a:gd name="connsiteY214" fmla="*/ 6124960 h 6858000"/>
              <a:gd name="connsiteX215" fmla="*/ 11641007 w 12192000"/>
              <a:gd name="connsiteY215" fmla="*/ 6046384 h 6858000"/>
              <a:gd name="connsiteX216" fmla="*/ 11628668 w 12192000"/>
              <a:gd name="connsiteY216" fmla="*/ 6096267 h 6858000"/>
              <a:gd name="connsiteX217" fmla="*/ 11606046 w 12192000"/>
              <a:gd name="connsiteY217" fmla="*/ 6100424 h 6858000"/>
              <a:gd name="connsiteX218" fmla="*/ 11579311 w 12192000"/>
              <a:gd name="connsiteY218" fmla="*/ 6054698 h 6858000"/>
              <a:gd name="connsiteX219" fmla="*/ 11579311 w 12192000"/>
              <a:gd name="connsiteY219" fmla="*/ 6052619 h 6858000"/>
              <a:gd name="connsiteX220" fmla="*/ 11577254 w 12192000"/>
              <a:gd name="connsiteY220" fmla="*/ 6054698 h 6858000"/>
              <a:gd name="connsiteX221" fmla="*/ 11556689 w 12192000"/>
              <a:gd name="connsiteY221" fmla="*/ 6058855 h 6858000"/>
              <a:gd name="connsiteX222" fmla="*/ 11556689 w 12192000"/>
              <a:gd name="connsiteY222" fmla="*/ 6060933 h 6858000"/>
              <a:gd name="connsiteX223" fmla="*/ 11552576 w 12192000"/>
              <a:gd name="connsiteY223" fmla="*/ 6085875 h 6858000"/>
              <a:gd name="connsiteX224" fmla="*/ 11556689 w 12192000"/>
              <a:gd name="connsiteY224" fmla="*/ 6112895 h 6858000"/>
              <a:gd name="connsiteX225" fmla="*/ 11536124 w 12192000"/>
              <a:gd name="connsiteY225" fmla="*/ 6121208 h 6858000"/>
              <a:gd name="connsiteX226" fmla="*/ 11499106 w 12192000"/>
              <a:gd name="connsiteY226" fmla="*/ 6085875 h 6858000"/>
              <a:gd name="connsiteX227" fmla="*/ 11499106 w 12192000"/>
              <a:gd name="connsiteY227" fmla="*/ 6083796 h 6858000"/>
              <a:gd name="connsiteX228" fmla="*/ 11497050 w 12192000"/>
              <a:gd name="connsiteY228" fmla="*/ 6083796 h 6858000"/>
              <a:gd name="connsiteX229" fmla="*/ 11478541 w 12192000"/>
              <a:gd name="connsiteY229" fmla="*/ 6096267 h 6858000"/>
              <a:gd name="connsiteX230" fmla="*/ 11478541 w 12192000"/>
              <a:gd name="connsiteY230" fmla="*/ 6098345 h 6858000"/>
              <a:gd name="connsiteX231" fmla="*/ 11490880 w 12192000"/>
              <a:gd name="connsiteY231" fmla="*/ 6148228 h 6858000"/>
              <a:gd name="connsiteX232" fmla="*/ 11474428 w 12192000"/>
              <a:gd name="connsiteY232" fmla="*/ 6160699 h 6858000"/>
              <a:gd name="connsiteX233" fmla="*/ 11431240 w 12192000"/>
              <a:gd name="connsiteY233" fmla="*/ 6133679 h 6858000"/>
              <a:gd name="connsiteX234" fmla="*/ 11429184 w 12192000"/>
              <a:gd name="connsiteY234" fmla="*/ 6133679 h 6858000"/>
              <a:gd name="connsiteX235" fmla="*/ 11429184 w 12192000"/>
              <a:gd name="connsiteY235" fmla="*/ 6135757 h 6858000"/>
              <a:gd name="connsiteX236" fmla="*/ 11412731 w 12192000"/>
              <a:gd name="connsiteY236" fmla="*/ 6150307 h 6858000"/>
              <a:gd name="connsiteX237" fmla="*/ 11412731 w 12192000"/>
              <a:gd name="connsiteY237" fmla="*/ 6152385 h 6858000"/>
              <a:gd name="connsiteX238" fmla="*/ 11439467 w 12192000"/>
              <a:gd name="connsiteY238" fmla="*/ 6198111 h 6858000"/>
              <a:gd name="connsiteX239" fmla="*/ 11425070 w 12192000"/>
              <a:gd name="connsiteY239" fmla="*/ 6214739 h 6858000"/>
              <a:gd name="connsiteX240" fmla="*/ 11375714 w 12192000"/>
              <a:gd name="connsiteY240" fmla="*/ 6202268 h 6858000"/>
              <a:gd name="connsiteX241" fmla="*/ 11373657 w 12192000"/>
              <a:gd name="connsiteY241" fmla="*/ 6202268 h 6858000"/>
              <a:gd name="connsiteX242" fmla="*/ 11363375 w 12192000"/>
              <a:gd name="connsiteY242" fmla="*/ 6220974 h 6858000"/>
              <a:gd name="connsiteX243" fmla="*/ 11363375 w 12192000"/>
              <a:gd name="connsiteY243" fmla="*/ 6223053 h 6858000"/>
              <a:gd name="connsiteX244" fmla="*/ 11400392 w 12192000"/>
              <a:gd name="connsiteY244" fmla="*/ 6260465 h 6858000"/>
              <a:gd name="connsiteX245" fmla="*/ 11392166 w 12192000"/>
              <a:gd name="connsiteY245" fmla="*/ 6279171 h 6858000"/>
              <a:gd name="connsiteX246" fmla="*/ 11340753 w 12192000"/>
              <a:gd name="connsiteY246" fmla="*/ 6279171 h 6858000"/>
              <a:gd name="connsiteX247" fmla="*/ 11338696 w 12192000"/>
              <a:gd name="connsiteY247" fmla="*/ 6279171 h 6858000"/>
              <a:gd name="connsiteX248" fmla="*/ 11338696 w 12192000"/>
              <a:gd name="connsiteY248" fmla="*/ 6281249 h 6858000"/>
              <a:gd name="connsiteX249" fmla="*/ 11332527 w 12192000"/>
              <a:gd name="connsiteY249" fmla="*/ 6302033 h 6858000"/>
              <a:gd name="connsiteX250" fmla="*/ 11334583 w 12192000"/>
              <a:gd name="connsiteY250" fmla="*/ 6304112 h 6858000"/>
              <a:gd name="connsiteX251" fmla="*/ 11377770 w 12192000"/>
              <a:gd name="connsiteY251" fmla="*/ 6329053 h 6858000"/>
              <a:gd name="connsiteX252" fmla="*/ 11375714 w 12192000"/>
              <a:gd name="connsiteY252" fmla="*/ 6351917 h 6858000"/>
              <a:gd name="connsiteX253" fmla="*/ 11326357 w 12192000"/>
              <a:gd name="connsiteY253" fmla="*/ 6364388 h 6858000"/>
              <a:gd name="connsiteX254" fmla="*/ 11324300 w 12192000"/>
              <a:gd name="connsiteY254" fmla="*/ 6364388 h 6858000"/>
              <a:gd name="connsiteX255" fmla="*/ 11324300 w 12192000"/>
              <a:gd name="connsiteY255" fmla="*/ 6366465 h 6858000"/>
              <a:gd name="connsiteX256" fmla="*/ 11324300 w 12192000"/>
              <a:gd name="connsiteY256" fmla="*/ 6376858 h 6858000"/>
              <a:gd name="connsiteX257" fmla="*/ 11324300 w 12192000"/>
              <a:gd name="connsiteY257" fmla="*/ 6387250 h 6858000"/>
              <a:gd name="connsiteX258" fmla="*/ 11324300 w 12192000"/>
              <a:gd name="connsiteY258" fmla="*/ 6389329 h 6858000"/>
              <a:gd name="connsiteX259" fmla="*/ 11326357 w 12192000"/>
              <a:gd name="connsiteY259" fmla="*/ 6389329 h 6858000"/>
              <a:gd name="connsiteX260" fmla="*/ 11375714 w 12192000"/>
              <a:gd name="connsiteY260" fmla="*/ 6401800 h 6858000"/>
              <a:gd name="connsiteX261" fmla="*/ 11379827 w 12192000"/>
              <a:gd name="connsiteY261" fmla="*/ 6424662 h 6858000"/>
              <a:gd name="connsiteX262" fmla="*/ 11334583 w 12192000"/>
              <a:gd name="connsiteY262" fmla="*/ 6451682 h 6858000"/>
              <a:gd name="connsiteX263" fmla="*/ 11332527 w 12192000"/>
              <a:gd name="connsiteY263" fmla="*/ 6451682 h 6858000"/>
              <a:gd name="connsiteX264" fmla="*/ 11332527 w 12192000"/>
              <a:gd name="connsiteY264" fmla="*/ 6453761 h 6858000"/>
              <a:gd name="connsiteX265" fmla="*/ 11338696 w 12192000"/>
              <a:gd name="connsiteY265" fmla="*/ 6474546 h 6858000"/>
              <a:gd name="connsiteX266" fmla="*/ 11340753 w 12192000"/>
              <a:gd name="connsiteY266" fmla="*/ 6474546 h 6858000"/>
              <a:gd name="connsiteX267" fmla="*/ 11392166 w 12192000"/>
              <a:gd name="connsiteY267" fmla="*/ 6474546 h 6858000"/>
              <a:gd name="connsiteX268" fmla="*/ 11400392 w 12192000"/>
              <a:gd name="connsiteY268" fmla="*/ 6495329 h 6858000"/>
              <a:gd name="connsiteX269" fmla="*/ 11363375 w 12192000"/>
              <a:gd name="connsiteY269" fmla="*/ 6532742 h 6858000"/>
              <a:gd name="connsiteX270" fmla="*/ 11363375 w 12192000"/>
              <a:gd name="connsiteY270" fmla="*/ 6534820 h 6858000"/>
              <a:gd name="connsiteX271" fmla="*/ 11375714 w 12192000"/>
              <a:gd name="connsiteY271" fmla="*/ 6553526 h 6858000"/>
              <a:gd name="connsiteX272" fmla="*/ 11427127 w 12192000"/>
              <a:gd name="connsiteY272" fmla="*/ 6538978 h 6858000"/>
              <a:gd name="connsiteX273" fmla="*/ 11439467 w 12192000"/>
              <a:gd name="connsiteY273" fmla="*/ 6557684 h 6858000"/>
              <a:gd name="connsiteX274" fmla="*/ 11412731 w 12192000"/>
              <a:gd name="connsiteY274" fmla="*/ 6603410 h 6858000"/>
              <a:gd name="connsiteX275" fmla="*/ 11414788 w 12192000"/>
              <a:gd name="connsiteY275" fmla="*/ 6605487 h 6858000"/>
              <a:gd name="connsiteX276" fmla="*/ 11429184 w 12192000"/>
              <a:gd name="connsiteY276" fmla="*/ 6620037 h 6858000"/>
              <a:gd name="connsiteX277" fmla="*/ 11431240 w 12192000"/>
              <a:gd name="connsiteY277" fmla="*/ 6620037 h 6858000"/>
              <a:gd name="connsiteX278" fmla="*/ 11476484 w 12192000"/>
              <a:gd name="connsiteY278" fmla="*/ 6593017 h 6858000"/>
              <a:gd name="connsiteX279" fmla="*/ 11492937 w 12192000"/>
              <a:gd name="connsiteY279" fmla="*/ 6607566 h 6858000"/>
              <a:gd name="connsiteX280" fmla="*/ 11480598 w 12192000"/>
              <a:gd name="connsiteY280" fmla="*/ 6657449 h 6858000"/>
              <a:gd name="connsiteX281" fmla="*/ 11480598 w 12192000"/>
              <a:gd name="connsiteY281" fmla="*/ 6659528 h 6858000"/>
              <a:gd name="connsiteX282" fmla="*/ 11499106 w 12192000"/>
              <a:gd name="connsiteY282" fmla="*/ 6669919 h 6858000"/>
              <a:gd name="connsiteX283" fmla="*/ 11499106 w 12192000"/>
              <a:gd name="connsiteY283" fmla="*/ 6671998 h 6858000"/>
              <a:gd name="connsiteX284" fmla="*/ 11501163 w 12192000"/>
              <a:gd name="connsiteY284" fmla="*/ 6669919 h 6858000"/>
              <a:gd name="connsiteX285" fmla="*/ 11538180 w 12192000"/>
              <a:gd name="connsiteY285" fmla="*/ 6632508 h 6858000"/>
              <a:gd name="connsiteX286" fmla="*/ 11556689 w 12192000"/>
              <a:gd name="connsiteY286" fmla="*/ 6640822 h 6858000"/>
              <a:gd name="connsiteX287" fmla="*/ 11554632 w 12192000"/>
              <a:gd name="connsiteY287" fmla="*/ 6667842 h 6858000"/>
              <a:gd name="connsiteX288" fmla="*/ 11556689 w 12192000"/>
              <a:gd name="connsiteY288" fmla="*/ 6692783 h 6858000"/>
              <a:gd name="connsiteX289" fmla="*/ 11556689 w 12192000"/>
              <a:gd name="connsiteY289" fmla="*/ 6694861 h 6858000"/>
              <a:gd name="connsiteX290" fmla="*/ 11558746 w 12192000"/>
              <a:gd name="connsiteY290" fmla="*/ 6694861 h 6858000"/>
              <a:gd name="connsiteX291" fmla="*/ 11579311 w 12192000"/>
              <a:gd name="connsiteY291" fmla="*/ 6701096 h 6858000"/>
              <a:gd name="connsiteX292" fmla="*/ 11581367 w 12192000"/>
              <a:gd name="connsiteY292" fmla="*/ 6701096 h 6858000"/>
              <a:gd name="connsiteX293" fmla="*/ 11606046 w 12192000"/>
              <a:gd name="connsiteY293" fmla="*/ 6655371 h 6858000"/>
              <a:gd name="connsiteX294" fmla="*/ 11628668 w 12192000"/>
              <a:gd name="connsiteY294" fmla="*/ 6657449 h 6858000"/>
              <a:gd name="connsiteX295" fmla="*/ 11641007 w 12192000"/>
              <a:gd name="connsiteY295" fmla="*/ 6709410 h 6858000"/>
              <a:gd name="connsiteX296" fmla="*/ 11643063 w 12192000"/>
              <a:gd name="connsiteY296" fmla="*/ 6709410 h 6858000"/>
              <a:gd name="connsiteX297" fmla="*/ 11663629 w 12192000"/>
              <a:gd name="connsiteY297" fmla="*/ 6709410 h 6858000"/>
              <a:gd name="connsiteX298" fmla="*/ 11665686 w 12192000"/>
              <a:gd name="connsiteY298" fmla="*/ 6709410 h 6858000"/>
              <a:gd name="connsiteX299" fmla="*/ 11680082 w 12192000"/>
              <a:gd name="connsiteY299" fmla="*/ 6657449 h 6858000"/>
              <a:gd name="connsiteX300" fmla="*/ 11700647 w 12192000"/>
              <a:gd name="connsiteY300" fmla="*/ 6655371 h 6858000"/>
              <a:gd name="connsiteX301" fmla="*/ 11727382 w 12192000"/>
              <a:gd name="connsiteY301" fmla="*/ 6701096 h 6858000"/>
              <a:gd name="connsiteX302" fmla="*/ 11747947 w 12192000"/>
              <a:gd name="connsiteY302" fmla="*/ 6694861 h 6858000"/>
              <a:gd name="connsiteX303" fmla="*/ 11750004 w 12192000"/>
              <a:gd name="connsiteY303" fmla="*/ 6694861 h 6858000"/>
              <a:gd name="connsiteX304" fmla="*/ 11752060 w 12192000"/>
              <a:gd name="connsiteY304" fmla="*/ 6667842 h 6858000"/>
              <a:gd name="connsiteX305" fmla="*/ 11750004 w 12192000"/>
              <a:gd name="connsiteY305" fmla="*/ 6640822 h 6858000"/>
              <a:gd name="connsiteX306" fmla="*/ 11770569 w 12192000"/>
              <a:gd name="connsiteY306" fmla="*/ 6632508 h 6858000"/>
              <a:gd name="connsiteX307" fmla="*/ 11807586 w 12192000"/>
              <a:gd name="connsiteY307" fmla="*/ 6669919 h 6858000"/>
              <a:gd name="connsiteX308" fmla="*/ 11826095 w 12192000"/>
              <a:gd name="connsiteY308" fmla="*/ 6659528 h 6858000"/>
              <a:gd name="connsiteX309" fmla="*/ 11828152 w 12192000"/>
              <a:gd name="connsiteY309" fmla="*/ 6657449 h 6858000"/>
              <a:gd name="connsiteX310" fmla="*/ 11828152 w 12192000"/>
              <a:gd name="connsiteY310" fmla="*/ 6655371 h 6858000"/>
              <a:gd name="connsiteX311" fmla="*/ 11813756 w 12192000"/>
              <a:gd name="connsiteY311" fmla="*/ 6607566 h 6858000"/>
              <a:gd name="connsiteX312" fmla="*/ 11830208 w 12192000"/>
              <a:gd name="connsiteY312" fmla="*/ 6593017 h 6858000"/>
              <a:gd name="connsiteX313" fmla="*/ 11875452 w 12192000"/>
              <a:gd name="connsiteY313" fmla="*/ 6620037 h 6858000"/>
              <a:gd name="connsiteX314" fmla="*/ 11877509 w 12192000"/>
              <a:gd name="connsiteY314" fmla="*/ 6620037 h 6858000"/>
              <a:gd name="connsiteX315" fmla="*/ 11891905 w 12192000"/>
              <a:gd name="connsiteY315" fmla="*/ 6603410 h 6858000"/>
              <a:gd name="connsiteX316" fmla="*/ 11893961 w 12192000"/>
              <a:gd name="connsiteY316" fmla="*/ 6603410 h 6858000"/>
              <a:gd name="connsiteX317" fmla="*/ 11867226 w 12192000"/>
              <a:gd name="connsiteY317" fmla="*/ 6557684 h 6858000"/>
              <a:gd name="connsiteX318" fmla="*/ 11879565 w 12192000"/>
              <a:gd name="connsiteY318" fmla="*/ 6538978 h 6858000"/>
              <a:gd name="connsiteX319" fmla="*/ 11930979 w 12192000"/>
              <a:gd name="connsiteY319" fmla="*/ 6553526 h 6858000"/>
              <a:gd name="connsiteX320" fmla="*/ 11933035 w 12192000"/>
              <a:gd name="connsiteY320" fmla="*/ 6551448 h 6858000"/>
              <a:gd name="connsiteX321" fmla="*/ 11943318 w 12192000"/>
              <a:gd name="connsiteY321" fmla="*/ 6532742 h 6858000"/>
              <a:gd name="connsiteX322" fmla="*/ 11943318 w 12192000"/>
              <a:gd name="connsiteY322" fmla="*/ 6530664 h 6858000"/>
              <a:gd name="connsiteX323" fmla="*/ 11906300 w 12192000"/>
              <a:gd name="connsiteY323" fmla="*/ 6495329 h 6858000"/>
              <a:gd name="connsiteX324" fmla="*/ 11914526 w 12192000"/>
              <a:gd name="connsiteY324" fmla="*/ 6474546 h 6858000"/>
              <a:gd name="connsiteX325" fmla="*/ 11965940 w 12192000"/>
              <a:gd name="connsiteY325" fmla="*/ 6474546 h 6858000"/>
              <a:gd name="connsiteX326" fmla="*/ 11967996 w 12192000"/>
              <a:gd name="connsiteY326" fmla="*/ 6474546 h 6858000"/>
              <a:gd name="connsiteX327" fmla="*/ 11972109 w 12192000"/>
              <a:gd name="connsiteY327" fmla="*/ 6453761 h 6858000"/>
              <a:gd name="connsiteX328" fmla="*/ 11972109 w 12192000"/>
              <a:gd name="connsiteY328" fmla="*/ 6451682 h 6858000"/>
              <a:gd name="connsiteX329" fmla="*/ 11926866 w 12192000"/>
              <a:gd name="connsiteY329" fmla="*/ 6424662 h 6858000"/>
              <a:gd name="connsiteX330" fmla="*/ 11930979 w 12192000"/>
              <a:gd name="connsiteY330" fmla="*/ 6403878 h 6858000"/>
              <a:gd name="connsiteX331" fmla="*/ 11980336 w 12192000"/>
              <a:gd name="connsiteY331" fmla="*/ 6389329 h 6858000"/>
              <a:gd name="connsiteX332" fmla="*/ 11982392 w 12192000"/>
              <a:gd name="connsiteY332" fmla="*/ 6389329 h 6858000"/>
              <a:gd name="connsiteX333" fmla="*/ 11982392 w 12192000"/>
              <a:gd name="connsiteY333" fmla="*/ 6376858 h 6858000"/>
              <a:gd name="connsiteX334" fmla="*/ 11982392 w 12192000"/>
              <a:gd name="connsiteY334" fmla="*/ 6366465 h 6858000"/>
              <a:gd name="connsiteX335" fmla="*/ 11980336 w 12192000"/>
              <a:gd name="connsiteY335" fmla="*/ 6366465 h 6858000"/>
              <a:gd name="connsiteX336" fmla="*/ 11930979 w 12192000"/>
              <a:gd name="connsiteY336" fmla="*/ 6351917 h 6858000"/>
              <a:gd name="connsiteX337" fmla="*/ 11928922 w 12192000"/>
              <a:gd name="connsiteY337" fmla="*/ 6331132 h 6858000"/>
              <a:gd name="connsiteX338" fmla="*/ 11972109 w 12192000"/>
              <a:gd name="connsiteY338" fmla="*/ 6304112 h 6858000"/>
              <a:gd name="connsiteX339" fmla="*/ 11974166 w 12192000"/>
              <a:gd name="connsiteY339" fmla="*/ 6304112 h 6858000"/>
              <a:gd name="connsiteX340" fmla="*/ 11974166 w 12192000"/>
              <a:gd name="connsiteY340" fmla="*/ 6302033 h 6858000"/>
              <a:gd name="connsiteX341" fmla="*/ 11967996 w 12192000"/>
              <a:gd name="connsiteY341" fmla="*/ 6281249 h 6858000"/>
              <a:gd name="connsiteX342" fmla="*/ 11965940 w 12192000"/>
              <a:gd name="connsiteY342" fmla="*/ 6281249 h 6858000"/>
              <a:gd name="connsiteX343" fmla="*/ 11914526 w 12192000"/>
              <a:gd name="connsiteY343" fmla="*/ 6281249 h 6858000"/>
              <a:gd name="connsiteX344" fmla="*/ 11906300 w 12192000"/>
              <a:gd name="connsiteY344" fmla="*/ 6260465 h 6858000"/>
              <a:gd name="connsiteX345" fmla="*/ 11943318 w 12192000"/>
              <a:gd name="connsiteY345" fmla="*/ 6223053 h 6858000"/>
              <a:gd name="connsiteX346" fmla="*/ 11943318 w 12192000"/>
              <a:gd name="connsiteY346" fmla="*/ 6220974 h 6858000"/>
              <a:gd name="connsiteX347" fmla="*/ 11933035 w 12192000"/>
              <a:gd name="connsiteY347" fmla="*/ 6202268 h 6858000"/>
              <a:gd name="connsiteX348" fmla="*/ 11930979 w 12192000"/>
              <a:gd name="connsiteY348" fmla="*/ 6202268 h 6858000"/>
              <a:gd name="connsiteX349" fmla="*/ 11881622 w 12192000"/>
              <a:gd name="connsiteY349" fmla="*/ 6214739 h 6858000"/>
              <a:gd name="connsiteX350" fmla="*/ 11867226 w 12192000"/>
              <a:gd name="connsiteY350" fmla="*/ 6198111 h 6858000"/>
              <a:gd name="connsiteX351" fmla="*/ 11893961 w 12192000"/>
              <a:gd name="connsiteY351" fmla="*/ 6152385 h 6858000"/>
              <a:gd name="connsiteX352" fmla="*/ 11893961 w 12192000"/>
              <a:gd name="connsiteY352" fmla="*/ 6150307 h 6858000"/>
              <a:gd name="connsiteX353" fmla="*/ 11877509 w 12192000"/>
              <a:gd name="connsiteY353" fmla="*/ 6135757 h 6858000"/>
              <a:gd name="connsiteX354" fmla="*/ 11832265 w 12192000"/>
              <a:gd name="connsiteY354" fmla="*/ 6160699 h 6858000"/>
              <a:gd name="connsiteX355" fmla="*/ 11813756 w 12192000"/>
              <a:gd name="connsiteY355" fmla="*/ 6148228 h 6858000"/>
              <a:gd name="connsiteX356" fmla="*/ 11828152 w 12192000"/>
              <a:gd name="connsiteY356" fmla="*/ 6098345 h 6858000"/>
              <a:gd name="connsiteX357" fmla="*/ 11828152 w 12192000"/>
              <a:gd name="connsiteY357" fmla="*/ 6096267 h 6858000"/>
              <a:gd name="connsiteX358" fmla="*/ 11809643 w 12192000"/>
              <a:gd name="connsiteY358" fmla="*/ 6085875 h 6858000"/>
              <a:gd name="connsiteX359" fmla="*/ 11807586 w 12192000"/>
              <a:gd name="connsiteY359" fmla="*/ 6083796 h 6858000"/>
              <a:gd name="connsiteX360" fmla="*/ 11807586 w 12192000"/>
              <a:gd name="connsiteY360" fmla="*/ 6085875 h 6858000"/>
              <a:gd name="connsiteX361" fmla="*/ 11770569 w 12192000"/>
              <a:gd name="connsiteY361" fmla="*/ 6121208 h 6858000"/>
              <a:gd name="connsiteX362" fmla="*/ 11750004 w 12192000"/>
              <a:gd name="connsiteY362" fmla="*/ 6112895 h 6858000"/>
              <a:gd name="connsiteX363" fmla="*/ 11754116 w 12192000"/>
              <a:gd name="connsiteY363" fmla="*/ 6085875 h 6858000"/>
              <a:gd name="connsiteX364" fmla="*/ 11750004 w 12192000"/>
              <a:gd name="connsiteY364" fmla="*/ 6060933 h 6858000"/>
              <a:gd name="connsiteX365" fmla="*/ 11750004 w 12192000"/>
              <a:gd name="connsiteY365" fmla="*/ 6058855 h 6858000"/>
              <a:gd name="connsiteX366" fmla="*/ 11747947 w 12192000"/>
              <a:gd name="connsiteY366" fmla="*/ 6058855 h 6858000"/>
              <a:gd name="connsiteX367" fmla="*/ 11727382 w 12192000"/>
              <a:gd name="connsiteY367" fmla="*/ 6054698 h 6858000"/>
              <a:gd name="connsiteX368" fmla="*/ 11700647 w 12192000"/>
              <a:gd name="connsiteY368" fmla="*/ 6100424 h 6858000"/>
              <a:gd name="connsiteX369" fmla="*/ 11678025 w 12192000"/>
              <a:gd name="connsiteY369" fmla="*/ 6096267 h 6858000"/>
              <a:gd name="connsiteX370" fmla="*/ 11665686 w 12192000"/>
              <a:gd name="connsiteY370" fmla="*/ 6046384 h 6858000"/>
              <a:gd name="connsiteX371" fmla="*/ 11663629 w 12192000"/>
              <a:gd name="connsiteY371" fmla="*/ 6046384 h 6858000"/>
              <a:gd name="connsiteX372" fmla="*/ 11643063 w 12192000"/>
              <a:gd name="connsiteY372" fmla="*/ 6046384 h 6858000"/>
              <a:gd name="connsiteX373" fmla="*/ 11641007 w 12192000"/>
              <a:gd name="connsiteY373" fmla="*/ 6046384 h 6858000"/>
              <a:gd name="connsiteX374" fmla="*/ 0 w 12192000"/>
              <a:gd name="connsiteY374" fmla="*/ 0 h 6858000"/>
              <a:gd name="connsiteX375" fmla="*/ 12192000 w 12192000"/>
              <a:gd name="connsiteY375" fmla="*/ 0 h 6858000"/>
              <a:gd name="connsiteX376" fmla="*/ 12192000 w 12192000"/>
              <a:gd name="connsiteY376" fmla="*/ 6858000 h 6858000"/>
              <a:gd name="connsiteX377" fmla="*/ 4539049 w 12192000"/>
              <a:gd name="connsiteY377" fmla="*/ 6858000 h 6858000"/>
              <a:gd name="connsiteX378" fmla="*/ 0 w 12192000"/>
              <a:gd name="connsiteY378" fmla="*/ 6858000 h 6858000"/>
              <a:gd name="connsiteX379" fmla="*/ 0 w 12192000"/>
              <a:gd name="connsiteY379"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858000">
                <a:moveTo>
                  <a:pt x="11608106" y="6443815"/>
                </a:moveTo>
                <a:cubicBezTo>
                  <a:pt x="11612187" y="6441731"/>
                  <a:pt x="11614228" y="6441731"/>
                  <a:pt x="11618309" y="6443815"/>
                </a:cubicBezTo>
                <a:cubicBezTo>
                  <a:pt x="11620349" y="6445900"/>
                  <a:pt x="11622390" y="6447984"/>
                  <a:pt x="11622390" y="6452153"/>
                </a:cubicBezTo>
                <a:cubicBezTo>
                  <a:pt x="11628512" y="6554297"/>
                  <a:pt x="11628512" y="6554297"/>
                  <a:pt x="11628512" y="6554297"/>
                </a:cubicBezTo>
                <a:cubicBezTo>
                  <a:pt x="11630552" y="6560550"/>
                  <a:pt x="11628512" y="6562635"/>
                  <a:pt x="11626471" y="6564719"/>
                </a:cubicBezTo>
                <a:cubicBezTo>
                  <a:pt x="11624431" y="6566804"/>
                  <a:pt x="11622390" y="6564719"/>
                  <a:pt x="11620349" y="6564719"/>
                </a:cubicBezTo>
                <a:cubicBezTo>
                  <a:pt x="11575456" y="6554297"/>
                  <a:pt x="11544846" y="6535535"/>
                  <a:pt x="11514237" y="6502183"/>
                </a:cubicBezTo>
                <a:cubicBezTo>
                  <a:pt x="11512196" y="6500099"/>
                  <a:pt x="11510155" y="6498014"/>
                  <a:pt x="11510155" y="6495930"/>
                </a:cubicBezTo>
                <a:cubicBezTo>
                  <a:pt x="11510155" y="6495930"/>
                  <a:pt x="11510155" y="6495930"/>
                  <a:pt x="11510155" y="6493844"/>
                </a:cubicBezTo>
                <a:cubicBezTo>
                  <a:pt x="11510155" y="6491760"/>
                  <a:pt x="11514237" y="6489675"/>
                  <a:pt x="11516277" y="6489675"/>
                </a:cubicBezTo>
                <a:cubicBezTo>
                  <a:pt x="11608106" y="6443815"/>
                  <a:pt x="11608106" y="6443815"/>
                  <a:pt x="11608106" y="6443815"/>
                </a:cubicBezTo>
                <a:close/>
                <a:moveTo>
                  <a:pt x="11690840" y="6441731"/>
                </a:moveTo>
                <a:cubicBezTo>
                  <a:pt x="11694960" y="6441731"/>
                  <a:pt x="11697021" y="6441731"/>
                  <a:pt x="11701142" y="6441731"/>
                </a:cubicBezTo>
                <a:cubicBezTo>
                  <a:pt x="11791801" y="6487497"/>
                  <a:pt x="11791801" y="6487497"/>
                  <a:pt x="11791801" y="6487497"/>
                </a:cubicBezTo>
                <a:cubicBezTo>
                  <a:pt x="11795922" y="6489577"/>
                  <a:pt x="11797982" y="6491657"/>
                  <a:pt x="11800043" y="6493738"/>
                </a:cubicBezTo>
                <a:cubicBezTo>
                  <a:pt x="11800043" y="6495818"/>
                  <a:pt x="11797982" y="6497898"/>
                  <a:pt x="11795922" y="6499978"/>
                </a:cubicBezTo>
                <a:cubicBezTo>
                  <a:pt x="11765016" y="6533262"/>
                  <a:pt x="11732048" y="6551985"/>
                  <a:pt x="11688780" y="6562386"/>
                </a:cubicBezTo>
                <a:cubicBezTo>
                  <a:pt x="11684658" y="6564466"/>
                  <a:pt x="11682598" y="6564466"/>
                  <a:pt x="11680537" y="6562386"/>
                </a:cubicBezTo>
                <a:cubicBezTo>
                  <a:pt x="11678477" y="6560306"/>
                  <a:pt x="11678477" y="6556145"/>
                  <a:pt x="11678477" y="6554065"/>
                </a:cubicBezTo>
                <a:cubicBezTo>
                  <a:pt x="11686719" y="6450052"/>
                  <a:pt x="11686719" y="6450052"/>
                  <a:pt x="11686719" y="6450052"/>
                </a:cubicBezTo>
                <a:cubicBezTo>
                  <a:pt x="11686719" y="6447972"/>
                  <a:pt x="11688780" y="6443811"/>
                  <a:pt x="11690840" y="6441731"/>
                </a:cubicBezTo>
                <a:close/>
                <a:moveTo>
                  <a:pt x="10873105" y="6401988"/>
                </a:moveTo>
                <a:cubicBezTo>
                  <a:pt x="10873105" y="6401988"/>
                  <a:pt x="10873105" y="6401988"/>
                  <a:pt x="10873105" y="6445191"/>
                </a:cubicBezTo>
                <a:cubicBezTo>
                  <a:pt x="10873105" y="6445191"/>
                  <a:pt x="10846037" y="6453420"/>
                  <a:pt x="10825216" y="6453420"/>
                </a:cubicBezTo>
                <a:cubicBezTo>
                  <a:pt x="10808559" y="6453420"/>
                  <a:pt x="10806477" y="6436962"/>
                  <a:pt x="10806477" y="6428733"/>
                </a:cubicBezTo>
                <a:cubicBezTo>
                  <a:pt x="10806477" y="6414332"/>
                  <a:pt x="10814806" y="6406103"/>
                  <a:pt x="10831463" y="6404046"/>
                </a:cubicBezTo>
                <a:close/>
                <a:moveTo>
                  <a:pt x="10523604" y="6331854"/>
                </a:moveTo>
                <a:cubicBezTo>
                  <a:pt x="10552241" y="6331854"/>
                  <a:pt x="10564515" y="6348461"/>
                  <a:pt x="10564515" y="6392053"/>
                </a:cubicBezTo>
                <a:cubicBezTo>
                  <a:pt x="10564515" y="6429417"/>
                  <a:pt x="10558379" y="6452251"/>
                  <a:pt x="10523604" y="6452251"/>
                </a:cubicBezTo>
                <a:cubicBezTo>
                  <a:pt x="10488829" y="6452251"/>
                  <a:pt x="10482692" y="6429417"/>
                  <a:pt x="10482692" y="6392053"/>
                </a:cubicBezTo>
                <a:cubicBezTo>
                  <a:pt x="10482692" y="6348461"/>
                  <a:pt x="10492920" y="6331854"/>
                  <a:pt x="10523604" y="6331854"/>
                </a:cubicBezTo>
                <a:close/>
                <a:moveTo>
                  <a:pt x="11677827" y="6323542"/>
                </a:moveTo>
                <a:cubicBezTo>
                  <a:pt x="11680654" y="6323023"/>
                  <a:pt x="11683737" y="6323542"/>
                  <a:pt x="11686820" y="6324581"/>
                </a:cubicBezTo>
                <a:cubicBezTo>
                  <a:pt x="11703266" y="6337050"/>
                  <a:pt x="11713544" y="6355752"/>
                  <a:pt x="11713544" y="6376532"/>
                </a:cubicBezTo>
                <a:cubicBezTo>
                  <a:pt x="11713544" y="6407703"/>
                  <a:pt x="11686820" y="6434717"/>
                  <a:pt x="11653930" y="6434717"/>
                </a:cubicBezTo>
                <a:cubicBezTo>
                  <a:pt x="11621040" y="6434717"/>
                  <a:pt x="11594316" y="6407703"/>
                  <a:pt x="11594316" y="6376532"/>
                </a:cubicBezTo>
                <a:cubicBezTo>
                  <a:pt x="11594316" y="6355752"/>
                  <a:pt x="11604594" y="6337050"/>
                  <a:pt x="11621040" y="6326660"/>
                </a:cubicBezTo>
                <a:cubicBezTo>
                  <a:pt x="11627207" y="6322503"/>
                  <a:pt x="11633373" y="6322503"/>
                  <a:pt x="11637485" y="6328737"/>
                </a:cubicBezTo>
                <a:cubicBezTo>
                  <a:pt x="11641596" y="6334972"/>
                  <a:pt x="11639541" y="6341205"/>
                  <a:pt x="11635429" y="6345362"/>
                </a:cubicBezTo>
                <a:cubicBezTo>
                  <a:pt x="11625151" y="6351596"/>
                  <a:pt x="11618984" y="6364064"/>
                  <a:pt x="11618984" y="6376532"/>
                </a:cubicBezTo>
                <a:cubicBezTo>
                  <a:pt x="11618984" y="6395235"/>
                  <a:pt x="11635429" y="6411859"/>
                  <a:pt x="11653930" y="6411859"/>
                </a:cubicBezTo>
                <a:cubicBezTo>
                  <a:pt x="11672431" y="6411859"/>
                  <a:pt x="11688876" y="6395235"/>
                  <a:pt x="11688876" y="6376532"/>
                </a:cubicBezTo>
                <a:cubicBezTo>
                  <a:pt x="11688876" y="6364064"/>
                  <a:pt x="11682709" y="6351596"/>
                  <a:pt x="11672431" y="6345362"/>
                </a:cubicBezTo>
                <a:cubicBezTo>
                  <a:pt x="11668320" y="6341205"/>
                  <a:pt x="11666264" y="6334972"/>
                  <a:pt x="11670375" y="6328737"/>
                </a:cubicBezTo>
                <a:cubicBezTo>
                  <a:pt x="11672431" y="6325621"/>
                  <a:pt x="11675001" y="6324062"/>
                  <a:pt x="11677827" y="6323542"/>
                </a:cubicBezTo>
                <a:close/>
                <a:moveTo>
                  <a:pt x="11826761" y="6308476"/>
                </a:moveTo>
                <a:cubicBezTo>
                  <a:pt x="11828828" y="6308476"/>
                  <a:pt x="11830894" y="6312628"/>
                  <a:pt x="11830894" y="6314705"/>
                </a:cubicBezTo>
                <a:cubicBezTo>
                  <a:pt x="11843292" y="6358303"/>
                  <a:pt x="11843292" y="6395673"/>
                  <a:pt x="11830894" y="6439272"/>
                </a:cubicBezTo>
                <a:cubicBezTo>
                  <a:pt x="11828828" y="6443424"/>
                  <a:pt x="11828828" y="6445500"/>
                  <a:pt x="11826761" y="6445500"/>
                </a:cubicBezTo>
                <a:cubicBezTo>
                  <a:pt x="11822628" y="6447576"/>
                  <a:pt x="11820562" y="6445500"/>
                  <a:pt x="11818495" y="6443424"/>
                </a:cubicBezTo>
                <a:cubicBezTo>
                  <a:pt x="11733770" y="6385292"/>
                  <a:pt x="11733770" y="6385292"/>
                  <a:pt x="11733770" y="6385292"/>
                </a:cubicBezTo>
                <a:cubicBezTo>
                  <a:pt x="11729637" y="6383217"/>
                  <a:pt x="11727571" y="6381140"/>
                  <a:pt x="11727571" y="6376988"/>
                </a:cubicBezTo>
                <a:cubicBezTo>
                  <a:pt x="11727571" y="6374912"/>
                  <a:pt x="11729637" y="6370760"/>
                  <a:pt x="11733770" y="6368684"/>
                </a:cubicBezTo>
                <a:cubicBezTo>
                  <a:pt x="11818495" y="6310553"/>
                  <a:pt x="11818495" y="6310553"/>
                  <a:pt x="11818495" y="6310553"/>
                </a:cubicBezTo>
                <a:cubicBezTo>
                  <a:pt x="11820562" y="6308476"/>
                  <a:pt x="11824695" y="6308476"/>
                  <a:pt x="11826761" y="6308476"/>
                </a:cubicBezTo>
                <a:close/>
                <a:moveTo>
                  <a:pt x="11480933" y="6308476"/>
                </a:moveTo>
                <a:cubicBezTo>
                  <a:pt x="11485024" y="6308476"/>
                  <a:pt x="11487070" y="6310553"/>
                  <a:pt x="11489116" y="6312628"/>
                </a:cubicBezTo>
                <a:cubicBezTo>
                  <a:pt x="11572984" y="6368684"/>
                  <a:pt x="11572984" y="6368684"/>
                  <a:pt x="11572984" y="6368684"/>
                </a:cubicBezTo>
                <a:cubicBezTo>
                  <a:pt x="11577075" y="6370760"/>
                  <a:pt x="11579121" y="6374912"/>
                  <a:pt x="11579121" y="6376988"/>
                </a:cubicBezTo>
                <a:cubicBezTo>
                  <a:pt x="11579121" y="6381140"/>
                  <a:pt x="11577075" y="6383217"/>
                  <a:pt x="11572984" y="6385292"/>
                </a:cubicBezTo>
                <a:lnTo>
                  <a:pt x="11489116" y="6443424"/>
                </a:lnTo>
                <a:cubicBezTo>
                  <a:pt x="11485024" y="6445500"/>
                  <a:pt x="11482979" y="6447576"/>
                  <a:pt x="11480933" y="6445500"/>
                </a:cubicBezTo>
                <a:cubicBezTo>
                  <a:pt x="11478888" y="6445500"/>
                  <a:pt x="11476842" y="6443424"/>
                  <a:pt x="11476842" y="6439272"/>
                </a:cubicBezTo>
                <a:cubicBezTo>
                  <a:pt x="11464569" y="6395673"/>
                  <a:pt x="11464569" y="6360379"/>
                  <a:pt x="11476842" y="6314705"/>
                </a:cubicBezTo>
                <a:cubicBezTo>
                  <a:pt x="11476842" y="6312628"/>
                  <a:pt x="11478888" y="6310553"/>
                  <a:pt x="11480933" y="6308476"/>
                </a:cubicBezTo>
                <a:close/>
                <a:moveTo>
                  <a:pt x="11092888" y="6297956"/>
                </a:moveTo>
                <a:cubicBezTo>
                  <a:pt x="11090835" y="6297956"/>
                  <a:pt x="11088782" y="6297956"/>
                  <a:pt x="11086728" y="6300034"/>
                </a:cubicBezTo>
                <a:cubicBezTo>
                  <a:pt x="11084676" y="6302111"/>
                  <a:pt x="11084676" y="6304188"/>
                  <a:pt x="11084676" y="6306264"/>
                </a:cubicBezTo>
                <a:cubicBezTo>
                  <a:pt x="11125737" y="6464115"/>
                  <a:pt x="11125737" y="6464115"/>
                  <a:pt x="11125737" y="6464115"/>
                </a:cubicBezTo>
                <a:cubicBezTo>
                  <a:pt x="11127790" y="6472423"/>
                  <a:pt x="11136003" y="6484884"/>
                  <a:pt x="11150374" y="6484884"/>
                </a:cubicBezTo>
                <a:cubicBezTo>
                  <a:pt x="11158586" y="6484884"/>
                  <a:pt x="11158586" y="6484884"/>
                  <a:pt x="11158586" y="6484884"/>
                </a:cubicBezTo>
                <a:cubicBezTo>
                  <a:pt x="11156533" y="6489038"/>
                  <a:pt x="11156533" y="6491116"/>
                  <a:pt x="11154480" y="6493192"/>
                </a:cubicBezTo>
                <a:cubicBezTo>
                  <a:pt x="11154480" y="6495269"/>
                  <a:pt x="11154480" y="6495269"/>
                  <a:pt x="11154480" y="6495269"/>
                </a:cubicBezTo>
                <a:cubicBezTo>
                  <a:pt x="11152427" y="6501501"/>
                  <a:pt x="11150374" y="6513962"/>
                  <a:pt x="11129843" y="6513962"/>
                </a:cubicBezTo>
                <a:cubicBezTo>
                  <a:pt x="11094941" y="6511885"/>
                  <a:pt x="11094941" y="6511885"/>
                  <a:pt x="11094941" y="6511885"/>
                </a:cubicBezTo>
                <a:cubicBezTo>
                  <a:pt x="11092888" y="6509808"/>
                  <a:pt x="11090835" y="6511885"/>
                  <a:pt x="11088782" y="6513962"/>
                </a:cubicBezTo>
                <a:cubicBezTo>
                  <a:pt x="11086728" y="6513962"/>
                  <a:pt x="11086728" y="6516039"/>
                  <a:pt x="11086728" y="6518116"/>
                </a:cubicBezTo>
                <a:cubicBezTo>
                  <a:pt x="11086728" y="6536809"/>
                  <a:pt x="11086728" y="6536809"/>
                  <a:pt x="11086728" y="6536809"/>
                </a:cubicBezTo>
                <a:cubicBezTo>
                  <a:pt x="11086728" y="6540963"/>
                  <a:pt x="11088782" y="6543040"/>
                  <a:pt x="11092888" y="6543040"/>
                </a:cubicBezTo>
                <a:cubicBezTo>
                  <a:pt x="11103153" y="6547193"/>
                  <a:pt x="11123684" y="6549270"/>
                  <a:pt x="11140108" y="6549270"/>
                </a:cubicBezTo>
                <a:cubicBezTo>
                  <a:pt x="11140108" y="6549270"/>
                  <a:pt x="11140108" y="6549270"/>
                  <a:pt x="11142162" y="6549270"/>
                </a:cubicBezTo>
                <a:cubicBezTo>
                  <a:pt x="11168852" y="6549270"/>
                  <a:pt x="11187329" y="6532655"/>
                  <a:pt x="11195542" y="6497346"/>
                </a:cubicBezTo>
                <a:cubicBezTo>
                  <a:pt x="11205807" y="6457883"/>
                  <a:pt x="11220178" y="6405959"/>
                  <a:pt x="11228391" y="6368574"/>
                </a:cubicBezTo>
                <a:cubicBezTo>
                  <a:pt x="11232497" y="6351958"/>
                  <a:pt x="11236603" y="6337419"/>
                  <a:pt x="11240709" y="6327034"/>
                </a:cubicBezTo>
                <a:cubicBezTo>
                  <a:pt x="11244815" y="6306264"/>
                  <a:pt x="11244815" y="6306264"/>
                  <a:pt x="11244815" y="6306264"/>
                </a:cubicBezTo>
                <a:cubicBezTo>
                  <a:pt x="11244815" y="6304188"/>
                  <a:pt x="11244815" y="6302111"/>
                  <a:pt x="11242762" y="6300034"/>
                </a:cubicBezTo>
                <a:cubicBezTo>
                  <a:pt x="11242762" y="6297956"/>
                  <a:pt x="11240709" y="6297956"/>
                  <a:pt x="11238656" y="6297956"/>
                </a:cubicBezTo>
                <a:cubicBezTo>
                  <a:pt x="11209913" y="6297956"/>
                  <a:pt x="11209913" y="6297956"/>
                  <a:pt x="11209913" y="6297956"/>
                </a:cubicBezTo>
                <a:cubicBezTo>
                  <a:pt x="11207860" y="6297956"/>
                  <a:pt x="11203754" y="6300034"/>
                  <a:pt x="11203754" y="6302111"/>
                </a:cubicBezTo>
                <a:cubicBezTo>
                  <a:pt x="11166798" y="6443345"/>
                  <a:pt x="11166798" y="6443345"/>
                  <a:pt x="11166798" y="6443345"/>
                </a:cubicBezTo>
                <a:cubicBezTo>
                  <a:pt x="11164745" y="6443345"/>
                  <a:pt x="11164745" y="6443345"/>
                  <a:pt x="11164745" y="6443345"/>
                </a:cubicBezTo>
                <a:cubicBezTo>
                  <a:pt x="11125737" y="6302111"/>
                  <a:pt x="11125737" y="6302111"/>
                  <a:pt x="11125737" y="6302111"/>
                </a:cubicBezTo>
                <a:cubicBezTo>
                  <a:pt x="11125737" y="6300034"/>
                  <a:pt x="11123684" y="6297956"/>
                  <a:pt x="11119578" y="6297956"/>
                </a:cubicBezTo>
                <a:cubicBezTo>
                  <a:pt x="11092888" y="6297956"/>
                  <a:pt x="11092888" y="6297956"/>
                  <a:pt x="11092888" y="6297956"/>
                </a:cubicBezTo>
                <a:close/>
                <a:moveTo>
                  <a:pt x="11053116" y="6295619"/>
                </a:moveTo>
                <a:cubicBezTo>
                  <a:pt x="11034705" y="6295619"/>
                  <a:pt x="11016295" y="6308104"/>
                  <a:pt x="11004021" y="6316428"/>
                </a:cubicBezTo>
                <a:cubicBezTo>
                  <a:pt x="11004021" y="6303943"/>
                  <a:pt x="11004021" y="6303943"/>
                  <a:pt x="11004021" y="6303943"/>
                </a:cubicBezTo>
                <a:cubicBezTo>
                  <a:pt x="11004021" y="6299780"/>
                  <a:pt x="11001976" y="6297700"/>
                  <a:pt x="10997885" y="6297700"/>
                </a:cubicBezTo>
                <a:cubicBezTo>
                  <a:pt x="10969246" y="6297700"/>
                  <a:pt x="10969246" y="6297700"/>
                  <a:pt x="10969246" y="6297700"/>
                </a:cubicBezTo>
                <a:cubicBezTo>
                  <a:pt x="10965155" y="6297700"/>
                  <a:pt x="10963110" y="6299780"/>
                  <a:pt x="10963110" y="6303943"/>
                </a:cubicBezTo>
                <a:cubicBezTo>
                  <a:pt x="10963110" y="6478738"/>
                  <a:pt x="10963110" y="6478738"/>
                  <a:pt x="10963110" y="6478738"/>
                </a:cubicBezTo>
                <a:cubicBezTo>
                  <a:pt x="10963110" y="6482900"/>
                  <a:pt x="10965155" y="6484981"/>
                  <a:pt x="10969246" y="6484981"/>
                </a:cubicBezTo>
                <a:cubicBezTo>
                  <a:pt x="10997885" y="6484981"/>
                  <a:pt x="10997885" y="6484981"/>
                  <a:pt x="10997885" y="6484981"/>
                </a:cubicBezTo>
                <a:cubicBezTo>
                  <a:pt x="11001976" y="6484981"/>
                  <a:pt x="11004021" y="6482900"/>
                  <a:pt x="11004021" y="6478738"/>
                </a:cubicBezTo>
                <a:cubicBezTo>
                  <a:pt x="11004021" y="6358046"/>
                  <a:pt x="11004021" y="6358046"/>
                  <a:pt x="11004021" y="6358046"/>
                </a:cubicBezTo>
                <a:cubicBezTo>
                  <a:pt x="11012204" y="6351803"/>
                  <a:pt x="11030614" y="6337237"/>
                  <a:pt x="11055161" y="6335156"/>
                </a:cubicBezTo>
                <a:cubicBezTo>
                  <a:pt x="11059252" y="6335156"/>
                  <a:pt x="11061298" y="6330994"/>
                  <a:pt x="11061298" y="6328913"/>
                </a:cubicBezTo>
                <a:cubicBezTo>
                  <a:pt x="11061298" y="6301862"/>
                  <a:pt x="11061298" y="6301862"/>
                  <a:pt x="11061298" y="6301862"/>
                </a:cubicBezTo>
                <a:cubicBezTo>
                  <a:pt x="11061298" y="6299780"/>
                  <a:pt x="11061298" y="6297700"/>
                  <a:pt x="11059252" y="6297700"/>
                </a:cubicBezTo>
                <a:cubicBezTo>
                  <a:pt x="11057207" y="6295619"/>
                  <a:pt x="11055161" y="6295619"/>
                  <a:pt x="11053116" y="6295619"/>
                </a:cubicBezTo>
                <a:close/>
                <a:moveTo>
                  <a:pt x="10852208" y="6292112"/>
                </a:moveTo>
                <a:cubicBezTo>
                  <a:pt x="10831515" y="6292112"/>
                  <a:pt x="10796337" y="6298350"/>
                  <a:pt x="10781852" y="6300430"/>
                </a:cubicBezTo>
                <a:cubicBezTo>
                  <a:pt x="10777713" y="6300430"/>
                  <a:pt x="10775644" y="6304588"/>
                  <a:pt x="10775644" y="6306668"/>
                </a:cubicBezTo>
                <a:cubicBezTo>
                  <a:pt x="10775644" y="6306668"/>
                  <a:pt x="10775644" y="6306668"/>
                  <a:pt x="10777713" y="6331621"/>
                </a:cubicBezTo>
                <a:cubicBezTo>
                  <a:pt x="10777713" y="6333700"/>
                  <a:pt x="10777713" y="6335780"/>
                  <a:pt x="10779783" y="6335780"/>
                </a:cubicBezTo>
                <a:cubicBezTo>
                  <a:pt x="10781852" y="6337859"/>
                  <a:pt x="10781852" y="6337859"/>
                  <a:pt x="10783921" y="6337859"/>
                </a:cubicBezTo>
                <a:cubicBezTo>
                  <a:pt x="10800475" y="6337859"/>
                  <a:pt x="10829445" y="6333700"/>
                  <a:pt x="10850138" y="6333700"/>
                </a:cubicBezTo>
                <a:cubicBezTo>
                  <a:pt x="10864622" y="6333700"/>
                  <a:pt x="10872900" y="6342018"/>
                  <a:pt x="10872900" y="6356574"/>
                </a:cubicBezTo>
                <a:cubicBezTo>
                  <a:pt x="10872900" y="6356574"/>
                  <a:pt x="10872900" y="6356574"/>
                  <a:pt x="10872900" y="6369050"/>
                </a:cubicBezTo>
                <a:cubicBezTo>
                  <a:pt x="10872900" y="6369050"/>
                  <a:pt x="10872900" y="6369050"/>
                  <a:pt x="10827376" y="6373209"/>
                </a:cubicBezTo>
                <a:cubicBezTo>
                  <a:pt x="10781852" y="6375289"/>
                  <a:pt x="10763228" y="6391924"/>
                  <a:pt x="10763228" y="6429353"/>
                </a:cubicBezTo>
                <a:cubicBezTo>
                  <a:pt x="10763228" y="6468862"/>
                  <a:pt x="10783921" y="6489656"/>
                  <a:pt x="10819099" y="6489656"/>
                </a:cubicBezTo>
                <a:cubicBezTo>
                  <a:pt x="10848069" y="6489656"/>
                  <a:pt x="10879108" y="6477180"/>
                  <a:pt x="10879108" y="6477180"/>
                </a:cubicBezTo>
                <a:cubicBezTo>
                  <a:pt x="10887385" y="6483418"/>
                  <a:pt x="10893593" y="6487577"/>
                  <a:pt x="10908078" y="6489656"/>
                </a:cubicBezTo>
                <a:cubicBezTo>
                  <a:pt x="10910147" y="6489656"/>
                  <a:pt x="10912216" y="6489656"/>
                  <a:pt x="10914286" y="6487577"/>
                </a:cubicBezTo>
                <a:cubicBezTo>
                  <a:pt x="10914286" y="6485497"/>
                  <a:pt x="10916355" y="6483418"/>
                  <a:pt x="10916355" y="6481339"/>
                </a:cubicBezTo>
                <a:cubicBezTo>
                  <a:pt x="10916355" y="6481339"/>
                  <a:pt x="10916355" y="6481339"/>
                  <a:pt x="10916355" y="6356574"/>
                </a:cubicBezTo>
                <a:cubicBezTo>
                  <a:pt x="10916355" y="6312906"/>
                  <a:pt x="10895662" y="6292112"/>
                  <a:pt x="10852208" y="6292112"/>
                </a:cubicBezTo>
                <a:close/>
                <a:moveTo>
                  <a:pt x="10523603" y="6292112"/>
                </a:moveTo>
                <a:cubicBezTo>
                  <a:pt x="10477123" y="6292112"/>
                  <a:pt x="10439442" y="6336333"/>
                  <a:pt x="10439442" y="6390884"/>
                </a:cubicBezTo>
                <a:cubicBezTo>
                  <a:pt x="10439442" y="6445435"/>
                  <a:pt x="10477123" y="6489656"/>
                  <a:pt x="10523603" y="6489656"/>
                </a:cubicBezTo>
                <a:cubicBezTo>
                  <a:pt x="10570084" y="6489656"/>
                  <a:pt x="10607764" y="6445435"/>
                  <a:pt x="10607764" y="6390884"/>
                </a:cubicBezTo>
                <a:cubicBezTo>
                  <a:pt x="10607764" y="6336333"/>
                  <a:pt x="10570084" y="6292112"/>
                  <a:pt x="10523603" y="6292112"/>
                </a:cubicBezTo>
                <a:close/>
                <a:moveTo>
                  <a:pt x="10307649" y="6266396"/>
                </a:moveTo>
                <a:cubicBezTo>
                  <a:pt x="10307649" y="6266396"/>
                  <a:pt x="10307649" y="6266396"/>
                  <a:pt x="10324014" y="6266396"/>
                </a:cubicBezTo>
                <a:cubicBezTo>
                  <a:pt x="10354698" y="6266396"/>
                  <a:pt x="10366971" y="6287313"/>
                  <a:pt x="10366971" y="6306138"/>
                </a:cubicBezTo>
                <a:cubicBezTo>
                  <a:pt x="10366971" y="6329148"/>
                  <a:pt x="10348561" y="6343789"/>
                  <a:pt x="10321968" y="6343789"/>
                </a:cubicBezTo>
                <a:cubicBezTo>
                  <a:pt x="10299467" y="6345881"/>
                  <a:pt x="10285148" y="6343789"/>
                  <a:pt x="10276965" y="6343789"/>
                </a:cubicBezTo>
                <a:cubicBezTo>
                  <a:pt x="10276965" y="6343789"/>
                  <a:pt x="10276965" y="6343789"/>
                  <a:pt x="10276965" y="6268488"/>
                </a:cubicBezTo>
                <a:cubicBezTo>
                  <a:pt x="10281057" y="6266396"/>
                  <a:pt x="10291285" y="6266396"/>
                  <a:pt x="10307649" y="6266396"/>
                </a:cubicBezTo>
                <a:close/>
                <a:moveTo>
                  <a:pt x="10683886" y="6254707"/>
                </a:moveTo>
                <a:cubicBezTo>
                  <a:pt x="10683886" y="6254707"/>
                  <a:pt x="10683886" y="6254707"/>
                  <a:pt x="10655176" y="6260951"/>
                </a:cubicBezTo>
                <a:cubicBezTo>
                  <a:pt x="10651075" y="6263033"/>
                  <a:pt x="10649024" y="6265115"/>
                  <a:pt x="10649024" y="6267195"/>
                </a:cubicBezTo>
                <a:cubicBezTo>
                  <a:pt x="10649024" y="6267195"/>
                  <a:pt x="10649024" y="6267195"/>
                  <a:pt x="10649024" y="6298417"/>
                </a:cubicBezTo>
                <a:cubicBezTo>
                  <a:pt x="10649024" y="6298417"/>
                  <a:pt x="10649024" y="6298417"/>
                  <a:pt x="10632618" y="6298417"/>
                </a:cubicBezTo>
                <a:cubicBezTo>
                  <a:pt x="10628517" y="6298417"/>
                  <a:pt x="10626466" y="6300499"/>
                  <a:pt x="10626466" y="6304662"/>
                </a:cubicBezTo>
                <a:cubicBezTo>
                  <a:pt x="10626466" y="6304662"/>
                  <a:pt x="10626466" y="6304662"/>
                  <a:pt x="10626466" y="6329640"/>
                </a:cubicBezTo>
                <a:cubicBezTo>
                  <a:pt x="10626466" y="6333803"/>
                  <a:pt x="10628517" y="6335884"/>
                  <a:pt x="10632618" y="6335884"/>
                </a:cubicBezTo>
                <a:cubicBezTo>
                  <a:pt x="10632618" y="6335884"/>
                  <a:pt x="10632618" y="6335884"/>
                  <a:pt x="10649024" y="6335884"/>
                </a:cubicBezTo>
                <a:cubicBezTo>
                  <a:pt x="10649024" y="6335884"/>
                  <a:pt x="10649024" y="6335884"/>
                  <a:pt x="10649024" y="6419143"/>
                </a:cubicBezTo>
                <a:cubicBezTo>
                  <a:pt x="10649024" y="6475342"/>
                  <a:pt x="10663379" y="6491994"/>
                  <a:pt x="10704393" y="6491994"/>
                </a:cubicBezTo>
                <a:cubicBezTo>
                  <a:pt x="10714647" y="6491994"/>
                  <a:pt x="10726951" y="6487831"/>
                  <a:pt x="10737204" y="6487831"/>
                </a:cubicBezTo>
                <a:cubicBezTo>
                  <a:pt x="10741306" y="6485750"/>
                  <a:pt x="10743356" y="6483668"/>
                  <a:pt x="10743356" y="6479505"/>
                </a:cubicBezTo>
                <a:cubicBezTo>
                  <a:pt x="10743356" y="6479505"/>
                  <a:pt x="10743356" y="6479505"/>
                  <a:pt x="10741306" y="6456609"/>
                </a:cubicBezTo>
                <a:cubicBezTo>
                  <a:pt x="10741306" y="6452446"/>
                  <a:pt x="10739255" y="6448283"/>
                  <a:pt x="10735153" y="6448283"/>
                </a:cubicBezTo>
                <a:cubicBezTo>
                  <a:pt x="10729001" y="6448283"/>
                  <a:pt x="10718748" y="6450365"/>
                  <a:pt x="10710545" y="6450365"/>
                </a:cubicBezTo>
                <a:cubicBezTo>
                  <a:pt x="10692089" y="6450365"/>
                  <a:pt x="10692089" y="6439958"/>
                  <a:pt x="10692089" y="6412898"/>
                </a:cubicBezTo>
                <a:cubicBezTo>
                  <a:pt x="10692089" y="6412898"/>
                  <a:pt x="10692089" y="6412898"/>
                  <a:pt x="10692089" y="6335884"/>
                </a:cubicBezTo>
                <a:cubicBezTo>
                  <a:pt x="10692089" y="6335884"/>
                  <a:pt x="10692089" y="6335884"/>
                  <a:pt x="10735153" y="6335884"/>
                </a:cubicBezTo>
                <a:cubicBezTo>
                  <a:pt x="10739255" y="6335884"/>
                  <a:pt x="10741306" y="6333803"/>
                  <a:pt x="10741306" y="6329640"/>
                </a:cubicBezTo>
                <a:cubicBezTo>
                  <a:pt x="10741306" y="6329640"/>
                  <a:pt x="10741306" y="6329640"/>
                  <a:pt x="10741306" y="6304662"/>
                </a:cubicBezTo>
                <a:cubicBezTo>
                  <a:pt x="10741306" y="6300499"/>
                  <a:pt x="10739255" y="6298417"/>
                  <a:pt x="10735153" y="6298417"/>
                </a:cubicBezTo>
                <a:cubicBezTo>
                  <a:pt x="10735153" y="6298417"/>
                  <a:pt x="10735153" y="6298417"/>
                  <a:pt x="10692089" y="6298417"/>
                </a:cubicBezTo>
                <a:cubicBezTo>
                  <a:pt x="10692089" y="6298417"/>
                  <a:pt x="10692089" y="6298417"/>
                  <a:pt x="10692089" y="6260951"/>
                </a:cubicBezTo>
                <a:cubicBezTo>
                  <a:pt x="10692089" y="6258870"/>
                  <a:pt x="10690038" y="6256788"/>
                  <a:pt x="10690038" y="6254707"/>
                </a:cubicBezTo>
                <a:cubicBezTo>
                  <a:pt x="10687987" y="6254707"/>
                  <a:pt x="10685936" y="6254707"/>
                  <a:pt x="10683886" y="6254707"/>
                </a:cubicBezTo>
                <a:close/>
                <a:moveTo>
                  <a:pt x="10317982" y="6225485"/>
                </a:moveTo>
                <a:cubicBezTo>
                  <a:pt x="10307672" y="6225485"/>
                  <a:pt x="10276742" y="6225485"/>
                  <a:pt x="10237565" y="6229637"/>
                </a:cubicBezTo>
                <a:cubicBezTo>
                  <a:pt x="10235502" y="6229637"/>
                  <a:pt x="10231378" y="6233789"/>
                  <a:pt x="10231378" y="6237941"/>
                </a:cubicBezTo>
                <a:cubicBezTo>
                  <a:pt x="10231378" y="6237941"/>
                  <a:pt x="10231378" y="6237941"/>
                  <a:pt x="10231378" y="6478753"/>
                </a:cubicBezTo>
                <a:cubicBezTo>
                  <a:pt x="10231378" y="6482905"/>
                  <a:pt x="10235502" y="6484981"/>
                  <a:pt x="10239626" y="6484981"/>
                </a:cubicBezTo>
                <a:cubicBezTo>
                  <a:pt x="10239626" y="6484981"/>
                  <a:pt x="10239626" y="6484981"/>
                  <a:pt x="10268494" y="6484981"/>
                </a:cubicBezTo>
                <a:cubicBezTo>
                  <a:pt x="10272618" y="6484981"/>
                  <a:pt x="10276742" y="6482905"/>
                  <a:pt x="10276742" y="6478753"/>
                </a:cubicBezTo>
                <a:cubicBezTo>
                  <a:pt x="10276742" y="6478753"/>
                  <a:pt x="10276742" y="6478753"/>
                  <a:pt x="10276742" y="6383259"/>
                </a:cubicBezTo>
                <a:cubicBezTo>
                  <a:pt x="10284990" y="6383259"/>
                  <a:pt x="10303548" y="6385334"/>
                  <a:pt x="10326230" y="6385334"/>
                </a:cubicBezTo>
                <a:cubicBezTo>
                  <a:pt x="10326230" y="6385334"/>
                  <a:pt x="10326230" y="6385334"/>
                  <a:pt x="10367470" y="6480828"/>
                </a:cubicBezTo>
                <a:cubicBezTo>
                  <a:pt x="10369532" y="6484981"/>
                  <a:pt x="10371594" y="6484981"/>
                  <a:pt x="10373656" y="6484981"/>
                </a:cubicBezTo>
                <a:cubicBezTo>
                  <a:pt x="10373656" y="6484981"/>
                  <a:pt x="10373656" y="6484981"/>
                  <a:pt x="10406648" y="6484981"/>
                </a:cubicBezTo>
                <a:cubicBezTo>
                  <a:pt x="10410772" y="6484981"/>
                  <a:pt x="10412834" y="6484981"/>
                  <a:pt x="10412834" y="6482905"/>
                </a:cubicBezTo>
                <a:cubicBezTo>
                  <a:pt x="10414896" y="6480828"/>
                  <a:pt x="10414896" y="6478753"/>
                  <a:pt x="10414896" y="6476677"/>
                </a:cubicBezTo>
                <a:lnTo>
                  <a:pt x="10367470" y="6372879"/>
                </a:lnTo>
                <a:cubicBezTo>
                  <a:pt x="10398400" y="6358347"/>
                  <a:pt x="10412834" y="6335511"/>
                  <a:pt x="10412834" y="6304371"/>
                </a:cubicBezTo>
                <a:cubicBezTo>
                  <a:pt x="10412834" y="6269080"/>
                  <a:pt x="10396338" y="6225485"/>
                  <a:pt x="10324168" y="6225485"/>
                </a:cubicBezTo>
                <a:cubicBezTo>
                  <a:pt x="10324168" y="6225485"/>
                  <a:pt x="10322106" y="6225485"/>
                  <a:pt x="10317982" y="6225485"/>
                </a:cubicBezTo>
                <a:close/>
                <a:moveTo>
                  <a:pt x="11680537" y="6192479"/>
                </a:moveTo>
                <a:cubicBezTo>
                  <a:pt x="11682598" y="6190418"/>
                  <a:pt x="11686719" y="6190418"/>
                  <a:pt x="11688780" y="6192479"/>
                </a:cubicBezTo>
                <a:cubicBezTo>
                  <a:pt x="11732048" y="6202780"/>
                  <a:pt x="11765016" y="6221324"/>
                  <a:pt x="11795922" y="6254292"/>
                </a:cubicBezTo>
                <a:cubicBezTo>
                  <a:pt x="11797982" y="6256352"/>
                  <a:pt x="11800043" y="6258412"/>
                  <a:pt x="11800043" y="6260473"/>
                </a:cubicBezTo>
                <a:cubicBezTo>
                  <a:pt x="11797982" y="6264593"/>
                  <a:pt x="11795922" y="6264593"/>
                  <a:pt x="11791801" y="6266654"/>
                </a:cubicBezTo>
                <a:cubicBezTo>
                  <a:pt x="11701142" y="6309923"/>
                  <a:pt x="11701142" y="6309923"/>
                  <a:pt x="11701142" y="6309923"/>
                </a:cubicBezTo>
                <a:cubicBezTo>
                  <a:pt x="11697021" y="6311983"/>
                  <a:pt x="11692900" y="6311983"/>
                  <a:pt x="11690840" y="6311983"/>
                </a:cubicBezTo>
                <a:cubicBezTo>
                  <a:pt x="11688780" y="6309923"/>
                  <a:pt x="11686719" y="6305802"/>
                  <a:pt x="11686719" y="6301681"/>
                </a:cubicBezTo>
                <a:cubicBezTo>
                  <a:pt x="11678477" y="6200720"/>
                  <a:pt x="11678477" y="6200720"/>
                  <a:pt x="11678477" y="6200720"/>
                </a:cubicBezTo>
                <a:cubicBezTo>
                  <a:pt x="11678477" y="6196599"/>
                  <a:pt x="11678477" y="6194539"/>
                  <a:pt x="11680537" y="6192479"/>
                </a:cubicBezTo>
                <a:close/>
                <a:moveTo>
                  <a:pt x="11623202" y="6191708"/>
                </a:moveTo>
                <a:cubicBezTo>
                  <a:pt x="11624747" y="6191451"/>
                  <a:pt x="11626293" y="6191451"/>
                  <a:pt x="11627323" y="6192483"/>
                </a:cubicBezTo>
                <a:cubicBezTo>
                  <a:pt x="11627323" y="6194548"/>
                  <a:pt x="11629383" y="6196613"/>
                  <a:pt x="11629383" y="6202808"/>
                </a:cubicBezTo>
                <a:cubicBezTo>
                  <a:pt x="11621142" y="6303996"/>
                  <a:pt x="11621142" y="6303996"/>
                  <a:pt x="11621142" y="6303996"/>
                </a:cubicBezTo>
                <a:cubicBezTo>
                  <a:pt x="11621142" y="6308126"/>
                  <a:pt x="11619081" y="6310191"/>
                  <a:pt x="11617020" y="6312256"/>
                </a:cubicBezTo>
                <a:cubicBezTo>
                  <a:pt x="11612900" y="6314321"/>
                  <a:pt x="11610839" y="6314321"/>
                  <a:pt x="11606719" y="6312256"/>
                </a:cubicBezTo>
                <a:cubicBezTo>
                  <a:pt x="11516059" y="6266825"/>
                  <a:pt x="11516059" y="6266825"/>
                  <a:pt x="11516059" y="6266825"/>
                </a:cubicBezTo>
                <a:cubicBezTo>
                  <a:pt x="11511939" y="6266825"/>
                  <a:pt x="11509878" y="6264760"/>
                  <a:pt x="11507818" y="6260630"/>
                </a:cubicBezTo>
                <a:cubicBezTo>
                  <a:pt x="11507818" y="6258564"/>
                  <a:pt x="11509878" y="6256500"/>
                  <a:pt x="11511939" y="6254434"/>
                </a:cubicBezTo>
                <a:cubicBezTo>
                  <a:pt x="11542845" y="6221394"/>
                  <a:pt x="11575812" y="6202808"/>
                  <a:pt x="11619081" y="6192483"/>
                </a:cubicBezTo>
                <a:cubicBezTo>
                  <a:pt x="11620111" y="6192483"/>
                  <a:pt x="11621656" y="6191967"/>
                  <a:pt x="11623202" y="6191708"/>
                </a:cubicBezTo>
                <a:close/>
                <a:moveTo>
                  <a:pt x="11654515" y="6156519"/>
                </a:moveTo>
                <a:cubicBezTo>
                  <a:pt x="11534762" y="6156519"/>
                  <a:pt x="11437684" y="6254645"/>
                  <a:pt x="11437684" y="6375689"/>
                </a:cubicBezTo>
                <a:cubicBezTo>
                  <a:pt x="11437684" y="6496732"/>
                  <a:pt x="11534762" y="6594858"/>
                  <a:pt x="11654515" y="6594858"/>
                </a:cubicBezTo>
                <a:cubicBezTo>
                  <a:pt x="11774268" y="6594858"/>
                  <a:pt x="11871347" y="6496732"/>
                  <a:pt x="11871347" y="6375689"/>
                </a:cubicBezTo>
                <a:cubicBezTo>
                  <a:pt x="11871347" y="6254645"/>
                  <a:pt x="11774268" y="6156519"/>
                  <a:pt x="11654515" y="6156519"/>
                </a:cubicBezTo>
                <a:close/>
                <a:moveTo>
                  <a:pt x="11653930" y="6124960"/>
                </a:moveTo>
                <a:cubicBezTo>
                  <a:pt x="11790145" y="6124960"/>
                  <a:pt x="11900569" y="6236692"/>
                  <a:pt x="11900569" y="6374521"/>
                </a:cubicBezTo>
                <a:cubicBezTo>
                  <a:pt x="11900569" y="6512349"/>
                  <a:pt x="11790145" y="6624082"/>
                  <a:pt x="11653930" y="6624082"/>
                </a:cubicBezTo>
                <a:cubicBezTo>
                  <a:pt x="11517716" y="6624082"/>
                  <a:pt x="11407292" y="6512349"/>
                  <a:pt x="11407292" y="6374521"/>
                </a:cubicBezTo>
                <a:cubicBezTo>
                  <a:pt x="11407292" y="6236692"/>
                  <a:pt x="11517716" y="6124960"/>
                  <a:pt x="11653930" y="6124960"/>
                </a:cubicBezTo>
                <a:close/>
                <a:moveTo>
                  <a:pt x="11641007" y="6046384"/>
                </a:moveTo>
                <a:cubicBezTo>
                  <a:pt x="11632781" y="6060933"/>
                  <a:pt x="11628668" y="6079639"/>
                  <a:pt x="11628668" y="6096267"/>
                </a:cubicBezTo>
                <a:cubicBezTo>
                  <a:pt x="11624554" y="6096267"/>
                  <a:pt x="11608102" y="6098345"/>
                  <a:pt x="11606046" y="6100424"/>
                </a:cubicBezTo>
                <a:cubicBezTo>
                  <a:pt x="11599876" y="6081718"/>
                  <a:pt x="11591650" y="6065090"/>
                  <a:pt x="11579311" y="6054698"/>
                </a:cubicBezTo>
                <a:cubicBezTo>
                  <a:pt x="11579311" y="6052619"/>
                  <a:pt x="11579311" y="6052619"/>
                  <a:pt x="11579311" y="6052619"/>
                </a:cubicBezTo>
                <a:cubicBezTo>
                  <a:pt x="11577254" y="6054698"/>
                  <a:pt x="11577254" y="6054698"/>
                  <a:pt x="11577254" y="6054698"/>
                </a:cubicBezTo>
                <a:cubicBezTo>
                  <a:pt x="11571085" y="6054698"/>
                  <a:pt x="11562859" y="6056776"/>
                  <a:pt x="11556689" y="6058855"/>
                </a:cubicBezTo>
                <a:cubicBezTo>
                  <a:pt x="11556689" y="6060933"/>
                  <a:pt x="11556689" y="6060933"/>
                  <a:pt x="11556689" y="6060933"/>
                </a:cubicBezTo>
                <a:cubicBezTo>
                  <a:pt x="11554632" y="6069247"/>
                  <a:pt x="11552576" y="6077561"/>
                  <a:pt x="11552576" y="6085875"/>
                </a:cubicBezTo>
                <a:cubicBezTo>
                  <a:pt x="11552576" y="6096267"/>
                  <a:pt x="11554632" y="6104581"/>
                  <a:pt x="11556689" y="6112895"/>
                </a:cubicBezTo>
                <a:cubicBezTo>
                  <a:pt x="11554632" y="6112895"/>
                  <a:pt x="11538180" y="6121208"/>
                  <a:pt x="11536124" y="6121208"/>
                </a:cubicBezTo>
                <a:cubicBezTo>
                  <a:pt x="11525841" y="6106659"/>
                  <a:pt x="11513502" y="6092110"/>
                  <a:pt x="11499106" y="6085875"/>
                </a:cubicBezTo>
                <a:cubicBezTo>
                  <a:pt x="11499106" y="6083796"/>
                  <a:pt x="11499106" y="6083796"/>
                  <a:pt x="11499106" y="6083796"/>
                </a:cubicBezTo>
                <a:cubicBezTo>
                  <a:pt x="11497050" y="6083796"/>
                  <a:pt x="11497050" y="6083796"/>
                  <a:pt x="11497050" y="6083796"/>
                </a:cubicBezTo>
                <a:cubicBezTo>
                  <a:pt x="11490880" y="6087953"/>
                  <a:pt x="11484710" y="6092110"/>
                  <a:pt x="11478541" y="6096267"/>
                </a:cubicBezTo>
                <a:cubicBezTo>
                  <a:pt x="11478541" y="6096267"/>
                  <a:pt x="11478541" y="6098345"/>
                  <a:pt x="11478541" y="6098345"/>
                </a:cubicBezTo>
                <a:cubicBezTo>
                  <a:pt x="11478541" y="6114973"/>
                  <a:pt x="11482654" y="6131601"/>
                  <a:pt x="11490880" y="6148228"/>
                </a:cubicBezTo>
                <a:cubicBezTo>
                  <a:pt x="11488824" y="6150307"/>
                  <a:pt x="11476484" y="6158621"/>
                  <a:pt x="11474428" y="6160699"/>
                </a:cubicBezTo>
                <a:cubicBezTo>
                  <a:pt x="11462089" y="6148228"/>
                  <a:pt x="11445636" y="6137836"/>
                  <a:pt x="11431240" y="6133679"/>
                </a:cubicBezTo>
                <a:cubicBezTo>
                  <a:pt x="11429184" y="6133679"/>
                  <a:pt x="11429184" y="6133679"/>
                  <a:pt x="11429184" y="6133679"/>
                </a:cubicBezTo>
                <a:cubicBezTo>
                  <a:pt x="11429184" y="6135757"/>
                  <a:pt x="11429184" y="6135757"/>
                  <a:pt x="11429184" y="6135757"/>
                </a:cubicBezTo>
                <a:cubicBezTo>
                  <a:pt x="11423014" y="6137836"/>
                  <a:pt x="11416844" y="6144071"/>
                  <a:pt x="11412731" y="6150307"/>
                </a:cubicBezTo>
                <a:cubicBezTo>
                  <a:pt x="11412731" y="6152385"/>
                  <a:pt x="11412731" y="6152385"/>
                  <a:pt x="11412731" y="6152385"/>
                </a:cubicBezTo>
                <a:cubicBezTo>
                  <a:pt x="11416844" y="6166934"/>
                  <a:pt x="11427127" y="6183562"/>
                  <a:pt x="11439467" y="6198111"/>
                </a:cubicBezTo>
                <a:cubicBezTo>
                  <a:pt x="11437410" y="6198111"/>
                  <a:pt x="11427127" y="6212660"/>
                  <a:pt x="11425070" y="6214739"/>
                </a:cubicBezTo>
                <a:cubicBezTo>
                  <a:pt x="11410675" y="6206425"/>
                  <a:pt x="11392166" y="6202268"/>
                  <a:pt x="11375714" y="6202268"/>
                </a:cubicBezTo>
                <a:cubicBezTo>
                  <a:pt x="11373657" y="6202268"/>
                  <a:pt x="11373657" y="6202268"/>
                  <a:pt x="11373657" y="6202268"/>
                </a:cubicBezTo>
                <a:cubicBezTo>
                  <a:pt x="11369544" y="6206425"/>
                  <a:pt x="11365431" y="6214739"/>
                  <a:pt x="11363375" y="6220974"/>
                </a:cubicBezTo>
                <a:cubicBezTo>
                  <a:pt x="11363375" y="6223053"/>
                  <a:pt x="11363375" y="6223053"/>
                  <a:pt x="11363375" y="6223053"/>
                </a:cubicBezTo>
                <a:cubicBezTo>
                  <a:pt x="11371601" y="6237601"/>
                  <a:pt x="11383940" y="6250072"/>
                  <a:pt x="11400392" y="6260465"/>
                </a:cubicBezTo>
                <a:cubicBezTo>
                  <a:pt x="11398336" y="6262543"/>
                  <a:pt x="11392166" y="6277092"/>
                  <a:pt x="11392166" y="6279171"/>
                </a:cubicBezTo>
                <a:cubicBezTo>
                  <a:pt x="11373657" y="6275014"/>
                  <a:pt x="11355148" y="6275014"/>
                  <a:pt x="11340753" y="6279171"/>
                </a:cubicBezTo>
                <a:cubicBezTo>
                  <a:pt x="11338696" y="6279171"/>
                  <a:pt x="11338696" y="6279171"/>
                  <a:pt x="11338696" y="6279171"/>
                </a:cubicBezTo>
                <a:cubicBezTo>
                  <a:pt x="11338696" y="6281249"/>
                  <a:pt x="11338696" y="6281249"/>
                  <a:pt x="11338696" y="6281249"/>
                </a:cubicBezTo>
                <a:cubicBezTo>
                  <a:pt x="11336640" y="6287485"/>
                  <a:pt x="11334583" y="6295798"/>
                  <a:pt x="11332527" y="6302033"/>
                </a:cubicBezTo>
                <a:cubicBezTo>
                  <a:pt x="11334583" y="6304112"/>
                  <a:pt x="11334583" y="6304112"/>
                  <a:pt x="11334583" y="6304112"/>
                </a:cubicBezTo>
                <a:cubicBezTo>
                  <a:pt x="11344866" y="6314504"/>
                  <a:pt x="11361318" y="6324897"/>
                  <a:pt x="11377770" y="6329053"/>
                </a:cubicBezTo>
                <a:cubicBezTo>
                  <a:pt x="11377770" y="6331132"/>
                  <a:pt x="11375714" y="6349838"/>
                  <a:pt x="11375714" y="6351917"/>
                </a:cubicBezTo>
                <a:cubicBezTo>
                  <a:pt x="11357205" y="6351917"/>
                  <a:pt x="11338696" y="6356073"/>
                  <a:pt x="11326357" y="6364388"/>
                </a:cubicBezTo>
                <a:cubicBezTo>
                  <a:pt x="11324300" y="6364388"/>
                  <a:pt x="11324300" y="6364388"/>
                  <a:pt x="11324300" y="6364388"/>
                </a:cubicBezTo>
                <a:cubicBezTo>
                  <a:pt x="11324300" y="6366465"/>
                  <a:pt x="11324300" y="6366465"/>
                  <a:pt x="11324300" y="6366465"/>
                </a:cubicBezTo>
                <a:cubicBezTo>
                  <a:pt x="11324300" y="6368544"/>
                  <a:pt x="11324300" y="6372701"/>
                  <a:pt x="11324300" y="6376858"/>
                </a:cubicBezTo>
                <a:cubicBezTo>
                  <a:pt x="11324300" y="6381015"/>
                  <a:pt x="11324300" y="6385172"/>
                  <a:pt x="11324300" y="6387250"/>
                </a:cubicBezTo>
                <a:cubicBezTo>
                  <a:pt x="11324300" y="6389329"/>
                  <a:pt x="11324300" y="6389329"/>
                  <a:pt x="11324300" y="6389329"/>
                </a:cubicBezTo>
                <a:cubicBezTo>
                  <a:pt x="11326357" y="6389329"/>
                  <a:pt x="11326357" y="6389329"/>
                  <a:pt x="11326357" y="6389329"/>
                </a:cubicBezTo>
                <a:cubicBezTo>
                  <a:pt x="11338696" y="6397643"/>
                  <a:pt x="11357205" y="6401800"/>
                  <a:pt x="11375714" y="6401800"/>
                </a:cubicBezTo>
                <a:cubicBezTo>
                  <a:pt x="11375714" y="6405956"/>
                  <a:pt x="11377770" y="6422584"/>
                  <a:pt x="11379827" y="6424662"/>
                </a:cubicBezTo>
                <a:cubicBezTo>
                  <a:pt x="11361318" y="6430897"/>
                  <a:pt x="11344866" y="6439211"/>
                  <a:pt x="11334583" y="6451682"/>
                </a:cubicBezTo>
                <a:cubicBezTo>
                  <a:pt x="11332527" y="6451682"/>
                  <a:pt x="11332527" y="6451682"/>
                  <a:pt x="11332527" y="6451682"/>
                </a:cubicBezTo>
                <a:cubicBezTo>
                  <a:pt x="11332527" y="6453761"/>
                  <a:pt x="11332527" y="6453761"/>
                  <a:pt x="11332527" y="6453761"/>
                </a:cubicBezTo>
                <a:cubicBezTo>
                  <a:pt x="11334583" y="6459996"/>
                  <a:pt x="11336640" y="6468310"/>
                  <a:pt x="11338696" y="6474546"/>
                </a:cubicBezTo>
                <a:cubicBezTo>
                  <a:pt x="11340753" y="6474546"/>
                  <a:pt x="11340753" y="6474546"/>
                  <a:pt x="11340753" y="6474546"/>
                </a:cubicBezTo>
                <a:cubicBezTo>
                  <a:pt x="11355148" y="6480781"/>
                  <a:pt x="11375714" y="6478702"/>
                  <a:pt x="11392166" y="6474546"/>
                </a:cubicBezTo>
                <a:cubicBezTo>
                  <a:pt x="11392166" y="6476623"/>
                  <a:pt x="11400392" y="6493252"/>
                  <a:pt x="11400392" y="6495329"/>
                </a:cubicBezTo>
                <a:cubicBezTo>
                  <a:pt x="11385996" y="6503643"/>
                  <a:pt x="11371601" y="6518193"/>
                  <a:pt x="11363375" y="6532742"/>
                </a:cubicBezTo>
                <a:cubicBezTo>
                  <a:pt x="11363375" y="6534820"/>
                  <a:pt x="11363375" y="6534820"/>
                  <a:pt x="11363375" y="6534820"/>
                </a:cubicBezTo>
                <a:cubicBezTo>
                  <a:pt x="11365431" y="6538978"/>
                  <a:pt x="11371601" y="6547291"/>
                  <a:pt x="11375714" y="6553526"/>
                </a:cubicBezTo>
                <a:cubicBezTo>
                  <a:pt x="11392166" y="6553526"/>
                  <a:pt x="11410675" y="6549370"/>
                  <a:pt x="11427127" y="6538978"/>
                </a:cubicBezTo>
                <a:cubicBezTo>
                  <a:pt x="11427127" y="6541055"/>
                  <a:pt x="11437410" y="6555605"/>
                  <a:pt x="11439467" y="6557684"/>
                </a:cubicBezTo>
                <a:cubicBezTo>
                  <a:pt x="11427127" y="6570154"/>
                  <a:pt x="11416844" y="6586781"/>
                  <a:pt x="11412731" y="6603410"/>
                </a:cubicBezTo>
                <a:cubicBezTo>
                  <a:pt x="11414788" y="6605487"/>
                  <a:pt x="11414788" y="6605487"/>
                  <a:pt x="11414788" y="6605487"/>
                </a:cubicBezTo>
                <a:cubicBezTo>
                  <a:pt x="11416844" y="6609645"/>
                  <a:pt x="11425070" y="6615880"/>
                  <a:pt x="11429184" y="6620037"/>
                </a:cubicBezTo>
                <a:cubicBezTo>
                  <a:pt x="11431240" y="6620037"/>
                  <a:pt x="11431240" y="6620037"/>
                  <a:pt x="11431240" y="6620037"/>
                </a:cubicBezTo>
                <a:cubicBezTo>
                  <a:pt x="11445636" y="6615880"/>
                  <a:pt x="11462089" y="6607566"/>
                  <a:pt x="11476484" y="6593017"/>
                </a:cubicBezTo>
                <a:cubicBezTo>
                  <a:pt x="11478541" y="6595096"/>
                  <a:pt x="11490880" y="6605487"/>
                  <a:pt x="11492937" y="6607566"/>
                </a:cubicBezTo>
                <a:cubicBezTo>
                  <a:pt x="11484710" y="6624193"/>
                  <a:pt x="11480598" y="6640822"/>
                  <a:pt x="11480598" y="6657449"/>
                </a:cubicBezTo>
                <a:cubicBezTo>
                  <a:pt x="11480598" y="6657449"/>
                  <a:pt x="11480598" y="6659528"/>
                  <a:pt x="11480598" y="6659528"/>
                </a:cubicBezTo>
                <a:cubicBezTo>
                  <a:pt x="11484710" y="6663684"/>
                  <a:pt x="11492937" y="6667842"/>
                  <a:pt x="11499106" y="6669919"/>
                </a:cubicBezTo>
                <a:cubicBezTo>
                  <a:pt x="11499106" y="6671998"/>
                  <a:pt x="11499106" y="6671998"/>
                  <a:pt x="11499106" y="6671998"/>
                </a:cubicBezTo>
                <a:cubicBezTo>
                  <a:pt x="11501163" y="6669919"/>
                  <a:pt x="11501163" y="6669919"/>
                  <a:pt x="11501163" y="6669919"/>
                </a:cubicBezTo>
                <a:cubicBezTo>
                  <a:pt x="11515558" y="6661606"/>
                  <a:pt x="11527898" y="6649135"/>
                  <a:pt x="11538180" y="6632508"/>
                </a:cubicBezTo>
                <a:cubicBezTo>
                  <a:pt x="11540237" y="6634586"/>
                  <a:pt x="11554632" y="6640822"/>
                  <a:pt x="11556689" y="6640822"/>
                </a:cubicBezTo>
                <a:cubicBezTo>
                  <a:pt x="11554632" y="6649135"/>
                  <a:pt x="11554632" y="6659528"/>
                  <a:pt x="11554632" y="6667842"/>
                </a:cubicBezTo>
                <a:cubicBezTo>
                  <a:pt x="11554632" y="6676155"/>
                  <a:pt x="11554632" y="6686548"/>
                  <a:pt x="11556689" y="6692783"/>
                </a:cubicBezTo>
                <a:cubicBezTo>
                  <a:pt x="11556689" y="6694861"/>
                  <a:pt x="11556689" y="6694861"/>
                  <a:pt x="11556689" y="6694861"/>
                </a:cubicBezTo>
                <a:cubicBezTo>
                  <a:pt x="11558746" y="6694861"/>
                  <a:pt x="11558746" y="6694861"/>
                  <a:pt x="11558746" y="6694861"/>
                </a:cubicBezTo>
                <a:cubicBezTo>
                  <a:pt x="11562859" y="6696940"/>
                  <a:pt x="11573141" y="6699018"/>
                  <a:pt x="11579311" y="6701096"/>
                </a:cubicBezTo>
                <a:cubicBezTo>
                  <a:pt x="11581367" y="6701096"/>
                  <a:pt x="11581367" y="6701096"/>
                  <a:pt x="11581367" y="6701096"/>
                </a:cubicBezTo>
                <a:cubicBezTo>
                  <a:pt x="11591650" y="6688626"/>
                  <a:pt x="11601933" y="6671998"/>
                  <a:pt x="11606046" y="6655371"/>
                </a:cubicBezTo>
                <a:cubicBezTo>
                  <a:pt x="11608102" y="6655371"/>
                  <a:pt x="11626611" y="6657449"/>
                  <a:pt x="11628668" y="6657449"/>
                </a:cubicBezTo>
                <a:cubicBezTo>
                  <a:pt x="11628668" y="6676155"/>
                  <a:pt x="11632781" y="6694861"/>
                  <a:pt x="11641007" y="6709410"/>
                </a:cubicBezTo>
                <a:cubicBezTo>
                  <a:pt x="11643063" y="6709410"/>
                  <a:pt x="11643063" y="6709410"/>
                  <a:pt x="11643063" y="6709410"/>
                </a:cubicBezTo>
                <a:cubicBezTo>
                  <a:pt x="11649233" y="6709410"/>
                  <a:pt x="11659516" y="6709410"/>
                  <a:pt x="11663629" y="6709410"/>
                </a:cubicBezTo>
                <a:cubicBezTo>
                  <a:pt x="11665686" y="6709410"/>
                  <a:pt x="11665686" y="6709410"/>
                  <a:pt x="11665686" y="6709410"/>
                </a:cubicBezTo>
                <a:cubicBezTo>
                  <a:pt x="11673912" y="6694861"/>
                  <a:pt x="11678025" y="6676155"/>
                  <a:pt x="11680082" y="6657449"/>
                </a:cubicBezTo>
                <a:cubicBezTo>
                  <a:pt x="11682138" y="6657449"/>
                  <a:pt x="11698590" y="6655371"/>
                  <a:pt x="11700647" y="6655371"/>
                </a:cubicBezTo>
                <a:cubicBezTo>
                  <a:pt x="11704760" y="6671998"/>
                  <a:pt x="11715042" y="6688626"/>
                  <a:pt x="11727382" y="6701096"/>
                </a:cubicBezTo>
                <a:cubicBezTo>
                  <a:pt x="11733551" y="6699018"/>
                  <a:pt x="11743834" y="6696940"/>
                  <a:pt x="11747947" y="6694861"/>
                </a:cubicBezTo>
                <a:cubicBezTo>
                  <a:pt x="11750004" y="6694861"/>
                  <a:pt x="11750004" y="6694861"/>
                  <a:pt x="11750004" y="6694861"/>
                </a:cubicBezTo>
                <a:cubicBezTo>
                  <a:pt x="11752060" y="6686548"/>
                  <a:pt x="11752060" y="6676155"/>
                  <a:pt x="11752060" y="6667842"/>
                </a:cubicBezTo>
                <a:cubicBezTo>
                  <a:pt x="11752060" y="6659528"/>
                  <a:pt x="11752060" y="6649135"/>
                  <a:pt x="11750004" y="6640822"/>
                </a:cubicBezTo>
                <a:cubicBezTo>
                  <a:pt x="11752060" y="6640822"/>
                  <a:pt x="11768512" y="6634586"/>
                  <a:pt x="11770569" y="6632508"/>
                </a:cubicBezTo>
                <a:cubicBezTo>
                  <a:pt x="11778795" y="6649135"/>
                  <a:pt x="11793191" y="6661606"/>
                  <a:pt x="11807586" y="6669919"/>
                </a:cubicBezTo>
                <a:cubicBezTo>
                  <a:pt x="11813756" y="6667842"/>
                  <a:pt x="11821982" y="6663684"/>
                  <a:pt x="11826095" y="6659528"/>
                </a:cubicBezTo>
                <a:cubicBezTo>
                  <a:pt x="11828152" y="6657449"/>
                  <a:pt x="11828152" y="6657449"/>
                  <a:pt x="11828152" y="6657449"/>
                </a:cubicBezTo>
                <a:cubicBezTo>
                  <a:pt x="11828152" y="6657449"/>
                  <a:pt x="11828152" y="6657449"/>
                  <a:pt x="11828152" y="6655371"/>
                </a:cubicBezTo>
                <a:cubicBezTo>
                  <a:pt x="11828152" y="6640822"/>
                  <a:pt x="11821982" y="6622116"/>
                  <a:pt x="11813756" y="6607566"/>
                </a:cubicBezTo>
                <a:cubicBezTo>
                  <a:pt x="11815812" y="6605487"/>
                  <a:pt x="11828152" y="6595096"/>
                  <a:pt x="11830208" y="6593017"/>
                </a:cubicBezTo>
                <a:cubicBezTo>
                  <a:pt x="11844604" y="6605487"/>
                  <a:pt x="11861056" y="6615880"/>
                  <a:pt x="11875452" y="6620037"/>
                </a:cubicBezTo>
                <a:cubicBezTo>
                  <a:pt x="11877509" y="6620037"/>
                  <a:pt x="11877509" y="6620037"/>
                  <a:pt x="11877509" y="6620037"/>
                </a:cubicBezTo>
                <a:cubicBezTo>
                  <a:pt x="11881622" y="6615880"/>
                  <a:pt x="11889848" y="6609645"/>
                  <a:pt x="11891905" y="6603410"/>
                </a:cubicBezTo>
                <a:cubicBezTo>
                  <a:pt x="11893961" y="6603410"/>
                  <a:pt x="11893961" y="6603410"/>
                  <a:pt x="11893961" y="6603410"/>
                </a:cubicBezTo>
                <a:cubicBezTo>
                  <a:pt x="11889848" y="6586781"/>
                  <a:pt x="11879565" y="6570154"/>
                  <a:pt x="11867226" y="6557684"/>
                </a:cubicBezTo>
                <a:cubicBezTo>
                  <a:pt x="11869283" y="6555605"/>
                  <a:pt x="11879565" y="6541055"/>
                  <a:pt x="11879565" y="6538978"/>
                </a:cubicBezTo>
                <a:cubicBezTo>
                  <a:pt x="11896018" y="6547291"/>
                  <a:pt x="11914526" y="6553526"/>
                  <a:pt x="11930979" y="6553526"/>
                </a:cubicBezTo>
                <a:cubicBezTo>
                  <a:pt x="11933035" y="6551448"/>
                  <a:pt x="11933035" y="6551448"/>
                  <a:pt x="11933035" y="6551448"/>
                </a:cubicBezTo>
                <a:cubicBezTo>
                  <a:pt x="11935092" y="6547291"/>
                  <a:pt x="11941261" y="6538978"/>
                  <a:pt x="11943318" y="6532742"/>
                </a:cubicBezTo>
                <a:cubicBezTo>
                  <a:pt x="11943318" y="6530664"/>
                  <a:pt x="11943318" y="6530664"/>
                  <a:pt x="11943318" y="6530664"/>
                </a:cubicBezTo>
                <a:cubicBezTo>
                  <a:pt x="11935092" y="6518193"/>
                  <a:pt x="11920696" y="6503643"/>
                  <a:pt x="11906300" y="6495329"/>
                </a:cubicBezTo>
                <a:cubicBezTo>
                  <a:pt x="11906300" y="6491173"/>
                  <a:pt x="11914526" y="6476623"/>
                  <a:pt x="11914526" y="6474546"/>
                </a:cubicBezTo>
                <a:cubicBezTo>
                  <a:pt x="11930979" y="6478702"/>
                  <a:pt x="11949488" y="6478702"/>
                  <a:pt x="11965940" y="6474546"/>
                </a:cubicBezTo>
                <a:cubicBezTo>
                  <a:pt x="11967996" y="6474546"/>
                  <a:pt x="11967996" y="6474546"/>
                  <a:pt x="11967996" y="6474546"/>
                </a:cubicBezTo>
                <a:cubicBezTo>
                  <a:pt x="11970053" y="6468310"/>
                  <a:pt x="11972109" y="6459996"/>
                  <a:pt x="11972109" y="6453761"/>
                </a:cubicBezTo>
                <a:cubicBezTo>
                  <a:pt x="11972109" y="6451682"/>
                  <a:pt x="11972109" y="6451682"/>
                  <a:pt x="11972109" y="6451682"/>
                </a:cubicBezTo>
                <a:cubicBezTo>
                  <a:pt x="11961827" y="6439211"/>
                  <a:pt x="11945374" y="6430897"/>
                  <a:pt x="11926866" y="6424662"/>
                </a:cubicBezTo>
                <a:cubicBezTo>
                  <a:pt x="11928922" y="6422584"/>
                  <a:pt x="11930979" y="6405956"/>
                  <a:pt x="11930979" y="6403878"/>
                </a:cubicBezTo>
                <a:cubicBezTo>
                  <a:pt x="11949488" y="6403878"/>
                  <a:pt x="11967996" y="6397643"/>
                  <a:pt x="11980336" y="6389329"/>
                </a:cubicBezTo>
                <a:cubicBezTo>
                  <a:pt x="11982392" y="6389329"/>
                  <a:pt x="11982392" y="6389329"/>
                  <a:pt x="11982392" y="6389329"/>
                </a:cubicBezTo>
                <a:cubicBezTo>
                  <a:pt x="11982392" y="6385172"/>
                  <a:pt x="11982392" y="6381015"/>
                  <a:pt x="11982392" y="6376858"/>
                </a:cubicBezTo>
                <a:cubicBezTo>
                  <a:pt x="11982392" y="6374779"/>
                  <a:pt x="11982392" y="6370623"/>
                  <a:pt x="11982392" y="6366465"/>
                </a:cubicBezTo>
                <a:cubicBezTo>
                  <a:pt x="11980336" y="6366465"/>
                  <a:pt x="11980336" y="6366465"/>
                  <a:pt x="11980336" y="6366465"/>
                </a:cubicBezTo>
                <a:cubicBezTo>
                  <a:pt x="11967996" y="6358152"/>
                  <a:pt x="11949488" y="6351917"/>
                  <a:pt x="11930979" y="6351917"/>
                </a:cubicBezTo>
                <a:cubicBezTo>
                  <a:pt x="11930979" y="6349838"/>
                  <a:pt x="11928922" y="6333211"/>
                  <a:pt x="11928922" y="6331132"/>
                </a:cubicBezTo>
                <a:cubicBezTo>
                  <a:pt x="11945374" y="6324897"/>
                  <a:pt x="11961827" y="6316583"/>
                  <a:pt x="11972109" y="6304112"/>
                </a:cubicBezTo>
                <a:cubicBezTo>
                  <a:pt x="11974166" y="6304112"/>
                  <a:pt x="11974166" y="6304112"/>
                  <a:pt x="11974166" y="6304112"/>
                </a:cubicBezTo>
                <a:cubicBezTo>
                  <a:pt x="11974166" y="6302033"/>
                  <a:pt x="11974166" y="6302033"/>
                  <a:pt x="11974166" y="6302033"/>
                </a:cubicBezTo>
                <a:cubicBezTo>
                  <a:pt x="11972109" y="6295798"/>
                  <a:pt x="11970053" y="6287485"/>
                  <a:pt x="11967996" y="6281249"/>
                </a:cubicBezTo>
                <a:cubicBezTo>
                  <a:pt x="11965940" y="6281249"/>
                  <a:pt x="11965940" y="6281249"/>
                  <a:pt x="11965940" y="6281249"/>
                </a:cubicBezTo>
                <a:cubicBezTo>
                  <a:pt x="11951544" y="6275014"/>
                  <a:pt x="11933035" y="6277092"/>
                  <a:pt x="11914526" y="6281249"/>
                </a:cubicBezTo>
                <a:cubicBezTo>
                  <a:pt x="11914526" y="6279171"/>
                  <a:pt x="11908357" y="6262543"/>
                  <a:pt x="11906300" y="6260465"/>
                </a:cubicBezTo>
                <a:cubicBezTo>
                  <a:pt x="11922753" y="6252151"/>
                  <a:pt x="11935092" y="6237601"/>
                  <a:pt x="11943318" y="6223053"/>
                </a:cubicBezTo>
                <a:cubicBezTo>
                  <a:pt x="11943318" y="6220974"/>
                  <a:pt x="11943318" y="6220974"/>
                  <a:pt x="11943318" y="6220974"/>
                </a:cubicBezTo>
                <a:cubicBezTo>
                  <a:pt x="11941261" y="6216817"/>
                  <a:pt x="11937148" y="6208503"/>
                  <a:pt x="11933035" y="6202268"/>
                </a:cubicBezTo>
                <a:cubicBezTo>
                  <a:pt x="11930979" y="6202268"/>
                  <a:pt x="11930979" y="6202268"/>
                  <a:pt x="11930979" y="6202268"/>
                </a:cubicBezTo>
                <a:cubicBezTo>
                  <a:pt x="11914526" y="6202268"/>
                  <a:pt x="11896018" y="6206425"/>
                  <a:pt x="11881622" y="6214739"/>
                </a:cubicBezTo>
                <a:cubicBezTo>
                  <a:pt x="11879565" y="6214739"/>
                  <a:pt x="11869283" y="6200189"/>
                  <a:pt x="11867226" y="6198111"/>
                </a:cubicBezTo>
                <a:cubicBezTo>
                  <a:pt x="11879565" y="6185640"/>
                  <a:pt x="11889848" y="6169013"/>
                  <a:pt x="11893961" y="6152385"/>
                </a:cubicBezTo>
                <a:cubicBezTo>
                  <a:pt x="11893961" y="6150307"/>
                  <a:pt x="11893961" y="6150307"/>
                  <a:pt x="11893961" y="6150307"/>
                </a:cubicBezTo>
                <a:cubicBezTo>
                  <a:pt x="11889848" y="6146150"/>
                  <a:pt x="11883679" y="6139914"/>
                  <a:pt x="11877509" y="6135757"/>
                </a:cubicBezTo>
                <a:cubicBezTo>
                  <a:pt x="11861056" y="6139914"/>
                  <a:pt x="11844604" y="6148228"/>
                  <a:pt x="11832265" y="6160699"/>
                </a:cubicBezTo>
                <a:cubicBezTo>
                  <a:pt x="11830208" y="6160699"/>
                  <a:pt x="11815812" y="6150307"/>
                  <a:pt x="11813756" y="6148228"/>
                </a:cubicBezTo>
                <a:cubicBezTo>
                  <a:pt x="11824038" y="6131601"/>
                  <a:pt x="11828152" y="6114973"/>
                  <a:pt x="11828152" y="6098345"/>
                </a:cubicBezTo>
                <a:cubicBezTo>
                  <a:pt x="11828152" y="6098345"/>
                  <a:pt x="11828152" y="6096267"/>
                  <a:pt x="11828152" y="6096267"/>
                </a:cubicBezTo>
                <a:cubicBezTo>
                  <a:pt x="11821982" y="6092110"/>
                  <a:pt x="11813756" y="6087953"/>
                  <a:pt x="11809643" y="6085875"/>
                </a:cubicBezTo>
                <a:cubicBezTo>
                  <a:pt x="11807586" y="6083796"/>
                  <a:pt x="11807586" y="6083796"/>
                  <a:pt x="11807586" y="6083796"/>
                </a:cubicBezTo>
                <a:cubicBezTo>
                  <a:pt x="11807586" y="6085875"/>
                  <a:pt x="11807586" y="6085875"/>
                  <a:pt x="11807586" y="6085875"/>
                </a:cubicBezTo>
                <a:cubicBezTo>
                  <a:pt x="11793191" y="6092110"/>
                  <a:pt x="11780851" y="6106659"/>
                  <a:pt x="11770569" y="6121208"/>
                </a:cubicBezTo>
                <a:cubicBezTo>
                  <a:pt x="11768512" y="6121208"/>
                  <a:pt x="11752060" y="6114973"/>
                  <a:pt x="11750004" y="6112895"/>
                </a:cubicBezTo>
                <a:cubicBezTo>
                  <a:pt x="11752060" y="6104581"/>
                  <a:pt x="11754116" y="6096267"/>
                  <a:pt x="11754116" y="6085875"/>
                </a:cubicBezTo>
                <a:cubicBezTo>
                  <a:pt x="11754116" y="6077561"/>
                  <a:pt x="11752060" y="6069247"/>
                  <a:pt x="11750004" y="6060933"/>
                </a:cubicBezTo>
                <a:cubicBezTo>
                  <a:pt x="11750004" y="6058855"/>
                  <a:pt x="11750004" y="6058855"/>
                  <a:pt x="11750004" y="6058855"/>
                </a:cubicBezTo>
                <a:cubicBezTo>
                  <a:pt x="11747947" y="6058855"/>
                  <a:pt x="11747947" y="6058855"/>
                  <a:pt x="11747947" y="6058855"/>
                </a:cubicBezTo>
                <a:cubicBezTo>
                  <a:pt x="11743834" y="6056776"/>
                  <a:pt x="11735608" y="6054698"/>
                  <a:pt x="11727382" y="6054698"/>
                </a:cubicBezTo>
                <a:cubicBezTo>
                  <a:pt x="11715042" y="6065090"/>
                  <a:pt x="11704760" y="6081718"/>
                  <a:pt x="11700647" y="6100424"/>
                </a:cubicBezTo>
                <a:cubicBezTo>
                  <a:pt x="11698590" y="6098345"/>
                  <a:pt x="11682138" y="6096267"/>
                  <a:pt x="11678025" y="6096267"/>
                </a:cubicBezTo>
                <a:cubicBezTo>
                  <a:pt x="11678025" y="6079639"/>
                  <a:pt x="11673912" y="6060933"/>
                  <a:pt x="11665686" y="6046384"/>
                </a:cubicBezTo>
                <a:cubicBezTo>
                  <a:pt x="11663629" y="6046384"/>
                  <a:pt x="11663629" y="6046384"/>
                  <a:pt x="11663629" y="6046384"/>
                </a:cubicBezTo>
                <a:cubicBezTo>
                  <a:pt x="11657460" y="6044305"/>
                  <a:pt x="11649233" y="6044305"/>
                  <a:pt x="11643063" y="6046384"/>
                </a:cubicBezTo>
                <a:cubicBezTo>
                  <a:pt x="11641007" y="6046384"/>
                  <a:pt x="11641007" y="6046384"/>
                  <a:pt x="11641007" y="6046384"/>
                </a:cubicBezTo>
                <a:close/>
                <a:moveTo>
                  <a:pt x="0" y="0"/>
                </a:moveTo>
                <a:lnTo>
                  <a:pt x="12192000" y="0"/>
                </a:lnTo>
                <a:lnTo>
                  <a:pt x="12192000" y="6858000"/>
                </a:lnTo>
                <a:lnTo>
                  <a:pt x="4539049" y="6858000"/>
                </a:lnTo>
                <a:lnTo>
                  <a:pt x="0" y="6858000"/>
                </a:lnTo>
                <a:lnTo>
                  <a:pt x="0" y="6273113"/>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alpha val="0"/>
                  </a:prstClr>
                </a:solidFill>
                <a:effectLst/>
                <a:uLnTx/>
                <a:uFillTx/>
                <a:latin typeface="Arial" panose="020B0604020202020204"/>
                <a:ea typeface="+mn-ea"/>
                <a:cs typeface="+mn-cs"/>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2" y="115570"/>
            <a:ext cx="245490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1934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2" y="115570"/>
            <a:ext cx="2628525"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4766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4502198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0"/>
            <a:ext cx="2362308" cy="365125"/>
          </a:xfrm>
        </p:spPr>
        <p:txBody>
          <a:bodyPr vert="horz" lIns="91440" tIns="45720" rIns="91440" bIns="45720" rtlCol="0" anchor="ctr"/>
          <a:lstStyle>
            <a:lvl1pPr>
              <a:defRPr lang="en-US" smtClean="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 </a:t>
            </a: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720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0"/>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2" y="115570"/>
            <a:ext cx="2281285"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641352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E7E6E6">
                    <a:lumMod val="75000"/>
                  </a:srgbClr>
                </a:solidFill>
                <a:effectLst/>
                <a:uLnTx/>
                <a:uFillTx/>
                <a:latin typeface="Arial" panose="020B060402020202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0"/>
            <a:ext cx="2466480"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34621453"/>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6" y="115570"/>
            <a:ext cx="2616951"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6997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0"/>
            <a:ext cx="2582226" cy="365125"/>
          </a:xfrm>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491542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a:t>
            </a:r>
            <a:r>
              <a:rPr lang="en-US"/>
              <a:t>club name </a:t>
            </a:r>
            <a:r>
              <a:rPr lang="en-US" dirty="0"/>
              <a:t>here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BE377FB8-DACC-BE43-A789-015E85F4B3E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Tree>
    <p:extLst>
      <p:ext uri="{BB962C8B-B14F-4D97-AF65-F5344CB8AC3E}">
        <p14:creationId xmlns:p14="http://schemas.microsoft.com/office/powerpoint/2010/main" val="189714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 OF PRESENTATION</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hasCustomPrompt="1"/>
          </p:nvPr>
        </p:nvSpPr>
        <p:spPr>
          <a:xfrm>
            <a:off x="296333" y="6042779"/>
            <a:ext cx="9733038" cy="465667"/>
          </a:xfrm>
        </p:spPr>
        <p:txBody>
          <a:bodyPr>
            <a:noAutofit/>
          </a:bodyPr>
          <a:lstStyle>
            <a:lvl1pPr marL="0" indent="0" algn="l">
              <a:buNone/>
              <a:defRPr sz="2800" b="1">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Type your Rotary club name here</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pic>
        <p:nvPicPr>
          <p:cNvPr id="4" name="Picture 3" descr="A picture containing drawing&#10;&#10;Description automatically generated">
            <a:extLst>
              <a:ext uri="{FF2B5EF4-FFF2-40B4-BE49-F238E27FC236}">
                <a16:creationId xmlns:a16="http://schemas.microsoft.com/office/drawing/2014/main" id="{0ED3C82C-DBB1-364D-935D-3436B2D8B6A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29371" y="5830096"/>
            <a:ext cx="1892046" cy="713232"/>
          </a:xfrm>
          <a:prstGeom prst="rect">
            <a:avLst/>
          </a:prstGeom>
        </p:spPr>
      </p:pic>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3077682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6366050"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Tree>
    <p:custDataLst>
      <p:tags r:id="rId25"/>
    </p:custDataLst>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71" r:id="rId4"/>
    <p:sldLayoutId id="2147483666" r:id="rId5"/>
    <p:sldLayoutId id="2147483667" r:id="rId6"/>
    <p:sldLayoutId id="2147483655" r:id="rId7"/>
    <p:sldLayoutId id="2147483678" r:id="rId8"/>
    <p:sldLayoutId id="2147483650" r:id="rId9"/>
    <p:sldLayoutId id="2147483673" r:id="rId10"/>
    <p:sldLayoutId id="2147483659" r:id="rId11"/>
    <p:sldLayoutId id="2147483676" r:id="rId12"/>
    <p:sldLayoutId id="2147483652" r:id="rId13"/>
    <p:sldLayoutId id="2147483657" r:id="rId14"/>
    <p:sldLayoutId id="2147483672" r:id="rId15"/>
    <p:sldLayoutId id="2147483679" r:id="rId16"/>
    <p:sldLayoutId id="2147483656" r:id="rId17"/>
    <p:sldLayoutId id="2147483674" r:id="rId18"/>
    <p:sldLayoutId id="2147483658" r:id="rId19"/>
    <p:sldLayoutId id="2147483661" r:id="rId20"/>
    <p:sldLayoutId id="2147483675" r:id="rId21"/>
    <p:sldLayoutId id="2147483677" r:id="rId22"/>
    <p:sldLayoutId id="2147483752" r:id="rId23"/>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As we discussed, I’m hoping to get this buttoned up as quickly as possible. What are you thinking for turn-around?</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revise any of the “how-to” text on the first pages</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make sure the template is properly set up for both Macs and PCs – Should there be 2 versions of the PPT, one for Mac, one for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create text placeholders within each slide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how to create certain visual effects such as the transparent photo overlays (the process is different from Mac to PC)</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creating new generic infographics (such as bar charts and tables) so that we make it easy for users to create their own in a proper style</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need your advice on fonts – I’m thinking we should only use the “free option” fonts? (see attached)</a:t>
            </a:r>
            <a:endPar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457450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1.xml"/><Relationship Id="rId1" Type="http://schemas.openxmlformats.org/officeDocument/2006/relationships/tags" Target="../tags/tag10.xml"/><Relationship Id="rId5" Type="http://schemas.openxmlformats.org/officeDocument/2006/relationships/image" Target="../media/image14.jp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1.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1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hyperlink" Target="https://raise.rotary.org/purposes/education" TargetMode="External"/><Relationship Id="rId5" Type="http://schemas.openxmlformats.org/officeDocument/2006/relationships/hyperlink" Target="https://ww2.matchinggifts.com/rotary" TargetMode="Externa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6.xml"/><Relationship Id="rId7" Type="http://schemas.openxmlformats.org/officeDocument/2006/relationships/image" Target="../media/image28.jpeg"/><Relationship Id="rId2" Type="http://schemas.openxmlformats.org/officeDocument/2006/relationships/slideLayout" Target="../slideLayouts/slideLayout15.xml"/><Relationship Id="rId1" Type="http://schemas.openxmlformats.org/officeDocument/2006/relationships/tags" Target="../tags/tag17.xml"/><Relationship Id="rId6" Type="http://schemas.openxmlformats.org/officeDocument/2006/relationships/image" Target="../media/image27.jpg"/><Relationship Id="rId5" Type="http://schemas.openxmlformats.org/officeDocument/2006/relationships/image" Target="../media/image26.jpg"/><Relationship Id="rId10" Type="http://schemas.openxmlformats.org/officeDocument/2006/relationships/image" Target="../media/image31.jpeg"/><Relationship Id="rId4" Type="http://schemas.openxmlformats.org/officeDocument/2006/relationships/image" Target="../media/image25.jpg"/><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1.xml"/><Relationship Id="rId1" Type="http://schemas.openxmlformats.org/officeDocument/2006/relationships/tags" Target="../tags/tag5.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7.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7.xml"/><Relationship Id="rId5" Type="http://schemas.openxmlformats.org/officeDocument/2006/relationships/hyperlink" Target="http://www.facebook.com/rotary" TargetMode="External"/><Relationship Id="rId4" Type="http://schemas.openxmlformats.org/officeDocument/2006/relationships/hyperlink" Target="http://www.instagram.com/rotaryinternational"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PN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12.jpg"/><Relationship Id="rId5" Type="http://schemas.openxmlformats.org/officeDocument/2006/relationships/chart" Target="../charts/char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6A1BD5C4-EE89-41F4-8340-82C72CFB2802}"/>
              </a:ext>
            </a:extLst>
          </p:cNvPr>
          <p:cNvSpPr>
            <a:spLocks noGrp="1"/>
          </p:cNvSpPr>
          <p:nvPr>
            <p:ph type="body" sz="quarter" idx="14"/>
          </p:nvPr>
        </p:nvSpPr>
        <p:spPr>
          <a:xfrm>
            <a:off x="296333" y="5426328"/>
            <a:ext cx="9733038" cy="635000"/>
          </a:xfrm>
        </p:spPr>
        <p:txBody>
          <a:bodyPr>
            <a:normAutofit lnSpcReduction="10000"/>
          </a:bodyPr>
          <a:lstStyle/>
          <a:p>
            <a:r>
              <a:rPr lang="en-US" dirty="0"/>
              <a:t>DOING GOOD IN THE WORLD</a:t>
            </a:r>
          </a:p>
        </p:txBody>
      </p:sp>
      <p:sp>
        <p:nvSpPr>
          <p:cNvPr id="10" name="Subtitle 9">
            <a:extLst>
              <a:ext uri="{FF2B5EF4-FFF2-40B4-BE49-F238E27FC236}">
                <a16:creationId xmlns:a16="http://schemas.microsoft.com/office/drawing/2014/main" id="{E58ABA6E-0EF0-42BA-8414-2A4FC72832B7}"/>
              </a:ext>
            </a:extLst>
          </p:cNvPr>
          <p:cNvSpPr>
            <a:spLocks noGrp="1"/>
          </p:cNvSpPr>
          <p:nvPr>
            <p:ph type="subTitle" idx="1"/>
          </p:nvPr>
        </p:nvSpPr>
        <p:spPr>
          <a:xfrm>
            <a:off x="296333" y="5978276"/>
            <a:ext cx="9733038" cy="465667"/>
          </a:xfrm>
        </p:spPr>
        <p:txBody>
          <a:bodyPr/>
          <a:lstStyle/>
          <a:p>
            <a:r>
              <a:rPr lang="en-US" dirty="0">
                <a:solidFill>
                  <a:schemeClr val="bg1"/>
                </a:solidFill>
              </a:rPr>
              <a:t>with The Rotary Foundation</a:t>
            </a:r>
          </a:p>
        </p:txBody>
      </p:sp>
      <p:pic>
        <p:nvPicPr>
          <p:cNvPr id="13" name="Picture Placeholder 12" descr="A picture containing ground, person, sport, several&#10;&#10;Description automatically generated">
            <a:extLst>
              <a:ext uri="{FF2B5EF4-FFF2-40B4-BE49-F238E27FC236}">
                <a16:creationId xmlns:a16="http://schemas.microsoft.com/office/drawing/2014/main" id="{56F579DB-86B3-443D-8C96-C156635BD426}"/>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1251" t="35330" r="20556" b="14533"/>
          <a:stretch/>
        </p:blipFill>
        <p:spPr>
          <a:xfrm>
            <a:off x="0" y="0"/>
            <a:ext cx="12192003" cy="5043713"/>
          </a:xfrm>
        </p:spPr>
      </p:pic>
      <p:sp>
        <p:nvSpPr>
          <p:cNvPr id="2" name="Slide Number Placeholder 1">
            <a:extLst>
              <a:ext uri="{FF2B5EF4-FFF2-40B4-BE49-F238E27FC236}">
                <a16:creationId xmlns:a16="http://schemas.microsoft.com/office/drawing/2014/main" id="{FA1FB993-35CC-4AA4-9F0C-AC735435DFAF}"/>
              </a:ext>
            </a:extLst>
          </p:cNvPr>
          <p:cNvSpPr>
            <a:spLocks noGrp="1"/>
          </p:cNvSpPr>
          <p:nvPr>
            <p:ph type="sldNum" sz="quarter" idx="12"/>
          </p:nvPr>
        </p:nvSpPr>
        <p:spPr/>
        <p:txBody>
          <a:bodyPr/>
          <a:lstStyle/>
          <a:p>
            <a:fld id="{97A94E25-127B-4C48-AF96-44BA7B823777}" type="slidenum">
              <a:rPr lang="en-US" smtClean="0">
                <a:solidFill>
                  <a:schemeClr val="tx1"/>
                </a:solidFill>
              </a:rPr>
              <a:pPr/>
              <a:t>1</a:t>
            </a:fld>
            <a:endParaRPr lang="en-US" dirty="0">
              <a:solidFill>
                <a:schemeClr val="tx1"/>
              </a:solidFill>
            </a:endParaRPr>
          </a:p>
        </p:txBody>
      </p:sp>
      <p:pic>
        <p:nvPicPr>
          <p:cNvPr id="15" name="Picture 14">
            <a:extLst>
              <a:ext uri="{FF2B5EF4-FFF2-40B4-BE49-F238E27FC236}">
                <a16:creationId xmlns:a16="http://schemas.microsoft.com/office/drawing/2014/main" id="{B84BFF46-463A-4B88-98AC-BC4AD569A584}"/>
              </a:ext>
            </a:extLst>
          </p:cNvPr>
          <p:cNvPicPr>
            <a:picLocks noChangeAspect="1"/>
          </p:cNvPicPr>
          <p:nvPr/>
        </p:nvPicPr>
        <p:blipFill>
          <a:blip r:embed="rId3">
            <a:alphaModFix/>
          </a:blip>
          <a:stretch>
            <a:fillRect/>
          </a:stretch>
        </p:blipFill>
        <p:spPr>
          <a:xfrm>
            <a:off x="9801726" y="115570"/>
            <a:ext cx="2060074" cy="2068249"/>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408047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4C5DF51-EE0B-4B6E-89C8-C5EECB3067D5}"/>
              </a:ext>
            </a:extLst>
          </p:cNvPr>
          <p:cNvPicPr>
            <a:picLocks noChangeAspect="1"/>
          </p:cNvPicPr>
          <p:nvPr/>
        </p:nvPicPr>
        <p:blipFill rotWithShape="1">
          <a:blip r:embed="rId5">
            <a:extLst>
              <a:ext uri="{28A0092B-C50C-407E-A947-70E740481C1C}">
                <a14:useLocalDpi xmlns:a14="http://schemas.microsoft.com/office/drawing/2010/main" val="0"/>
              </a:ext>
            </a:extLst>
          </a:blip>
          <a:srcRect t="5914"/>
          <a:stretch/>
        </p:blipFill>
        <p:spPr>
          <a:xfrm>
            <a:off x="0" y="-789305"/>
            <a:ext cx="12192000" cy="7647305"/>
          </a:xfrm>
          <a:prstGeom prst="rect">
            <a:avLst/>
          </a:prstGeom>
        </p:spPr>
      </p:pic>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195012" y="2029034"/>
            <a:ext cx="6215063" cy="1135062"/>
          </a:xfrm>
        </p:spPr>
        <p:txBody>
          <a:bodyPr/>
          <a:lstStyle/>
          <a:p>
            <a:pPr lvl="0"/>
            <a:r>
              <a:rPr lang="en-US" dirty="0"/>
              <a:t>Individual and club recognition</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E5DDAC2D-10D4-4E63-BA52-AAF02A895B8F}"/>
              </a:ext>
            </a:extLst>
          </p:cNvPr>
          <p:cNvSpPr/>
          <p:nvPr/>
        </p:nvSpPr>
        <p:spPr>
          <a:xfrm>
            <a:off x="9864402" y="586576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custDataLst>
      <p:tags r:id="rId1"/>
    </p:custDataLst>
    <p:extLst>
      <p:ext uri="{BB962C8B-B14F-4D97-AF65-F5344CB8AC3E}">
        <p14:creationId xmlns:p14="http://schemas.microsoft.com/office/powerpoint/2010/main" val="3314364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0"/>
            <a:ext cx="12192000" cy="1540043"/>
          </a:xfrm>
        </p:spPr>
        <p:txBody>
          <a:bodyPr/>
          <a:lstStyle/>
          <a:p>
            <a:pPr marL="338138" lvl="0"/>
            <a:r>
              <a:rPr lang="en-US" dirty="0"/>
              <a:t>Sustaining our work</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Sustaining members</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199" y="2465388"/>
            <a:ext cx="5778347" cy="3556000"/>
          </a:xfrm>
        </p:spPr>
        <p:txBody>
          <a:bodyPr>
            <a:normAutofit/>
          </a:bodyPr>
          <a:lstStyle/>
          <a:p>
            <a:pPr marL="0" indent="0">
              <a:buNone/>
            </a:pPr>
            <a:r>
              <a:rPr lang="en-US" dirty="0">
                <a:solidFill>
                  <a:srgbClr val="222222"/>
                </a:solidFill>
              </a:rPr>
              <a:t>A Rotary Foundation Sustaining Member is someone who gives US$100 or more to the Annual Fund each year.</a:t>
            </a:r>
            <a:endParaRPr lang="en-US" dirty="0"/>
          </a:p>
          <a:p>
            <a:pPr lvl="0"/>
            <a:endParaRPr lang="en-US" dirty="0"/>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35547" y="2081119"/>
            <a:ext cx="5279720" cy="3519813"/>
          </a:xfrm>
          <a:prstGeom prst="rect">
            <a:avLst/>
          </a:prstGeom>
        </p:spPr>
      </p:pic>
    </p:spTree>
    <p:custDataLst>
      <p:tags r:id="rId1"/>
    </p:custDataLst>
    <p:extLst>
      <p:ext uri="{BB962C8B-B14F-4D97-AF65-F5344CB8AC3E}">
        <p14:creationId xmlns:p14="http://schemas.microsoft.com/office/powerpoint/2010/main" val="82251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lvl="0"/>
            <a:r>
              <a:rPr lang="en-US" dirty="0"/>
              <a:t>Paul harris Fellows</a:t>
            </a:r>
          </a:p>
        </p:txBody>
      </p:sp>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Paul harris Fellow recognition</a:t>
            </a:r>
          </a:p>
        </p:txBody>
      </p:sp>
      <p:sp>
        <p:nvSpPr>
          <p:cNvPr id="8" name="Subtitle 52">
            <a:extLst>
              <a:ext uri="{FF2B5EF4-FFF2-40B4-BE49-F238E27FC236}">
                <a16:creationId xmlns:a16="http://schemas.microsoft.com/office/drawing/2014/main" id="{B358482D-91A1-4E7B-A8BC-6BCA29C29614}"/>
              </a:ext>
            </a:extLst>
          </p:cNvPr>
          <p:cNvSpPr>
            <a:spLocks noGrp="1"/>
          </p:cNvSpPr>
          <p:nvPr>
            <p:ph idx="1"/>
          </p:nvPr>
        </p:nvSpPr>
        <p:spPr>
          <a:xfrm>
            <a:off x="457200" y="2542075"/>
            <a:ext cx="9458325" cy="3556000"/>
          </a:xfrm>
        </p:spPr>
        <p:txBody>
          <a:bodyPr>
            <a:noAutofit/>
          </a:bodyPr>
          <a:lstStyle/>
          <a:p>
            <a:pPr marL="0" lvl="0" indent="0">
              <a:buNone/>
            </a:pPr>
            <a:r>
              <a:rPr lang="en-US" dirty="0">
                <a:solidFill>
                  <a:schemeClr val="tx1"/>
                </a:solidFill>
              </a:rPr>
              <a:t>Donors become Paul Harris Fellows when they earn 1,000 recognition points.</a:t>
            </a:r>
          </a:p>
          <a:p>
            <a:pPr marL="0" lvl="0" indent="0">
              <a:buNone/>
            </a:pPr>
            <a:endParaRPr lang="en-US" sz="1200" dirty="0">
              <a:solidFill>
                <a:schemeClr val="tx1"/>
              </a:solidFill>
            </a:endParaRPr>
          </a:p>
          <a:p>
            <a:pPr marL="0" lvl="0" indent="0">
              <a:buNone/>
            </a:pPr>
            <a:r>
              <a:rPr lang="en-US" dirty="0">
                <a:solidFill>
                  <a:schemeClr val="tx1"/>
                </a:solidFill>
              </a:rPr>
              <a:t>This can be done in a few ways:</a:t>
            </a:r>
          </a:p>
          <a:p>
            <a:pPr marL="342900" lvl="1" indent="-342900" algn="l">
              <a:buFont typeface="Arial" panose="020B0604020202020204" pitchFamily="34" charset="0"/>
              <a:buChar char="•"/>
            </a:pPr>
            <a:r>
              <a:rPr lang="en-US" sz="2400" dirty="0"/>
              <a:t>By contributing $1,000 to eligible funds</a:t>
            </a:r>
          </a:p>
          <a:p>
            <a:pPr marL="342900" lvl="1" indent="-342900" algn="l">
              <a:buFont typeface="Arial" panose="020B0604020202020204" pitchFamily="34" charset="0"/>
              <a:buChar char="•"/>
            </a:pPr>
            <a:r>
              <a:rPr lang="en-US" sz="2400" dirty="0"/>
              <a:t>By being given 1,000 recognition points by another donor.</a:t>
            </a:r>
          </a:p>
          <a:p>
            <a:pPr marL="342900" lvl="1" indent="-342900"/>
            <a:r>
              <a:rPr lang="en-US" sz="2400" dirty="0"/>
              <a:t>By combining direct donations with points transferred by others</a:t>
            </a:r>
          </a:p>
        </p:txBody>
      </p:sp>
      <p:pic>
        <p:nvPicPr>
          <p:cNvPr id="9" name="Picture 8"/>
          <p:cNvPicPr>
            <a:picLocks noChangeAspect="1"/>
          </p:cNvPicPr>
          <p:nvPr/>
        </p:nvPicPr>
        <p:blipFill>
          <a:blip r:embed="rId4"/>
          <a:stretch>
            <a:fillRect/>
          </a:stretch>
        </p:blipFill>
        <p:spPr>
          <a:xfrm>
            <a:off x="9472614" y="2063457"/>
            <a:ext cx="2241858" cy="1094081"/>
          </a:xfrm>
          <a:prstGeom prst="rect">
            <a:avLst/>
          </a:prstGeom>
        </p:spPr>
      </p:pic>
    </p:spTree>
    <p:custDataLst>
      <p:tags r:id="rId1"/>
    </p:custDataLst>
    <p:extLst>
      <p:ext uri="{BB962C8B-B14F-4D97-AF65-F5344CB8AC3E}">
        <p14:creationId xmlns:p14="http://schemas.microsoft.com/office/powerpoint/2010/main" val="36911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38138"/>
            <a:r>
              <a:rPr lang="en-US" dirty="0"/>
              <a:t>PAUL HARRIS SOCIETY</a:t>
            </a:r>
          </a:p>
        </p:txBody>
      </p:sp>
      <p:sp>
        <p:nvSpPr>
          <p:cNvPr id="4" name="Content Placeholder 3"/>
          <p:cNvSpPr>
            <a:spLocks noGrp="1"/>
          </p:cNvSpPr>
          <p:nvPr>
            <p:ph idx="1"/>
          </p:nvPr>
        </p:nvSpPr>
        <p:spPr>
          <a:xfrm>
            <a:off x="457200" y="2465245"/>
            <a:ext cx="9786938" cy="3555774"/>
          </a:xfrm>
        </p:spPr>
        <p:txBody>
          <a:bodyPr>
            <a:normAutofit fontScale="92500" lnSpcReduction="10000"/>
          </a:bodyPr>
          <a:lstStyle/>
          <a:p>
            <a:pPr marL="0" indent="0">
              <a:buNone/>
            </a:pPr>
            <a:r>
              <a:rPr lang="en-US" dirty="0"/>
              <a:t>The Paul Harris Society recognizes Rotary members and friends of The Rotary Foundation who elect to contribute $1,000 or more each year to the Annual Fund, PolioPlus Fund, or to approved global grants.</a:t>
            </a:r>
          </a:p>
          <a:p>
            <a:pPr marL="0" indent="0">
              <a:buNone/>
            </a:pPr>
            <a:endParaRPr lang="en-US" dirty="0">
              <a:solidFill>
                <a:schemeClr val="tx1"/>
              </a:solidFill>
            </a:endParaRPr>
          </a:p>
          <a:p>
            <a:r>
              <a:rPr lang="en-US" dirty="0">
                <a:solidFill>
                  <a:schemeClr val="tx1"/>
                </a:solidFill>
              </a:rPr>
              <a:t>The Paul Harris Society is group of more than 25,000 philanthropic leaders around the world.</a:t>
            </a:r>
          </a:p>
          <a:p>
            <a:r>
              <a:rPr lang="en-US" dirty="0">
                <a:solidFill>
                  <a:schemeClr val="tx1"/>
                </a:solidFill>
              </a:rPr>
              <a:t>PHS members contributed almost 20% of all of the money donated to the Annual Fund in 2019-20.</a:t>
            </a:r>
          </a:p>
          <a:p>
            <a:r>
              <a:rPr lang="en-US" dirty="0">
                <a:solidFill>
                  <a:schemeClr val="tx1"/>
                </a:solidFill>
              </a:rPr>
              <a:t>Donations fund both local and international projects. </a:t>
            </a:r>
          </a:p>
          <a:p>
            <a:r>
              <a:rPr lang="en-US" dirty="0">
                <a:solidFill>
                  <a:schemeClr val="tx1"/>
                </a:solidFill>
              </a:rPr>
              <a:t>Donors are eligible to earn recognition and donor credit.</a:t>
            </a:r>
          </a:p>
          <a:p>
            <a:endParaRPr lang="en-US" dirty="0"/>
          </a:p>
        </p:txBody>
      </p:sp>
      <p:pic>
        <p:nvPicPr>
          <p:cNvPr id="6" name="Picture 5">
            <a:extLst>
              <a:ext uri="{FF2B5EF4-FFF2-40B4-BE49-F238E27FC236}">
                <a16:creationId xmlns:a16="http://schemas.microsoft.com/office/drawing/2014/main" id="{60B27AF8-7CB2-4B40-AF08-654A03C7FB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279691" y="1773480"/>
            <a:ext cx="1455109" cy="2767750"/>
          </a:xfrm>
          <a:prstGeom prst="rect">
            <a:avLst/>
          </a:prstGeom>
        </p:spPr>
      </p:pic>
      <p:sp>
        <p:nvSpPr>
          <p:cNvPr id="7" name="Subtitle 1">
            <a:extLst>
              <a:ext uri="{FF2B5EF4-FFF2-40B4-BE49-F238E27FC236}">
                <a16:creationId xmlns:a16="http://schemas.microsoft.com/office/drawing/2014/main" id="{3B19623C-439D-40EB-8A9F-D41AABF613B6}"/>
              </a:ext>
            </a:extLst>
          </p:cNvPr>
          <p:cNvSpPr>
            <a:spLocks noGrp="1"/>
          </p:cNvSpPr>
          <p:nvPr>
            <p:ph type="subTitle" idx="13"/>
          </p:nvPr>
        </p:nvSpPr>
        <p:spPr>
          <a:xfrm>
            <a:off x="457200" y="1773480"/>
            <a:ext cx="11255829" cy="615279"/>
          </a:xfrm>
        </p:spPr>
        <p:txBody>
          <a:bodyPr/>
          <a:lstStyle/>
          <a:p>
            <a:r>
              <a:rPr lang="en-US" dirty="0"/>
              <a:t>LEADERS IN PHILANTHROPY</a:t>
            </a:r>
          </a:p>
        </p:txBody>
      </p:sp>
    </p:spTree>
    <p:custDataLst>
      <p:tags r:id="rId1"/>
    </p:custDataLst>
    <p:extLst>
      <p:ext uri="{BB962C8B-B14F-4D97-AF65-F5344CB8AC3E}">
        <p14:creationId xmlns:p14="http://schemas.microsoft.com/office/powerpoint/2010/main" val="165284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Club Recognition </a:t>
            </a:r>
            <a:endParaRPr lang="en-US" dirty="0"/>
          </a:p>
        </p:txBody>
      </p:sp>
      <p:pic>
        <p:nvPicPr>
          <p:cNvPr id="7" name="Picture 6" descr="A close up of a logo&#10;&#10;Description automatically generated">
            <a:extLst>
              <a:ext uri="{FF2B5EF4-FFF2-40B4-BE49-F238E27FC236}">
                <a16:creationId xmlns:a16="http://schemas.microsoft.com/office/drawing/2014/main" id="{D8513C74-FA43-ED4E-98BC-FC12A4B410D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2460492"/>
            <a:ext cx="881257" cy="881257"/>
          </a:xfrm>
          <a:prstGeom prst="rect">
            <a:avLst/>
          </a:prstGeom>
        </p:spPr>
      </p:pic>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46" name="TextBox 45">
            <a:extLst>
              <a:ext uri="{FF2B5EF4-FFF2-40B4-BE49-F238E27FC236}">
                <a16:creationId xmlns:a16="http://schemas.microsoft.com/office/drawing/2014/main" id="{76076BFE-70D1-BC48-9B60-D8544B36BE1E}"/>
              </a:ext>
            </a:extLst>
          </p:cNvPr>
          <p:cNvSpPr txBox="1"/>
          <p:nvPr/>
        </p:nvSpPr>
        <p:spPr>
          <a:xfrm>
            <a:off x="6260134" y="227726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$11.9 </a:t>
            </a:r>
          </a:p>
        </p:txBody>
      </p:sp>
      <p:sp>
        <p:nvSpPr>
          <p:cNvPr id="54" name="TextBox 53">
            <a:extLst>
              <a:ext uri="{FF2B5EF4-FFF2-40B4-BE49-F238E27FC236}">
                <a16:creationId xmlns:a16="http://schemas.microsoft.com/office/drawing/2014/main" id="{96D5CCF4-7C2A-B44B-8E80-F3BEF4314A95}"/>
              </a:ext>
            </a:extLst>
          </p:cNvPr>
          <p:cNvSpPr txBox="1"/>
          <p:nvPr/>
        </p:nvSpPr>
        <p:spPr>
          <a:xfrm>
            <a:off x="8899793" y="5763166"/>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729</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375194" y="578029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35368" y="657560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pic>
        <p:nvPicPr>
          <p:cNvPr id="61" name="Picture 60">
            <a:extLst>
              <a:ext uri="{FF2B5EF4-FFF2-40B4-BE49-F238E27FC236}">
                <a16:creationId xmlns:a16="http://schemas.microsoft.com/office/drawing/2014/main" id="{A3E9EBAC-7BF3-41D7-A94B-7E925D55248C}"/>
              </a:ext>
            </a:extLst>
          </p:cNvPr>
          <p:cNvPicPr>
            <a:picLocks noChangeAspect="1"/>
          </p:cNvPicPr>
          <p:nvPr/>
        </p:nvPicPr>
        <p:blipFill rotWithShape="1">
          <a:blip r:embed="rId5"/>
          <a:srcRect l="51506" t="19703" r="27613" b="17729"/>
          <a:stretch/>
        </p:blipFill>
        <p:spPr>
          <a:xfrm>
            <a:off x="9504853" y="4028345"/>
            <a:ext cx="1426632" cy="2272712"/>
          </a:xfrm>
          <a:prstGeom prst="rect">
            <a:avLst/>
          </a:prstGeom>
          <a:solidFill>
            <a:schemeClr val="tx1">
              <a:lumMod val="50000"/>
              <a:lumOff val="50000"/>
            </a:schemeClr>
          </a:solidFill>
          <a:ln w="12700">
            <a:solidFill>
              <a:schemeClr val="tx1">
                <a:lumMod val="50000"/>
                <a:lumOff val="50000"/>
              </a:schemeClr>
            </a:solidFill>
          </a:ln>
        </p:spPr>
      </p:pic>
      <p:pic>
        <p:nvPicPr>
          <p:cNvPr id="72" name="Picture 71">
            <a:extLst>
              <a:ext uri="{FF2B5EF4-FFF2-40B4-BE49-F238E27FC236}">
                <a16:creationId xmlns:a16="http://schemas.microsoft.com/office/drawing/2014/main" id="{744C1E03-19C9-4F4D-9226-6CA990AAB261}"/>
              </a:ext>
            </a:extLst>
          </p:cNvPr>
          <p:cNvPicPr>
            <a:picLocks noChangeAspect="1"/>
          </p:cNvPicPr>
          <p:nvPr/>
        </p:nvPicPr>
        <p:blipFill rotWithShape="1">
          <a:blip r:embed="rId5"/>
          <a:srcRect l="25730" t="24850" r="52204" b="17009"/>
          <a:stretch/>
        </p:blipFill>
        <p:spPr>
          <a:xfrm>
            <a:off x="9476503" y="1800534"/>
            <a:ext cx="1493093" cy="2091632"/>
          </a:xfrm>
          <a:prstGeom prst="rect">
            <a:avLst/>
          </a:prstGeom>
        </p:spPr>
      </p:pic>
      <p:pic>
        <p:nvPicPr>
          <p:cNvPr id="80" name="Picture 79">
            <a:extLst>
              <a:ext uri="{FF2B5EF4-FFF2-40B4-BE49-F238E27FC236}">
                <a16:creationId xmlns:a16="http://schemas.microsoft.com/office/drawing/2014/main" id="{55DC744C-F5E9-4ACA-B7EA-CCDA9F969E89}"/>
              </a:ext>
            </a:extLst>
          </p:cNvPr>
          <p:cNvPicPr>
            <a:picLocks noChangeAspect="1"/>
          </p:cNvPicPr>
          <p:nvPr/>
        </p:nvPicPr>
        <p:blipFill rotWithShape="1">
          <a:blip r:embed="rId5"/>
          <a:srcRect l="1569" t="24553" r="77029" b="17304"/>
          <a:stretch/>
        </p:blipFill>
        <p:spPr>
          <a:xfrm>
            <a:off x="7853801" y="1800534"/>
            <a:ext cx="1448122" cy="2091632"/>
          </a:xfrm>
          <a:prstGeom prst="rect">
            <a:avLst/>
          </a:prstGeom>
        </p:spPr>
      </p:pic>
      <p:pic>
        <p:nvPicPr>
          <p:cNvPr id="82" name="Picture 81">
            <a:extLst>
              <a:ext uri="{FF2B5EF4-FFF2-40B4-BE49-F238E27FC236}">
                <a16:creationId xmlns:a16="http://schemas.microsoft.com/office/drawing/2014/main" id="{0B5DACB8-FE73-4D0D-8051-E14B7D6D441B}"/>
              </a:ext>
            </a:extLst>
          </p:cNvPr>
          <p:cNvPicPr>
            <a:picLocks noChangeAspect="1"/>
          </p:cNvPicPr>
          <p:nvPr/>
        </p:nvPicPr>
        <p:blipFill rotWithShape="1">
          <a:blip r:embed="rId5"/>
          <a:srcRect l="75793" t="17737" r="2806" b="15562"/>
          <a:stretch/>
        </p:blipFill>
        <p:spPr>
          <a:xfrm>
            <a:off x="7853801" y="4017973"/>
            <a:ext cx="1426632" cy="2271917"/>
          </a:xfrm>
          <a:prstGeom prst="rect">
            <a:avLst/>
          </a:prstGeom>
          <a:ln w="12700">
            <a:solidFill>
              <a:schemeClr val="tx1">
                <a:lumMod val="50000"/>
                <a:lumOff val="50000"/>
              </a:schemeClr>
            </a:solidFill>
          </a:ln>
        </p:spPr>
      </p:pic>
      <p:sp>
        <p:nvSpPr>
          <p:cNvPr id="2" name="Rectangle 1">
            <a:extLst>
              <a:ext uri="{FF2B5EF4-FFF2-40B4-BE49-F238E27FC236}">
                <a16:creationId xmlns:a16="http://schemas.microsoft.com/office/drawing/2014/main" id="{810FE992-BB68-4DC8-86C3-C886B126ED17}"/>
              </a:ext>
            </a:extLst>
          </p:cNvPr>
          <p:cNvSpPr/>
          <p:nvPr/>
        </p:nvSpPr>
        <p:spPr>
          <a:xfrm>
            <a:off x="641800" y="2668143"/>
            <a:ext cx="6320913" cy="2215991"/>
          </a:xfrm>
          <a:prstGeom prst="rect">
            <a:avLst/>
          </a:prstGeom>
        </p:spPr>
        <p:txBody>
          <a:bodyPr wrap="square">
            <a:spAutoFit/>
          </a:bodyPr>
          <a:lstStyle/>
          <a:p>
            <a:r>
              <a:rPr lang="en-US" sz="2400" dirty="0"/>
              <a:t>100% Foundation Giving Club</a:t>
            </a:r>
          </a:p>
          <a:p>
            <a:endParaRPr lang="en-US" sz="1400" dirty="0"/>
          </a:p>
          <a:p>
            <a:r>
              <a:rPr lang="en-US" sz="2400" dirty="0"/>
              <a:t>Every Rotarian, Every Year Club</a:t>
            </a:r>
          </a:p>
          <a:p>
            <a:endParaRPr lang="en-US" sz="1400" dirty="0"/>
          </a:p>
          <a:p>
            <a:r>
              <a:rPr lang="en-US" sz="2400" dirty="0"/>
              <a:t>100% Paul Harris Fellow Club</a:t>
            </a:r>
          </a:p>
          <a:p>
            <a:endParaRPr lang="en-US" sz="1400" dirty="0"/>
          </a:p>
          <a:p>
            <a:r>
              <a:rPr lang="en-US" sz="2400" dirty="0"/>
              <a:t>100% Paul Harris Society Club</a:t>
            </a:r>
          </a:p>
        </p:txBody>
      </p:sp>
    </p:spTree>
    <p:custDataLst>
      <p:tags r:id="rId1"/>
    </p:custDataLst>
    <p:extLst>
      <p:ext uri="{BB962C8B-B14F-4D97-AF65-F5344CB8AC3E}">
        <p14:creationId xmlns:p14="http://schemas.microsoft.com/office/powerpoint/2010/main" val="289506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standing on top of a grass covered field&#10;&#10;Description automatically generated">
            <a:extLst>
              <a:ext uri="{FF2B5EF4-FFF2-40B4-BE49-F238E27FC236}">
                <a16:creationId xmlns:a16="http://schemas.microsoft.com/office/drawing/2014/main" id="{E18E6C74-23F7-D446-8F59-884568D86D84}"/>
              </a:ext>
            </a:extLst>
          </p:cNvPr>
          <p:cNvPicPr>
            <a:picLocks noChangeAspect="1"/>
          </p:cNvPicPr>
          <p:nvPr/>
        </p:nvPicPr>
        <p:blipFill rotWithShape="1">
          <a:blip r:embed="rId4">
            <a:extLst>
              <a:ext uri="{28A0092B-C50C-407E-A947-70E740481C1C}">
                <a14:useLocalDpi xmlns:a14="http://schemas.microsoft.com/office/drawing/2010/main" val="0"/>
              </a:ext>
            </a:extLst>
          </a:blip>
          <a:srcRect t="27812" b="16720"/>
          <a:stretch/>
        </p:blipFill>
        <p:spPr>
          <a:xfrm>
            <a:off x="6098694" y="0"/>
            <a:ext cx="8243330" cy="6858000"/>
          </a:xfrm>
          <a:prstGeom prst="rect">
            <a:avLst/>
          </a:prstGeom>
        </p:spPr>
      </p:pic>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334490" y="244186"/>
            <a:ext cx="5427019" cy="1135062"/>
          </a:xfrm>
        </p:spPr>
        <p:txBody>
          <a:bodyPr/>
          <a:lstStyle/>
          <a:p>
            <a:pPr lvl="0"/>
            <a:r>
              <a:rPr lang="en-US" dirty="0"/>
              <a:t>WAYS TO GIVE</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249881" y="1623433"/>
            <a:ext cx="5596238" cy="3611133"/>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Automate your giving through </a:t>
            </a: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Rotary Direct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Donate online at </a:t>
            </a: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rotary.org/donate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Give</a:t>
            </a:r>
            <a:r>
              <a:rPr lang="en-US" sz="2000" dirty="0">
                <a:solidFill>
                  <a:sysClr val="window" lastClr="FFFFFF"/>
                </a:solidFill>
                <a:latin typeface="Arial" panose="020B0604020202020204"/>
              </a:rPr>
              <a:t> </a:t>
            </a: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a check to your club Foundation chair</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1" i="0" u="sng" strike="noStrike" kern="1200" cap="none" spc="0" normalizeH="0" baseline="0" noProof="0" dirty="0">
                <a:ln>
                  <a:noFill/>
                </a:ln>
                <a:solidFill>
                  <a:sysClr val="window" lastClr="FFFFFF"/>
                </a:solidFill>
                <a:effectLst/>
                <a:uLnTx/>
                <a:uFillTx/>
                <a:latin typeface="Arial" panose="020B0604020202020204"/>
                <a:ea typeface="+mn-ea"/>
                <a:cs typeface="+mn-cs"/>
              </a:rPr>
              <a:t>Mail your gift </a:t>
            </a: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directly to the Foundation</a:t>
            </a:r>
          </a:p>
          <a:p>
            <a:pPr lvl="1" algn="l">
              <a:spcBef>
                <a:spcPts val="1000"/>
              </a:spcBef>
              <a:defRPr/>
            </a:pPr>
            <a:r>
              <a:rPr lang="en-US" dirty="0">
                <a:solidFill>
                  <a:schemeClr val="bg1"/>
                </a:solidFill>
              </a:rPr>
              <a:t>The Rotary Foundation </a:t>
            </a:r>
            <a:br>
              <a:rPr lang="en-US" dirty="0">
                <a:solidFill>
                  <a:schemeClr val="bg1"/>
                </a:solidFill>
              </a:rPr>
            </a:br>
            <a:r>
              <a:rPr lang="en-US" dirty="0">
                <a:solidFill>
                  <a:schemeClr val="bg1"/>
                </a:solidFill>
              </a:rPr>
              <a:t>14280 Collections Center Dr.</a:t>
            </a:r>
            <a:br>
              <a:rPr lang="en-US" dirty="0">
                <a:solidFill>
                  <a:schemeClr val="bg1"/>
                </a:solidFill>
              </a:rPr>
            </a:br>
            <a:r>
              <a:rPr lang="en-US" dirty="0">
                <a:solidFill>
                  <a:schemeClr val="bg1"/>
                </a:solidFill>
              </a:rPr>
              <a:t>Chicago, IL 60693</a:t>
            </a:r>
            <a:endParaRPr kumimoji="0" lang="en-US" b="0" i="0" u="none" strike="noStrike" kern="1200" cap="none" spc="0" normalizeH="0" baseline="0" noProof="0" dirty="0">
              <a:ln>
                <a:noFill/>
              </a:ln>
              <a:solidFill>
                <a:schemeClr val="bg1"/>
              </a:solidFill>
              <a:effectLst/>
              <a:uLnTx/>
              <a:uFillTx/>
              <a:latin typeface="Arial" panose="020B0604020202020204"/>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solidFill>
                  <a:sysClr val="window" lastClr="FFFFFF"/>
                </a:solidFill>
                <a:latin typeface="Arial" panose="020B0604020202020204"/>
              </a:rPr>
              <a:t>Use a gift to honor or remember someone</a:t>
            </a:r>
            <a:endPar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ysClr val="window" lastClr="FFFFFF"/>
                </a:solidFill>
                <a:effectLst/>
                <a:uLnTx/>
                <a:uFillTx/>
                <a:latin typeface="Arial" panose="020B0604020202020204"/>
                <a:ea typeface="+mn-ea"/>
                <a:cs typeface="+mn-cs"/>
              </a:rPr>
              <a:t>Increase your impact with </a:t>
            </a:r>
            <a:r>
              <a:rPr kumimoji="0" lang="en-US" sz="2000" b="1" i="0" u="sng" strike="noStrike" kern="1200" cap="none" spc="0" normalizeH="0" baseline="0" noProof="0" dirty="0">
                <a:ln>
                  <a:noFill/>
                </a:ln>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corporate matching</a:t>
            </a:r>
            <a:endParaRPr kumimoji="0" lang="en-US" sz="2000" b="1" i="0" u="sng" strike="noStrike" kern="1200" cap="none" spc="0" normalizeH="0" baseline="0" noProof="0" dirty="0">
              <a:ln>
                <a:noFill/>
              </a:ln>
              <a:effectLst/>
              <a:uLnTx/>
              <a:uFillTx/>
              <a:latin typeface="Arial" panose="020B060402020202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000" dirty="0">
                <a:latin typeface="Arial" panose="020B0604020202020204"/>
              </a:rPr>
              <a:t>Start a fundraiser on </a:t>
            </a:r>
            <a:r>
              <a:rPr lang="en-US" sz="2000" b="1" u="sng" dirty="0">
                <a:latin typeface="Arial" panose="020B0604020202020204"/>
              </a:rPr>
              <a:t>Raise for </a:t>
            </a:r>
            <a:r>
              <a:rPr lang="en-US" sz="2000" b="1" u="sng" dirty="0">
                <a:latin typeface="Arial" panose="020B0604020202020204"/>
                <a:hlinkClick r:id="rId6">
                  <a:extLst>
                    <a:ext uri="{A12FA001-AC4F-418D-AE19-62706E023703}">
                      <ahyp:hlinkClr xmlns:ahyp="http://schemas.microsoft.com/office/drawing/2018/hyperlinkcolor" val="tx"/>
                    </a:ext>
                  </a:extLst>
                </a:hlinkClick>
              </a:rPr>
              <a:t>Rotary</a:t>
            </a:r>
            <a:endParaRPr kumimoji="0" lang="en-US" b="1" i="0" u="sng" strike="noStrike" kern="1200" cap="none" spc="0" normalizeH="0" baseline="0" noProof="0" dirty="0">
              <a:ln>
                <a:noFill/>
              </a:ln>
              <a:effectLst/>
              <a:uLnTx/>
              <a:uFillTx/>
              <a:latin typeface="Arial" panose="020B0604020202020204"/>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spTree>
    <p:custDataLst>
      <p:tags r:id="rId1"/>
    </p:custDataLst>
    <p:extLst>
      <p:ext uri="{BB962C8B-B14F-4D97-AF65-F5344CB8AC3E}">
        <p14:creationId xmlns:p14="http://schemas.microsoft.com/office/powerpoint/2010/main" val="679701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334490" y="244186"/>
            <a:ext cx="5427019" cy="1135062"/>
          </a:xfrm>
        </p:spPr>
        <p:txBody>
          <a:bodyPr/>
          <a:lstStyle/>
          <a:p>
            <a:pPr lvl="0"/>
            <a:r>
              <a:rPr lang="en-US" dirty="0"/>
              <a:t>Rotary Direct</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334489" y="1623433"/>
            <a:ext cx="5511629" cy="36111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It’s easy, fast, and secure. </a:t>
            </a:r>
          </a:p>
          <a:p>
            <a:pPr marL="342900" indent="-342900">
              <a:buFont typeface="Arial" panose="020B0604020202020204" pitchFamily="34" charset="0"/>
              <a:buChar char="•"/>
            </a:pPr>
            <a:r>
              <a:rPr lang="en-US" sz="2000" dirty="0"/>
              <a:t>You can adjust or cancel your recurring gifts anytime through My Rotary. </a:t>
            </a:r>
          </a:p>
          <a:p>
            <a:pPr marL="342900" indent="-342900">
              <a:buFont typeface="Arial" panose="020B0604020202020204" pitchFamily="34" charset="0"/>
              <a:buChar char="•"/>
            </a:pPr>
            <a:r>
              <a:rPr lang="en-US" sz="2000" dirty="0"/>
              <a:t>Visit </a:t>
            </a:r>
            <a:r>
              <a:rPr lang="en-US" sz="2000" b="1" u="sng" dirty="0">
                <a:ea typeface="Calibri" panose="020F0502020204030204" pitchFamily="34" charset="0"/>
                <a:cs typeface="Times New Roman" panose="02020603050405020304" pitchFamily="18" charset="0"/>
              </a:rPr>
              <a:t>my.rotary.org/rotary-direct </a:t>
            </a:r>
            <a:r>
              <a:rPr lang="en-US" sz="2000" b="1" u="sng" dirty="0"/>
              <a:t> </a:t>
            </a:r>
            <a:r>
              <a:rPr lang="en-US" sz="2000" dirty="0"/>
              <a:t>to learn more or enroll.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grpSp>
        <p:nvGrpSpPr>
          <p:cNvPr id="8" name="Group 7">
            <a:extLst>
              <a:ext uri="{FF2B5EF4-FFF2-40B4-BE49-F238E27FC236}">
                <a16:creationId xmlns:a16="http://schemas.microsoft.com/office/drawing/2014/main" id="{F3F43709-2723-41EF-8C6E-45B746063B86}"/>
              </a:ext>
            </a:extLst>
          </p:cNvPr>
          <p:cNvGrpSpPr/>
          <p:nvPr/>
        </p:nvGrpSpPr>
        <p:grpSpPr>
          <a:xfrm>
            <a:off x="6286932" y="180391"/>
            <a:ext cx="5676903" cy="6475590"/>
            <a:chOff x="7682324" y="2001872"/>
            <a:chExt cx="3616256" cy="4107233"/>
          </a:xfrm>
        </p:grpSpPr>
        <p:pic>
          <p:nvPicPr>
            <p:cNvPr id="9" name="Picture 8">
              <a:extLst>
                <a:ext uri="{FF2B5EF4-FFF2-40B4-BE49-F238E27FC236}">
                  <a16:creationId xmlns:a16="http://schemas.microsoft.com/office/drawing/2014/main" id="{2AE1BD60-8D8B-46F1-BBEE-32EAC21E0E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82324" y="4752670"/>
              <a:ext cx="3616256" cy="1356435"/>
            </a:xfrm>
            <a:prstGeom prst="rect">
              <a:avLst/>
            </a:prstGeom>
          </p:spPr>
        </p:pic>
        <p:pic>
          <p:nvPicPr>
            <p:cNvPr id="10" name="Picture 9">
              <a:extLst>
                <a:ext uri="{FF2B5EF4-FFF2-40B4-BE49-F238E27FC236}">
                  <a16:creationId xmlns:a16="http://schemas.microsoft.com/office/drawing/2014/main" id="{F1147FE3-A074-4A04-B68F-3ED1CAB84C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420" t="25755" r="17412" b="16892"/>
            <a:stretch/>
          </p:blipFill>
          <p:spPr>
            <a:xfrm>
              <a:off x="7682324" y="2001872"/>
              <a:ext cx="3616256" cy="2650458"/>
            </a:xfrm>
            <a:prstGeom prst="rect">
              <a:avLst/>
            </a:prstGeom>
          </p:spPr>
        </p:pic>
        <p:pic>
          <p:nvPicPr>
            <p:cNvPr id="12" name="Picture 11">
              <a:extLst>
                <a:ext uri="{FF2B5EF4-FFF2-40B4-BE49-F238E27FC236}">
                  <a16:creationId xmlns:a16="http://schemas.microsoft.com/office/drawing/2014/main" id="{ED52A10A-A682-4706-A21B-7D7C850DE5B8}"/>
                </a:ext>
              </a:extLst>
            </p:cNvPr>
            <p:cNvPicPr>
              <a:picLocks noChangeAspect="1"/>
            </p:cNvPicPr>
            <p:nvPr/>
          </p:nvPicPr>
          <p:blipFill rotWithShape="1">
            <a:blip r:embed="rId6">
              <a:duotone>
                <a:schemeClr val="accent1">
                  <a:shade val="45000"/>
                  <a:satMod val="135000"/>
                </a:schemeClr>
                <a:prstClr val="white"/>
              </a:duotone>
            </a:blip>
            <a:srcRect l="8547" t="13738" r="9788" b="61539"/>
            <a:stretch/>
          </p:blipFill>
          <p:spPr>
            <a:xfrm>
              <a:off x="8141882" y="4309110"/>
              <a:ext cx="2697139" cy="534688"/>
            </a:xfrm>
            <a:prstGeom prst="rect">
              <a:avLst/>
            </a:prstGeom>
          </p:spPr>
        </p:pic>
        <p:pic>
          <p:nvPicPr>
            <p:cNvPr id="13" name="Picture 12" descr="javascript - How to make td tag look like a tag in HTML ...">
              <a:extLst>
                <a:ext uri="{FF2B5EF4-FFF2-40B4-BE49-F238E27FC236}">
                  <a16:creationId xmlns:a16="http://schemas.microsoft.com/office/drawing/2014/main" id="{04E9B6DF-0A3D-43FC-9C65-711D106B55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43701" y="4677730"/>
              <a:ext cx="611660" cy="423507"/>
            </a:xfrm>
            <a:prstGeom prst="rect">
              <a:avLst/>
            </a:prstGeom>
          </p:spPr>
        </p:pic>
      </p:grpSp>
    </p:spTree>
    <p:custDataLst>
      <p:tags r:id="rId1"/>
    </p:custDataLst>
    <p:extLst>
      <p:ext uri="{BB962C8B-B14F-4D97-AF65-F5344CB8AC3E}">
        <p14:creationId xmlns:p14="http://schemas.microsoft.com/office/powerpoint/2010/main" val="4172482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A6CD09-CD26-D047-974D-11A04D762DAB}"/>
              </a:ext>
            </a:extLst>
          </p:cNvPr>
          <p:cNvSpPr>
            <a:spLocks noGrp="1"/>
          </p:cNvSpPr>
          <p:nvPr>
            <p:ph type="body" sz="quarter" idx="16"/>
          </p:nvPr>
        </p:nvSpPr>
        <p:spPr>
          <a:xfrm>
            <a:off x="0" y="0"/>
            <a:ext cx="6096000" cy="6858000"/>
          </a:xfrm>
        </p:spPr>
        <p:txBody>
          <a:bodyPr/>
          <a:lstStyle/>
          <a:p>
            <a:endParaRPr lang="en-US" dirty="0"/>
          </a:p>
        </p:txBody>
      </p:sp>
      <p:sp>
        <p:nvSpPr>
          <p:cNvPr id="4" name="Text Placeholder 3">
            <a:extLst>
              <a:ext uri="{FF2B5EF4-FFF2-40B4-BE49-F238E27FC236}">
                <a16:creationId xmlns:a16="http://schemas.microsoft.com/office/drawing/2014/main" id="{34B8249F-FCC6-9F43-B1FB-6B693FBA744E}"/>
              </a:ext>
            </a:extLst>
          </p:cNvPr>
          <p:cNvSpPr>
            <a:spLocks noGrp="1"/>
          </p:cNvSpPr>
          <p:nvPr>
            <p:ph type="body" sz="quarter" idx="14"/>
          </p:nvPr>
        </p:nvSpPr>
        <p:spPr>
          <a:xfrm>
            <a:off x="292186" y="244186"/>
            <a:ext cx="5511628" cy="1135062"/>
          </a:xfrm>
        </p:spPr>
        <p:txBody>
          <a:bodyPr/>
          <a:lstStyle/>
          <a:p>
            <a:pPr lvl="0"/>
            <a:r>
              <a:rPr lang="en-US" sz="4000" dirty="0"/>
              <a:t>YOUR GIFT AT WORK</a:t>
            </a:r>
          </a:p>
        </p:txBody>
      </p:sp>
      <p:sp>
        <p:nvSpPr>
          <p:cNvPr id="6" name="Content Placeholder 22">
            <a:extLst>
              <a:ext uri="{FF2B5EF4-FFF2-40B4-BE49-F238E27FC236}">
                <a16:creationId xmlns:a16="http://schemas.microsoft.com/office/drawing/2014/main" id="{5E897E4C-1BAC-400D-90F7-356FC65D6391}"/>
              </a:ext>
            </a:extLst>
          </p:cNvPr>
          <p:cNvSpPr txBox="1">
            <a:spLocks/>
          </p:cNvSpPr>
          <p:nvPr/>
        </p:nvSpPr>
        <p:spPr>
          <a:xfrm>
            <a:off x="334489" y="1623433"/>
            <a:ext cx="5511629" cy="36111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bg1"/>
                </a:soli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Gifts of any size can make a big impact</a:t>
            </a:r>
          </a:p>
          <a:p>
            <a:pPr marL="342900" indent="-342900">
              <a:buFont typeface="Arial" panose="020B0604020202020204" pitchFamily="34" charset="0"/>
              <a:buChar char="•"/>
            </a:pPr>
            <a:r>
              <a:rPr lang="en-US" sz="2000" dirty="0"/>
              <a:t>In Rotary year 2020-21, The Rotary Foundation was able to support over 1,900 global grants because of our generous donors.</a:t>
            </a:r>
          </a:p>
          <a:p>
            <a:pPr marL="342900" indent="-342900">
              <a:buFont typeface="Arial" panose="020B0604020202020204" pitchFamily="34" charset="0"/>
              <a:buChar char="•"/>
            </a:pPr>
            <a:r>
              <a:rPr lang="en-US" sz="2000" dirty="0"/>
              <a:t>No matter how you choose to give, your gift will help Rotary members keep Doing Good in the World.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ysClr val="window" lastClr="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B3BF9842-C1C2-424C-82FB-5588AFFE2949}"/>
              </a:ext>
            </a:extLst>
          </p:cNvPr>
          <p:cNvSpPr/>
          <p:nvPr/>
        </p:nvSpPr>
        <p:spPr>
          <a:xfrm>
            <a:off x="497068" y="5826334"/>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dirty="0">
              <a:solidFill>
                <a:schemeClr val="tx1"/>
              </a:solidFill>
            </a:endParaRPr>
          </a:p>
        </p:txBody>
      </p:sp>
      <p:pic>
        <p:nvPicPr>
          <p:cNvPr id="17" name="Picture 16" descr="A picture containing person, indoor, man, food&#10;&#10;Description automatically generated">
            <a:extLst>
              <a:ext uri="{FF2B5EF4-FFF2-40B4-BE49-F238E27FC236}">
                <a16:creationId xmlns:a16="http://schemas.microsoft.com/office/drawing/2014/main" id="{880C115A-B312-40E6-84F7-8F31B9C197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426" y="331440"/>
            <a:ext cx="2896960" cy="1712730"/>
          </a:xfrm>
          <a:prstGeom prst="rect">
            <a:avLst/>
          </a:prstGeom>
        </p:spPr>
      </p:pic>
      <p:pic>
        <p:nvPicPr>
          <p:cNvPr id="21" name="Picture 20" descr="A group of people standing in a room&#10;&#10;Description automatically generated">
            <a:extLst>
              <a:ext uri="{FF2B5EF4-FFF2-40B4-BE49-F238E27FC236}">
                <a16:creationId xmlns:a16="http://schemas.microsoft.com/office/drawing/2014/main" id="{B4E892B1-CCEA-4230-AA2F-9879CD46C2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9426" y="2117012"/>
            <a:ext cx="2896961" cy="1712731"/>
          </a:xfrm>
          <a:prstGeom prst="rect">
            <a:avLst/>
          </a:prstGeom>
        </p:spPr>
      </p:pic>
      <p:pic>
        <p:nvPicPr>
          <p:cNvPr id="22" name="Picture 21" descr="A group of people that are standing in the grass&#10;&#10;Description automatically generated">
            <a:extLst>
              <a:ext uri="{FF2B5EF4-FFF2-40B4-BE49-F238E27FC236}">
                <a16:creationId xmlns:a16="http://schemas.microsoft.com/office/drawing/2014/main" id="{0AE82A65-9024-469B-B0DE-B1310FD403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5479" y="2117014"/>
            <a:ext cx="2896961" cy="1712731"/>
          </a:xfrm>
          <a:prstGeom prst="rect">
            <a:avLst/>
          </a:prstGeom>
        </p:spPr>
      </p:pic>
      <p:pic>
        <p:nvPicPr>
          <p:cNvPr id="5" name="Picture 4">
            <a:extLst>
              <a:ext uri="{FF2B5EF4-FFF2-40B4-BE49-F238E27FC236}">
                <a16:creationId xmlns:a16="http://schemas.microsoft.com/office/drawing/2014/main" id="{7905C5D9-D7B9-485D-A798-BAC1CB3BABD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209209" y="338578"/>
            <a:ext cx="2884766" cy="1705592"/>
          </a:xfrm>
          <a:prstGeom prst="rect">
            <a:avLst/>
          </a:prstGeom>
        </p:spPr>
      </p:pic>
      <p:pic>
        <p:nvPicPr>
          <p:cNvPr id="26" name="Picture 25" descr="A picture containing text, indoor, person, ceiling&#10;&#10;Description automatically generated">
            <a:extLst>
              <a:ext uri="{FF2B5EF4-FFF2-40B4-BE49-F238E27FC236}">
                <a16:creationId xmlns:a16="http://schemas.microsoft.com/office/drawing/2014/main" id="{6CEA5A0D-9428-48E3-AACC-936C9720B7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209426" y="3902584"/>
            <a:ext cx="2896960" cy="1712801"/>
          </a:xfrm>
          <a:prstGeom prst="rect">
            <a:avLst/>
          </a:prstGeom>
        </p:spPr>
      </p:pic>
      <p:pic>
        <p:nvPicPr>
          <p:cNvPr id="28" name="Picture 27" descr="A picture containing grass, outdoor, person&#10;&#10;Description automatically generated">
            <a:extLst>
              <a:ext uri="{FF2B5EF4-FFF2-40B4-BE49-F238E27FC236}">
                <a16:creationId xmlns:a16="http://schemas.microsoft.com/office/drawing/2014/main" id="{5D3AC66F-C2EE-4980-87C4-BE97EEA07C0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205479" y="3909793"/>
            <a:ext cx="2884766" cy="1705592"/>
          </a:xfrm>
          <a:prstGeom prst="rect">
            <a:avLst/>
          </a:prstGeom>
        </p:spPr>
      </p:pic>
      <p:pic>
        <p:nvPicPr>
          <p:cNvPr id="30" name="Picture 29" descr="Text&#10;&#10;Description automatically generated">
            <a:extLst>
              <a:ext uri="{FF2B5EF4-FFF2-40B4-BE49-F238E27FC236}">
                <a16:creationId xmlns:a16="http://schemas.microsoft.com/office/drawing/2014/main" id="{1A670DE7-4AF1-42A0-B1DC-C58D845B7B6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209426" y="5717314"/>
            <a:ext cx="5880819" cy="882013"/>
          </a:xfrm>
          <a:prstGeom prst="rect">
            <a:avLst/>
          </a:prstGeom>
        </p:spPr>
      </p:pic>
    </p:spTree>
    <p:custDataLst>
      <p:tags r:id="rId1"/>
    </p:custDataLst>
    <p:extLst>
      <p:ext uri="{BB962C8B-B14F-4D97-AF65-F5344CB8AC3E}">
        <p14:creationId xmlns:p14="http://schemas.microsoft.com/office/powerpoint/2010/main" val="3404892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person, child, little&#10;&#10;Description automatically generated">
            <a:extLst>
              <a:ext uri="{FF2B5EF4-FFF2-40B4-BE49-F238E27FC236}">
                <a16:creationId xmlns:a16="http://schemas.microsoft.com/office/drawing/2014/main" id="{655EF544-E794-492D-A03A-E9AB169E6D93}"/>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p:pic>
      <p:sp>
        <p:nvSpPr>
          <p:cNvPr id="10" name="Text Placeholder 9">
            <a:extLst>
              <a:ext uri="{FF2B5EF4-FFF2-40B4-BE49-F238E27FC236}">
                <a16:creationId xmlns:a16="http://schemas.microsoft.com/office/drawing/2014/main" id="{C326CBDE-A692-46D8-9DE7-453F7ADE680B}"/>
              </a:ext>
            </a:extLst>
          </p:cNvPr>
          <p:cNvSpPr>
            <a:spLocks noGrp="1"/>
          </p:cNvSpPr>
          <p:nvPr>
            <p:ph type="body" sz="quarter" idx="18"/>
          </p:nvPr>
        </p:nvSpPr>
        <p:spPr/>
        <p:txBody>
          <a:bodyPr/>
          <a:lstStyle/>
          <a:p>
            <a:endParaRPr lang="en-US" dirty="0"/>
          </a:p>
        </p:txBody>
      </p:sp>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6330001" y="2293938"/>
            <a:ext cx="5531799" cy="1135062"/>
          </a:xfrm>
        </p:spPr>
        <p:txBody>
          <a:bodyPr/>
          <a:lstStyle/>
          <a:p>
            <a:pPr lvl="0"/>
            <a:r>
              <a:rPr lang="en-US" dirty="0"/>
              <a:t>THANK YOU</a:t>
            </a:r>
          </a:p>
          <a:p>
            <a:pPr lvl="0"/>
            <a:r>
              <a:rPr lang="en-US" sz="2500" dirty="0"/>
              <a:t>FOR DOING GOOD IN THE WORLD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fld id="{97A94E25-127B-4C48-AF96-44BA7B823777}" type="slidenum">
              <a:rPr lang="en-US" smtClean="0"/>
              <a:pPr/>
              <a:t>18</a:t>
            </a:fld>
            <a:endParaRPr lang="en-US" dirty="0"/>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315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7C25BA-D8F0-4178-B816-B2FDF5B1B83D}"/>
              </a:ext>
            </a:extLst>
          </p:cNvPr>
          <p:cNvPicPr>
            <a:picLocks noChangeAspect="1"/>
          </p:cNvPicPr>
          <p:nvPr/>
        </p:nvPicPr>
        <p:blipFill>
          <a:blip r:embed="rId4"/>
          <a:stretch>
            <a:fillRect/>
          </a:stretch>
        </p:blipFill>
        <p:spPr>
          <a:xfrm>
            <a:off x="3188332" y="875994"/>
            <a:ext cx="5627077" cy="4735514"/>
          </a:xfrm>
          <a:prstGeom prst="rect">
            <a:avLst/>
          </a:prstGeom>
        </p:spPr>
      </p:pic>
      <p:sp>
        <p:nvSpPr>
          <p:cNvPr id="4" name="TextBox 3">
            <a:extLst>
              <a:ext uri="{FF2B5EF4-FFF2-40B4-BE49-F238E27FC236}">
                <a16:creationId xmlns:a16="http://schemas.microsoft.com/office/drawing/2014/main" id="{5BC42DF1-87D7-4892-9774-04059B83693F}"/>
              </a:ext>
            </a:extLst>
          </p:cNvPr>
          <p:cNvSpPr txBox="1"/>
          <p:nvPr/>
        </p:nvSpPr>
        <p:spPr>
          <a:xfrm>
            <a:off x="3188332" y="875994"/>
            <a:ext cx="5627077" cy="3722598"/>
          </a:xfrm>
          <a:prstGeom prst="rect">
            <a:avLst/>
          </a:prstGeom>
          <a:noFill/>
        </p:spPr>
        <p:txBody>
          <a:bodyPr wrap="square" rtlCol="0" anchor="ctr">
            <a:noAutofit/>
          </a:bodyPr>
          <a:lstStyle/>
          <a:p>
            <a:pPr algn="ctr"/>
            <a:r>
              <a:rPr lang="en-US" sz="4000" b="1" dirty="0">
                <a:solidFill>
                  <a:schemeClr val="bg1"/>
                </a:solidFill>
                <a:latin typeface="Arial" panose="020B0604020202020204" pitchFamily="34" charset="0"/>
                <a:ea typeface="Arial" charset="0"/>
                <a:cs typeface="Arial" panose="020B0604020202020204" pitchFamily="34" charset="0"/>
              </a:rPr>
              <a:t>QUESTIONS?</a:t>
            </a:r>
          </a:p>
          <a:p>
            <a:pPr algn="ctr"/>
            <a:r>
              <a:rPr lang="en-US" sz="4000" b="1" dirty="0">
                <a:solidFill>
                  <a:schemeClr val="bg1"/>
                </a:solidFill>
                <a:latin typeface="Arial" panose="020B0604020202020204" pitchFamily="34" charset="0"/>
                <a:ea typeface="Arial" charset="0"/>
                <a:cs typeface="Arial" panose="020B0604020202020204" pitchFamily="34" charset="0"/>
              </a:rPr>
              <a:t>Call Alice Howard </a:t>
            </a:r>
          </a:p>
          <a:p>
            <a:pPr algn="ctr"/>
            <a:r>
              <a:rPr lang="en-US" sz="4000" b="1" dirty="0">
                <a:solidFill>
                  <a:schemeClr val="bg1"/>
                </a:solidFill>
                <a:latin typeface="Arial" panose="020B0604020202020204" pitchFamily="34" charset="0"/>
                <a:ea typeface="Arial" charset="0"/>
                <a:cs typeface="Arial" panose="020B0604020202020204" pitchFamily="34" charset="0"/>
              </a:rPr>
              <a:t>843-271-0550</a:t>
            </a:r>
          </a:p>
        </p:txBody>
      </p:sp>
    </p:spTree>
    <p:custDataLst>
      <p:tags r:id="rId1"/>
    </p:custDataLst>
    <p:extLst>
      <p:ext uri="{BB962C8B-B14F-4D97-AF65-F5344CB8AC3E}">
        <p14:creationId xmlns:p14="http://schemas.microsoft.com/office/powerpoint/2010/main" val="1279188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tanding in front of a building&#10;&#10;Description automatically generated">
            <a:extLst>
              <a:ext uri="{FF2B5EF4-FFF2-40B4-BE49-F238E27FC236}">
                <a16:creationId xmlns:a16="http://schemas.microsoft.com/office/drawing/2014/main" id="{14713E18-21EE-5647-A26A-5F8E359FD072}"/>
              </a:ext>
            </a:extLst>
          </p:cNvPr>
          <p:cNvPicPr>
            <a:picLocks noChangeAspect="1"/>
          </p:cNvPicPr>
          <p:nvPr/>
        </p:nvPicPr>
        <p:blipFill rotWithShape="1">
          <a:blip r:embed="rId4">
            <a:extLst>
              <a:ext uri="{28A0092B-C50C-407E-A947-70E740481C1C}">
                <a14:useLocalDpi xmlns:a14="http://schemas.microsoft.com/office/drawing/2010/main" val="0"/>
              </a:ext>
            </a:extLst>
          </a:blip>
          <a:srcRect l="7578" t="20975" b="1043"/>
          <a:stretch/>
        </p:blipFill>
        <p:spPr>
          <a:xfrm>
            <a:off x="0" y="-1"/>
            <a:ext cx="12191999" cy="6857999"/>
          </a:xfrm>
          <a:prstGeom prst="rect">
            <a:avLst/>
          </a:prstGeom>
        </p:spPr>
      </p:pic>
      <p:sp>
        <p:nvSpPr>
          <p:cNvPr id="5" name="Rectangle 4">
            <a:extLst>
              <a:ext uri="{FF2B5EF4-FFF2-40B4-BE49-F238E27FC236}">
                <a16:creationId xmlns:a16="http://schemas.microsoft.com/office/drawing/2014/main" id="{6DF84666-944A-144F-9990-BB41A08588DC}"/>
              </a:ext>
            </a:extLst>
          </p:cNvPr>
          <p:cNvSpPr/>
          <p:nvPr/>
        </p:nvSpPr>
        <p:spPr>
          <a:xfrm>
            <a:off x="0" y="0"/>
            <a:ext cx="12192000" cy="6858000"/>
          </a:xfrm>
          <a:prstGeom prst="rect">
            <a:avLst/>
          </a:prstGeom>
          <a:solidFill>
            <a:srgbClr val="48595D">
              <a:alpha val="6941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CFCEC9CE-D96F-5D43-8F81-D5A2CD7FD303}"/>
              </a:ext>
            </a:extLst>
          </p:cNvPr>
          <p:cNvSpPr txBox="1"/>
          <p:nvPr/>
        </p:nvSpPr>
        <p:spPr>
          <a:xfrm>
            <a:off x="481012" y="2115440"/>
            <a:ext cx="11229974" cy="2062103"/>
          </a:xfrm>
          <a:prstGeom prst="rect">
            <a:avLst/>
          </a:prstGeom>
          <a:noFill/>
        </p:spPr>
        <p:txBody>
          <a:bodyPr wrap="square" rtlCol="0">
            <a:spAutoFit/>
          </a:bodyPr>
          <a:lstStyle/>
          <a:p>
            <a:pPr algn="ctr"/>
            <a:r>
              <a:rPr lang="en-US" sz="3200" dirty="0">
                <a:solidFill>
                  <a:schemeClr val="bg1"/>
                </a:solidFill>
              </a:rPr>
              <a:t>The Rotary Foundation helps Rotarians to </a:t>
            </a:r>
          </a:p>
          <a:p>
            <a:pPr algn="ctr"/>
            <a:r>
              <a:rPr lang="en-US" sz="3200" dirty="0">
                <a:solidFill>
                  <a:schemeClr val="bg1"/>
                </a:solidFill>
              </a:rPr>
              <a:t>advance world understanding, goodwill, and peace by</a:t>
            </a:r>
          </a:p>
          <a:p>
            <a:pPr algn="ctr"/>
            <a:r>
              <a:rPr lang="en-US" sz="3200" dirty="0">
                <a:solidFill>
                  <a:schemeClr val="bg1"/>
                </a:solidFill>
              </a:rPr>
              <a:t> improving health, providing quality education, improving the environment, and alleviating poverty.</a:t>
            </a:r>
          </a:p>
        </p:txBody>
      </p:sp>
      <p:pic>
        <p:nvPicPr>
          <p:cNvPr id="7" name="Picture 6" descr="A picture containing drawing&#10;&#10;Description automatically generated">
            <a:extLst>
              <a:ext uri="{FF2B5EF4-FFF2-40B4-BE49-F238E27FC236}">
                <a16:creationId xmlns:a16="http://schemas.microsoft.com/office/drawing/2014/main" id="{69D1DAE3-A000-2F4F-8E57-443A9714DD7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30749" y="5003121"/>
            <a:ext cx="2730500" cy="1029298"/>
          </a:xfrm>
          <a:prstGeom prst="rect">
            <a:avLst/>
          </a:prstGeom>
        </p:spPr>
      </p:pic>
    </p:spTree>
    <p:custDataLst>
      <p:tags r:id="rId1"/>
    </p:custDataLst>
    <p:extLst>
      <p:ext uri="{BB962C8B-B14F-4D97-AF65-F5344CB8AC3E}">
        <p14:creationId xmlns:p14="http://schemas.microsoft.com/office/powerpoint/2010/main" val="362352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A6C75375-C8EB-4734-93C9-E33AFCA93406}"/>
              </a:ext>
            </a:extLst>
          </p:cNvPr>
          <p:cNvSpPr>
            <a:spLocks noGrp="1"/>
          </p:cNvSpPr>
          <p:nvPr>
            <p:ph type="body" sz="quarter" idx="12"/>
          </p:nvPr>
        </p:nvSpPr>
        <p:spPr>
          <a:xfrm>
            <a:off x="6431130" y="1587043"/>
            <a:ext cx="5302417" cy="3141662"/>
          </a:xfrm>
        </p:spPr>
        <p:txBody>
          <a:bodyPr>
            <a:normAutofit/>
          </a:bodyPr>
          <a:lstStyle/>
          <a:p>
            <a:pPr>
              <a:lnSpc>
                <a:spcPct val="80000"/>
              </a:lnSpc>
            </a:pPr>
            <a:r>
              <a:rPr lang="en-US" sz="3200" b="1" dirty="0">
                <a:solidFill>
                  <a:srgbClr val="01B4E7"/>
                </a:solidFill>
                <a:ea typeface="Arial Black" charset="0"/>
                <a:cs typeface="Arial Black" charset="0"/>
              </a:rPr>
              <a:t>91%</a:t>
            </a:r>
            <a:r>
              <a:rPr lang="en-US" sz="2000" b="1" dirty="0">
                <a:solidFill>
                  <a:srgbClr val="01B4E7"/>
                </a:solidFill>
                <a:ea typeface="Arial Black" charset="0"/>
                <a:cs typeface="Arial Black" charset="0"/>
              </a:rPr>
              <a:t> </a:t>
            </a:r>
            <a:r>
              <a:rPr lang="en-US" sz="2600" b="1" dirty="0">
                <a:latin typeface="Arial" panose="020B0604020202020204" pitchFamily="34" charset="0"/>
                <a:ea typeface="Arial Black" charset="0"/>
                <a:cs typeface="Arial" panose="020B0604020202020204" pitchFamily="34" charset="0"/>
              </a:rPr>
              <a:t>of funds are spent on program awards and operations</a:t>
            </a:r>
          </a:p>
          <a:p>
            <a:pPr>
              <a:lnSpc>
                <a:spcPct val="80000"/>
              </a:lnSpc>
            </a:pPr>
            <a:endParaRPr lang="en-US" sz="1600" b="1" dirty="0">
              <a:latin typeface="Arial" panose="020B0604020202020204" pitchFamily="34" charset="0"/>
              <a:ea typeface="Arial Black" charset="0"/>
              <a:cs typeface="Arial" panose="020B0604020202020204" pitchFamily="34" charset="0"/>
            </a:endParaRPr>
          </a:p>
          <a:p>
            <a:pPr>
              <a:lnSpc>
                <a:spcPct val="80000"/>
              </a:lnSpc>
            </a:pPr>
            <a:r>
              <a:rPr lang="en-US" sz="2600" b="1" dirty="0">
                <a:latin typeface="Arial" panose="020B0604020202020204" pitchFamily="34" charset="0"/>
                <a:ea typeface="Arial Black" charset="0"/>
                <a:cs typeface="Arial" panose="020B0604020202020204" pitchFamily="34" charset="0"/>
              </a:rPr>
              <a:t>We’ve earned </a:t>
            </a:r>
            <a:r>
              <a:rPr lang="en-US" sz="3200" b="1" dirty="0">
                <a:solidFill>
                  <a:srgbClr val="01B4E7"/>
                </a:solidFill>
                <a:latin typeface="Arial" panose="020B0604020202020204" pitchFamily="34" charset="0"/>
                <a:ea typeface="Arial Black" charset="0"/>
                <a:cs typeface="Arial" panose="020B0604020202020204" pitchFamily="34" charset="0"/>
              </a:rPr>
              <a:t>13</a:t>
            </a:r>
            <a:r>
              <a:rPr lang="en-US" sz="2600" b="1" dirty="0">
                <a:latin typeface="Arial" panose="020B0604020202020204" pitchFamily="34" charset="0"/>
                <a:ea typeface="Arial Black" charset="0"/>
                <a:cs typeface="Arial" panose="020B0604020202020204" pitchFamily="34" charset="0"/>
              </a:rPr>
              <a:t> consecutive four-star ratings from Charity Navigator</a:t>
            </a:r>
            <a:endParaRPr lang="en-US" sz="2600" b="1" spc="-40" dirty="0">
              <a:latin typeface="Arial" panose="020B0604020202020204" pitchFamily="34" charset="0"/>
              <a:ea typeface="Arial Black" charset="0"/>
              <a:cs typeface="Arial" panose="020B0604020202020204" pitchFamily="34" charset="0"/>
            </a:endParaRPr>
          </a:p>
        </p:txBody>
      </p:sp>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57200" y="1757230"/>
            <a:ext cx="5080000" cy="1135062"/>
          </a:xfrm>
        </p:spPr>
        <p:txBody>
          <a:bodyPr/>
          <a:lstStyle/>
          <a:p>
            <a:pPr lvl="0"/>
            <a:r>
              <a:rPr lang="en-US" dirty="0"/>
              <a:t>Outstanding performance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514353" y="3056476"/>
            <a:ext cx="5019839" cy="2215612"/>
          </a:xfrm>
        </p:spPr>
        <p:txBody>
          <a:bodyPr>
            <a:normAutofit lnSpcReduction="10000"/>
          </a:bodyPr>
          <a:lstStyle/>
          <a:p>
            <a:r>
              <a:rPr lang="en-US" sz="2400" dirty="0"/>
              <a:t>We’re an organization you can support with confidence. </a:t>
            </a:r>
          </a:p>
          <a:p>
            <a:endParaRPr lang="en-US" sz="400" dirty="0"/>
          </a:p>
          <a:p>
            <a:r>
              <a:rPr lang="en-US" sz="2400" dirty="0"/>
              <a:t>The Rotary Foundation continues to far exceed the standards set by independent charity-rating services like Charity Navigator.</a:t>
            </a:r>
          </a:p>
          <a:p>
            <a:endParaRPr lang="en-US" dirty="0"/>
          </a:p>
        </p:txBody>
      </p:sp>
      <p:pic>
        <p:nvPicPr>
          <p:cNvPr id="6" name="Picture 5" descr="A picture containing drawing&#10;&#10;Description automatically generated">
            <a:extLst>
              <a:ext uri="{FF2B5EF4-FFF2-40B4-BE49-F238E27FC236}">
                <a16:creationId xmlns:a16="http://schemas.microsoft.com/office/drawing/2014/main" id="{2CC61DF4-3C93-46BC-9C40-0313AA81AA7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527803" y="4448152"/>
            <a:ext cx="5205744" cy="1952644"/>
          </a:xfrm>
          <a:prstGeom prst="rect">
            <a:avLst/>
          </a:prstGeom>
        </p:spPr>
      </p:pic>
    </p:spTree>
    <p:custDataLst>
      <p:tags r:id="rId1"/>
    </p:custDataLst>
    <p:extLst>
      <p:ext uri="{BB962C8B-B14F-4D97-AF65-F5344CB8AC3E}">
        <p14:creationId xmlns:p14="http://schemas.microsoft.com/office/powerpoint/2010/main" val="308199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61206A8F-83E5-4FEA-8A5E-D732E9029D69}"/>
              </a:ext>
            </a:extLst>
          </p:cNvPr>
          <p:cNvSpPr>
            <a:spLocks noGrp="1"/>
          </p:cNvSpPr>
          <p:nvPr>
            <p:ph type="body" sz="quarter" idx="14"/>
          </p:nvPr>
        </p:nvSpPr>
        <p:spPr>
          <a:xfrm>
            <a:off x="342900" y="1995615"/>
            <a:ext cx="5569890" cy="1135062"/>
          </a:xfrm>
        </p:spPr>
        <p:txBody>
          <a:bodyPr/>
          <a:lstStyle/>
          <a:p>
            <a:pPr lvl="0"/>
            <a:r>
              <a:rPr lang="en-US" dirty="0"/>
              <a:t>The annual fund</a:t>
            </a:r>
          </a:p>
        </p:txBody>
      </p:sp>
      <p:sp>
        <p:nvSpPr>
          <p:cNvPr id="8" name="Slide Number Placeholder 7">
            <a:extLst>
              <a:ext uri="{FF2B5EF4-FFF2-40B4-BE49-F238E27FC236}">
                <a16:creationId xmlns:a16="http://schemas.microsoft.com/office/drawing/2014/main" id="{4AB0A0D4-FE26-4E8C-BEC1-CF94D310E9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0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7855F15E-88EA-6B40-8A63-8C3680F4916F}"/>
              </a:ext>
            </a:extLst>
          </p:cNvPr>
          <p:cNvSpPr txBox="1"/>
          <p:nvPr/>
        </p:nvSpPr>
        <p:spPr>
          <a:xfrm>
            <a:off x="1659835" y="-14908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Freeform: Shape 4">
            <a:extLst>
              <a:ext uri="{FF2B5EF4-FFF2-40B4-BE49-F238E27FC236}">
                <a16:creationId xmlns:a16="http://schemas.microsoft.com/office/drawing/2014/main" id="{01FAE375-FB45-4369-A2B9-2FC357E52525}"/>
              </a:ext>
            </a:extLst>
          </p:cNvPr>
          <p:cNvSpPr/>
          <p:nvPr/>
        </p:nvSpPr>
        <p:spPr>
          <a:xfrm>
            <a:off x="9864402" y="5815885"/>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custDataLst>
      <p:tags r:id="rId1"/>
    </p:custDataLst>
    <p:extLst>
      <p:ext uri="{BB962C8B-B14F-4D97-AF65-F5344CB8AC3E}">
        <p14:creationId xmlns:p14="http://schemas.microsoft.com/office/powerpoint/2010/main" val="163513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normAutofit/>
          </a:bodyPr>
          <a:lstStyle/>
          <a:p>
            <a:r>
              <a:rPr lang="en-US" dirty="0">
                <a:latin typeface="Arial" panose="020B0604020202020204" pitchFamily="34" charset="0"/>
                <a:cs typeface="Arial" panose="020B0604020202020204" pitchFamily="34" charset="0"/>
              </a:rPr>
              <a:t>ANNUAL FUND - </a:t>
            </a:r>
            <a:r>
              <a:rPr lang="en-US" dirty="0"/>
              <a:t>areas of focus</a:t>
            </a:r>
          </a:p>
        </p:txBody>
      </p:sp>
      <p:sp>
        <p:nvSpPr>
          <p:cNvPr id="45" name="TextBox 44">
            <a:extLst>
              <a:ext uri="{FF2B5EF4-FFF2-40B4-BE49-F238E27FC236}">
                <a16:creationId xmlns:a16="http://schemas.microsoft.com/office/drawing/2014/main" id="{91A4AF89-BD57-1646-83F3-74B99121848D}"/>
              </a:ext>
            </a:extLst>
          </p:cNvPr>
          <p:cNvSpPr txBox="1"/>
          <p:nvPr/>
        </p:nvSpPr>
        <p:spPr>
          <a:xfrm>
            <a:off x="6558452" y="2187150"/>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170</a:t>
            </a:r>
          </a:p>
        </p:txBody>
      </p:sp>
      <p:sp>
        <p:nvSpPr>
          <p:cNvPr id="55" name="TextBox 54">
            <a:extLst>
              <a:ext uri="{FF2B5EF4-FFF2-40B4-BE49-F238E27FC236}">
                <a16:creationId xmlns:a16="http://schemas.microsoft.com/office/drawing/2014/main" id="{1DD32771-6CAE-754D-960C-CA4B02227565}"/>
              </a:ext>
            </a:extLst>
          </p:cNvPr>
          <p:cNvSpPr txBox="1"/>
          <p:nvPr/>
        </p:nvSpPr>
        <p:spPr>
          <a:xfrm>
            <a:off x="9409673" y="3490900"/>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$59.4</a:t>
            </a:r>
          </a:p>
        </p:txBody>
      </p:sp>
      <p:sp>
        <p:nvSpPr>
          <p:cNvPr id="63" name="TextBox 62">
            <a:extLst>
              <a:ext uri="{FF2B5EF4-FFF2-40B4-BE49-F238E27FC236}">
                <a16:creationId xmlns:a16="http://schemas.microsoft.com/office/drawing/2014/main" id="{29272211-CC74-0646-8E4B-A0DC5AA149BE}"/>
              </a:ext>
            </a:extLst>
          </p:cNvPr>
          <p:cNvSpPr txBox="1"/>
          <p:nvPr/>
        </p:nvSpPr>
        <p:spPr>
          <a:xfrm>
            <a:off x="1200692" y="4907711"/>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101</a:t>
            </a:r>
          </a:p>
        </p:txBody>
      </p:sp>
      <p:sp>
        <p:nvSpPr>
          <p:cNvPr id="64" name="TextBox 63">
            <a:extLst>
              <a:ext uri="{FF2B5EF4-FFF2-40B4-BE49-F238E27FC236}">
                <a16:creationId xmlns:a16="http://schemas.microsoft.com/office/drawing/2014/main" id="{9FE8518B-F744-A24A-8326-1609C9FBC3CC}"/>
              </a:ext>
            </a:extLst>
          </p:cNvPr>
          <p:cNvSpPr txBox="1"/>
          <p:nvPr/>
        </p:nvSpPr>
        <p:spPr>
          <a:xfrm>
            <a:off x="1409711" y="495486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$8.9</a:t>
            </a:r>
          </a:p>
        </p:txBody>
      </p:sp>
      <p:sp>
        <p:nvSpPr>
          <p:cNvPr id="70" name="TextBox 69">
            <a:extLst>
              <a:ext uri="{FF2B5EF4-FFF2-40B4-BE49-F238E27FC236}">
                <a16:creationId xmlns:a16="http://schemas.microsoft.com/office/drawing/2014/main" id="{AE2153A2-EF9A-2241-9EE3-CB5373A907A8}"/>
              </a:ext>
            </a:extLst>
          </p:cNvPr>
          <p:cNvSpPr txBox="1"/>
          <p:nvPr/>
        </p:nvSpPr>
        <p:spPr>
          <a:xfrm>
            <a:off x="5033561" y="461539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57</a:t>
            </a:r>
          </a:p>
        </p:txBody>
      </p:sp>
      <p:sp>
        <p:nvSpPr>
          <p:cNvPr id="77" name="TextBox 76">
            <a:extLst>
              <a:ext uri="{FF2B5EF4-FFF2-40B4-BE49-F238E27FC236}">
                <a16:creationId xmlns:a16="http://schemas.microsoft.com/office/drawing/2014/main" id="{76A9ECA5-983D-324F-A62D-8D0282E73158}"/>
              </a:ext>
            </a:extLst>
          </p:cNvPr>
          <p:cNvSpPr txBox="1"/>
          <p:nvPr/>
        </p:nvSpPr>
        <p:spPr>
          <a:xfrm>
            <a:off x="9169847" y="4286212"/>
            <a:ext cx="404261"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189</a:t>
            </a:r>
          </a:p>
        </p:txBody>
      </p:sp>
      <p:sp>
        <p:nvSpPr>
          <p:cNvPr id="78" name="TextBox 77">
            <a:extLst>
              <a:ext uri="{FF2B5EF4-FFF2-40B4-BE49-F238E27FC236}">
                <a16:creationId xmlns:a16="http://schemas.microsoft.com/office/drawing/2014/main" id="{61D4472F-C6EB-2F4B-8502-0A7789398CC9}"/>
              </a:ext>
            </a:extLst>
          </p:cNvPr>
          <p:cNvSpPr txBox="1"/>
          <p:nvPr/>
        </p:nvSpPr>
        <p:spPr>
          <a:xfrm>
            <a:off x="9262339" y="4464044"/>
            <a:ext cx="635133" cy="246221"/>
          </a:xfrm>
          <a:prstGeom prst="rect">
            <a:avLst/>
          </a:prstGeom>
          <a:noFill/>
        </p:spPr>
        <p:txBody>
          <a:bodyPr wrap="square" rtlCol="0" anchor="ctr">
            <a:spAutoFit/>
          </a:bodyPr>
          <a:lstStyle/>
          <a:p>
            <a:pPr>
              <a:defRPr sz="1800" b="0" i="0" u="none" strike="noStrike" kern="1200" spc="0" baseline="0">
                <a:solidFill>
                  <a:sysClr val="windowText" lastClr="000000"/>
                </a:solidFill>
                <a:latin typeface="Arial Narrow" panose="020B0606020202030204" pitchFamily="34" charset="0"/>
                <a:ea typeface="+mn-ea"/>
                <a:cs typeface="+mn-cs"/>
              </a:defRPr>
            </a:pPr>
            <a:r>
              <a:rPr lang="en-US" sz="1000" b="1" dirty="0">
                <a:solidFill>
                  <a:schemeClr val="bg1"/>
                </a:solidFill>
              </a:rPr>
              <a:t>$15.3 </a:t>
            </a:r>
          </a:p>
        </p:txBody>
      </p:sp>
      <p:pic>
        <p:nvPicPr>
          <p:cNvPr id="8" name="Picture 7" descr="A close up of a logo&#10;&#10;Description automatically generated">
            <a:extLst>
              <a:ext uri="{FF2B5EF4-FFF2-40B4-BE49-F238E27FC236}">
                <a16:creationId xmlns:a16="http://schemas.microsoft.com/office/drawing/2014/main" id="{4B623673-E5F5-C04D-9969-7727A7CF67E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66354" y="4819708"/>
            <a:ext cx="877824" cy="877824"/>
          </a:xfrm>
          <a:prstGeom prst="rect">
            <a:avLst/>
          </a:prstGeom>
        </p:spPr>
      </p:pic>
      <p:pic>
        <p:nvPicPr>
          <p:cNvPr id="14" name="Picture 1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813972" y="1540043"/>
            <a:ext cx="8178452" cy="4948707"/>
          </a:xfrm>
          <a:prstGeom prst="rect">
            <a:avLst/>
          </a:prstGeom>
        </p:spPr>
      </p:pic>
    </p:spTree>
    <p:custDataLst>
      <p:tags r:id="rId1"/>
    </p:custDataLst>
    <p:extLst>
      <p:ext uri="{BB962C8B-B14F-4D97-AF65-F5344CB8AC3E}">
        <p14:creationId xmlns:p14="http://schemas.microsoft.com/office/powerpoint/2010/main" val="17429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D8BDA7B-C6EA-427E-97F1-6FA2E11670E3}"/>
              </a:ext>
            </a:extLst>
          </p:cNvPr>
          <p:cNvSpPr>
            <a:spLocks noGrp="1"/>
          </p:cNvSpPr>
          <p:nvPr>
            <p:ph type="body" sz="quarter" idx="14"/>
          </p:nvPr>
        </p:nvSpPr>
        <p:spPr>
          <a:xfrm>
            <a:off x="415920" y="2027234"/>
            <a:ext cx="4978400" cy="1135062"/>
          </a:xfrm>
        </p:spPr>
        <p:txBody>
          <a:bodyPr/>
          <a:lstStyle/>
          <a:p>
            <a:pPr lvl="0"/>
            <a:r>
              <a:rPr lang="en-US" dirty="0"/>
              <a:t>ANNUAL FUND -</a:t>
            </a:r>
          </a:p>
          <a:p>
            <a:pPr lvl="0"/>
            <a:r>
              <a:rPr lang="en-US" dirty="0"/>
              <a:t>SHARE</a:t>
            </a:r>
          </a:p>
        </p:txBody>
      </p:sp>
      <p:sp>
        <p:nvSpPr>
          <p:cNvPr id="23" name="Content Placeholder 22">
            <a:extLst>
              <a:ext uri="{FF2B5EF4-FFF2-40B4-BE49-F238E27FC236}">
                <a16:creationId xmlns:a16="http://schemas.microsoft.com/office/drawing/2014/main" id="{5E897E4C-1BAC-400D-90F7-356FC65D6391}"/>
              </a:ext>
            </a:extLst>
          </p:cNvPr>
          <p:cNvSpPr>
            <a:spLocks noGrp="1"/>
          </p:cNvSpPr>
          <p:nvPr>
            <p:ph type="subTitle" idx="1"/>
          </p:nvPr>
        </p:nvSpPr>
        <p:spPr>
          <a:xfrm>
            <a:off x="411687" y="3326479"/>
            <a:ext cx="5465233" cy="2645693"/>
          </a:xfrm>
        </p:spPr>
        <p:txBody>
          <a:bodyPr>
            <a:normAutofit fontScale="92500"/>
          </a:bodyPr>
          <a:lstStyle/>
          <a:p>
            <a:r>
              <a:rPr lang="en-US" sz="2400" dirty="0">
                <a:latin typeface="+mn-lt"/>
              </a:rPr>
              <a:t>When you give to Annual Fund – SHARE, The Rotary Foundation transforms your gifts into service projects that change lives close to home and around the world. </a:t>
            </a:r>
          </a:p>
          <a:p>
            <a:endParaRPr lang="en-US" sz="2400" dirty="0">
              <a:latin typeface="+mn-lt"/>
            </a:endParaRPr>
          </a:p>
          <a:p>
            <a:r>
              <a:rPr lang="en-US" sz="2400" dirty="0">
                <a:latin typeface="+mn-lt"/>
              </a:rPr>
              <a:t>Learn more at:             </a:t>
            </a:r>
            <a:r>
              <a:rPr lang="en-US" sz="2400" dirty="0">
                <a:latin typeface="+mn-lt"/>
                <a:ea typeface="Calibri" panose="020F0502020204030204" pitchFamily="34" charset="0"/>
                <a:cs typeface="Times New Roman" panose="02020603050405020304" pitchFamily="18" charset="0"/>
              </a:rPr>
              <a:t>my.rotary.org/annual-fund-and-share  </a:t>
            </a:r>
            <a:endParaRPr lang="en-US" sz="2400" dirty="0">
              <a:latin typeface="+mn-lt"/>
            </a:endParaRPr>
          </a:p>
          <a:p>
            <a:endParaRPr lang="en-US" dirty="0"/>
          </a:p>
          <a:p>
            <a:endParaRPr lang="en-US" dirty="0"/>
          </a:p>
        </p:txBody>
      </p:sp>
      <p:sp>
        <p:nvSpPr>
          <p:cNvPr id="8" name="Slide Number Placeholder 7">
            <a:extLst>
              <a:ext uri="{FF2B5EF4-FFF2-40B4-BE49-F238E27FC236}">
                <a16:creationId xmlns:a16="http://schemas.microsoft.com/office/drawing/2014/main" id="{2329F6AB-B132-4AF4-B061-8437F837C270}"/>
              </a:ext>
            </a:extLst>
          </p:cNvPr>
          <p:cNvSpPr>
            <a:spLocks noGrp="1"/>
          </p:cNvSpPr>
          <p:nvPr>
            <p:ph type="sldNum" sz="quarter" idx="15"/>
          </p:nvPr>
        </p:nvSpPr>
        <p:spPr/>
        <p:txBody>
          <a:bodyPr/>
          <a:lstStyle/>
          <a:p>
            <a:fld id="{97A94E25-127B-4C48-AF96-44BA7B823777}" type="slidenum">
              <a:rPr lang="en-US" smtClean="0"/>
              <a:pPr/>
              <a:t>6</a:t>
            </a:fld>
            <a:endParaRPr lang="en-US" dirty="0"/>
          </a:p>
        </p:txBody>
      </p:sp>
      <p:pic>
        <p:nvPicPr>
          <p:cNvPr id="9" name="Picture 8" descr="A screenshot of a cell phone&#10;&#10;Description automatically generated">
            <a:extLst>
              <a:ext uri="{FF2B5EF4-FFF2-40B4-BE49-F238E27FC236}">
                <a16:creationId xmlns:a16="http://schemas.microsoft.com/office/drawing/2014/main" id="{6E581528-086B-4E3F-8894-881D277745A1}"/>
              </a:ext>
            </a:extLst>
          </p:cNvPr>
          <p:cNvPicPr>
            <a:picLocks noChangeAspect="1"/>
          </p:cNvPicPr>
          <p:nvPr/>
        </p:nvPicPr>
        <p:blipFill rotWithShape="1">
          <a:blip r:embed="rId3">
            <a:extLst>
              <a:ext uri="{28A0092B-C50C-407E-A947-70E740481C1C}">
                <a14:useLocalDpi xmlns:a14="http://schemas.microsoft.com/office/drawing/2010/main" val="0"/>
              </a:ext>
            </a:extLst>
          </a:blip>
          <a:srcRect t="3776" b="3300"/>
          <a:stretch/>
        </p:blipFill>
        <p:spPr>
          <a:xfrm>
            <a:off x="6654802" y="190430"/>
            <a:ext cx="4700586" cy="6552000"/>
          </a:xfrm>
          <a:prstGeom prst="rect">
            <a:avLst/>
          </a:prstGeom>
        </p:spPr>
      </p:pic>
    </p:spTree>
    <p:extLst>
      <p:ext uri="{BB962C8B-B14F-4D97-AF65-F5344CB8AC3E}">
        <p14:creationId xmlns:p14="http://schemas.microsoft.com/office/powerpoint/2010/main" val="8518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p:txBody>
          <a:bodyPr/>
          <a:lstStyle/>
          <a:p>
            <a:pPr lvl="0"/>
            <a:r>
              <a:rPr lang="en-US" dirty="0"/>
              <a:t>Global grants make a BIG impact</a:t>
            </a:r>
          </a:p>
        </p:txBody>
      </p:sp>
      <p:sp>
        <p:nvSpPr>
          <p:cNvPr id="8" name="Content Placeholder 7">
            <a:extLst>
              <a:ext uri="{FF2B5EF4-FFF2-40B4-BE49-F238E27FC236}">
                <a16:creationId xmlns:a16="http://schemas.microsoft.com/office/drawing/2014/main" id="{080356D1-8491-4D3F-A23B-9317F31E57FF}"/>
              </a:ext>
            </a:extLst>
          </p:cNvPr>
          <p:cNvSpPr>
            <a:spLocks noGrp="1"/>
          </p:cNvSpPr>
          <p:nvPr>
            <p:ph idx="1"/>
          </p:nvPr>
        </p:nvSpPr>
        <p:spPr/>
        <p:txBody>
          <a:bodyPr/>
          <a:lstStyle/>
          <a:p>
            <a:pPr marL="0" indent="0">
              <a:buNone/>
            </a:pPr>
            <a:r>
              <a:rPr lang="en-US" i="1" dirty="0">
                <a:solidFill>
                  <a:schemeClr val="tx1"/>
                </a:solidFill>
              </a:rPr>
              <a:t>[Presenter: Personalize this slide to feature a global grant project sponsored by the club or district. For more information, talk to your district leaders, who have access to the Grant Productivity Report]</a:t>
            </a:r>
          </a:p>
          <a:p>
            <a:pPr marL="0" indent="0">
              <a:buNone/>
            </a:pPr>
            <a:endParaRPr lang="en-US" dirty="0">
              <a:solidFill>
                <a:schemeClr val="tx1"/>
              </a:solidFill>
            </a:endParaRPr>
          </a:p>
          <a:p>
            <a:pPr marL="0" indent="0">
              <a:buNone/>
            </a:pPr>
            <a:r>
              <a:rPr lang="en-US" i="1" dirty="0">
                <a:solidFill>
                  <a:schemeClr val="tx1"/>
                </a:solidFill>
              </a:rPr>
              <a:t>[Or you can feature a project from </a:t>
            </a:r>
            <a:r>
              <a:rPr lang="en-US" i="1" dirty="0">
                <a:solidFill>
                  <a:schemeClr val="tx1"/>
                </a:solidFill>
                <a:hlinkClick r:id="rId4"/>
              </a:rPr>
              <a:t>instagram.com/rotaryinternational</a:t>
            </a:r>
            <a:r>
              <a:rPr lang="en-US" i="1" dirty="0">
                <a:solidFill>
                  <a:schemeClr val="tx1"/>
                </a:solidFill>
              </a:rPr>
              <a:t> or  </a:t>
            </a:r>
            <a:r>
              <a:rPr lang="en-US" i="1" dirty="0">
                <a:solidFill>
                  <a:schemeClr val="tx1"/>
                </a:solidFill>
                <a:hlinkClick r:id="rId5"/>
              </a:rPr>
              <a:t>facebook.com/rotary</a:t>
            </a:r>
            <a:r>
              <a:rPr lang="en-US" i="1" dirty="0">
                <a:solidFill>
                  <a:schemeClr val="tx1"/>
                </a:solidFill>
              </a:rPr>
              <a:t>]</a:t>
            </a:r>
          </a:p>
          <a:p>
            <a:pPr marL="0" indent="0">
              <a:buNone/>
            </a:pPr>
            <a:endParaRPr lang="en-US" dirty="0"/>
          </a:p>
        </p:txBody>
      </p:sp>
      <p:sp>
        <p:nvSpPr>
          <p:cNvPr id="2" name="Subtitle 1">
            <a:extLst>
              <a:ext uri="{FF2B5EF4-FFF2-40B4-BE49-F238E27FC236}">
                <a16:creationId xmlns:a16="http://schemas.microsoft.com/office/drawing/2014/main" id="{FAEBFF66-59B5-400E-91A1-23E044CC7ED2}"/>
              </a:ext>
            </a:extLst>
          </p:cNvPr>
          <p:cNvSpPr>
            <a:spLocks noGrp="1"/>
          </p:cNvSpPr>
          <p:nvPr>
            <p:ph type="subTitle" idx="13"/>
          </p:nvPr>
        </p:nvSpPr>
        <p:spPr/>
        <p:txBody>
          <a:bodyPr/>
          <a:lstStyle/>
          <a:p>
            <a:r>
              <a:rPr lang="en-US" dirty="0"/>
              <a:t>PUT A SUBHEAD HERE. DELETE IF there is NONE.</a:t>
            </a:r>
          </a:p>
        </p:txBody>
      </p:sp>
    </p:spTree>
    <p:custDataLst>
      <p:tags r:id="rId1"/>
    </p:custDataLst>
    <p:extLst>
      <p:ext uri="{BB962C8B-B14F-4D97-AF65-F5344CB8AC3E}">
        <p14:creationId xmlns:p14="http://schemas.microsoft.com/office/powerpoint/2010/main" val="286737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381ABC-8821-4985-883C-CC7B9BF4084D}"/>
              </a:ext>
            </a:extLst>
          </p:cNvPr>
          <p:cNvSpPr>
            <a:spLocks noGrp="1"/>
          </p:cNvSpPr>
          <p:nvPr>
            <p:ph type="title"/>
          </p:nvPr>
        </p:nvSpPr>
        <p:spPr>
          <a:xfrm>
            <a:off x="0" y="1"/>
            <a:ext cx="12192000" cy="1540042"/>
          </a:xfrm>
        </p:spPr>
        <p:txBody>
          <a:bodyPr/>
          <a:lstStyle/>
          <a:p>
            <a:pPr marL="393700" lvl="0"/>
            <a:r>
              <a:rPr lang="en-US" dirty="0"/>
              <a:t>District grants meet local Needs</a:t>
            </a:r>
          </a:p>
        </p:txBody>
      </p:sp>
      <p:sp>
        <p:nvSpPr>
          <p:cNvPr id="4" name="Content Placeholder 3"/>
          <p:cNvSpPr>
            <a:spLocks noGrp="1"/>
          </p:cNvSpPr>
          <p:nvPr>
            <p:ph idx="1"/>
          </p:nvPr>
        </p:nvSpPr>
        <p:spPr>
          <a:xfrm>
            <a:off x="342900" y="1930626"/>
            <a:ext cx="11506199" cy="3836989"/>
          </a:xfrm>
        </p:spPr>
        <p:txBody>
          <a:bodyPr>
            <a:normAutofit/>
          </a:bodyPr>
          <a:lstStyle/>
          <a:p>
            <a:pPr marL="0" indent="0">
              <a:buNone/>
            </a:pPr>
            <a:r>
              <a:rPr lang="en-US" sz="3200" i="1" dirty="0">
                <a:solidFill>
                  <a:schemeClr val="tx1"/>
                </a:solidFill>
              </a:rPr>
              <a:t>What are some local District Grants that clubs have done in the past year?</a:t>
            </a:r>
          </a:p>
          <a:p>
            <a:pPr marL="0" indent="0">
              <a:buNone/>
            </a:pPr>
            <a:endParaRPr lang="en-US" sz="3200" i="1" dirty="0">
              <a:solidFill>
                <a:schemeClr val="tx1"/>
              </a:solidFill>
            </a:endParaRPr>
          </a:p>
          <a:p>
            <a:pPr marL="0" indent="0">
              <a:buNone/>
            </a:pPr>
            <a:r>
              <a:rPr lang="en-US" sz="3200" i="1" dirty="0">
                <a:solidFill>
                  <a:schemeClr val="tx1"/>
                </a:solidFill>
              </a:rPr>
              <a:t>How did your club meet the challenges of participation with COVID restrictions?</a:t>
            </a:r>
          </a:p>
          <a:p>
            <a:pPr marL="0" indent="0">
              <a:buNone/>
            </a:pPr>
            <a:endParaRPr lang="en-US" sz="3200" i="1" dirty="0">
              <a:solidFill>
                <a:schemeClr val="tx1"/>
              </a:solidFill>
            </a:endParaRPr>
          </a:p>
          <a:p>
            <a:pPr marL="0" indent="0">
              <a:buNone/>
            </a:pPr>
            <a:r>
              <a:rPr lang="en-US" sz="3200" i="1" dirty="0">
                <a:solidFill>
                  <a:schemeClr val="tx1"/>
                </a:solidFill>
              </a:rPr>
              <a:t>What new projects this year? </a:t>
            </a:r>
            <a:endParaRPr lang="en-US" sz="3200" dirty="0"/>
          </a:p>
        </p:txBody>
      </p:sp>
    </p:spTree>
    <p:custDataLst>
      <p:tags r:id="rId1"/>
    </p:custDataLst>
    <p:extLst>
      <p:ext uri="{BB962C8B-B14F-4D97-AF65-F5344CB8AC3E}">
        <p14:creationId xmlns:p14="http://schemas.microsoft.com/office/powerpoint/2010/main" val="396453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03B6C6CB-6D81-684E-A496-996F3E5FA384}"/>
              </a:ext>
            </a:extLst>
          </p:cNvPr>
          <p:cNvSpPr>
            <a:spLocks noGrp="1"/>
          </p:cNvSpPr>
          <p:nvPr>
            <p:ph type="title"/>
          </p:nvPr>
        </p:nvSpPr>
        <p:spPr>
          <a:xfrm>
            <a:off x="381000" y="1"/>
            <a:ext cx="11506200" cy="1540042"/>
          </a:xfrm>
        </p:spPr>
        <p:txBody>
          <a:bodyPr/>
          <a:lstStyle/>
          <a:p>
            <a:r>
              <a:rPr lang="en-US" dirty="0"/>
              <a:t>Every rotarian, every year</a:t>
            </a:r>
          </a:p>
        </p:txBody>
      </p:sp>
      <p:graphicFrame>
        <p:nvGraphicFramePr>
          <p:cNvPr id="47" name="Chart 46">
            <a:extLst>
              <a:ext uri="{FF2B5EF4-FFF2-40B4-BE49-F238E27FC236}">
                <a16:creationId xmlns:a16="http://schemas.microsoft.com/office/drawing/2014/main" id="{6B292F8D-300E-FE40-A8BB-44C3E132567A}"/>
              </a:ext>
            </a:extLst>
          </p:cNvPr>
          <p:cNvGraphicFramePr/>
          <p:nvPr/>
        </p:nvGraphicFramePr>
        <p:xfrm>
          <a:off x="610024" y="2127649"/>
          <a:ext cx="10150161" cy="40559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101FBEA7-B4EA-2E48-A245-362ACF71B8AD}"/>
              </a:ext>
            </a:extLst>
          </p:cNvPr>
          <p:cNvGraphicFramePr/>
          <p:nvPr/>
        </p:nvGraphicFramePr>
        <p:xfrm>
          <a:off x="1117102" y="1979152"/>
          <a:ext cx="10311664" cy="4893734"/>
        </p:xfrm>
        <a:graphic>
          <a:graphicData uri="http://schemas.openxmlformats.org/drawingml/2006/chart">
            <c:chart xmlns:c="http://schemas.openxmlformats.org/drawingml/2006/chart" xmlns:r="http://schemas.openxmlformats.org/officeDocument/2006/relationships" r:id="rId5"/>
          </a:graphicData>
        </a:graphic>
      </p:graphicFrame>
      <p:pic>
        <p:nvPicPr>
          <p:cNvPr id="6" name="Picture 5" descr="A picture containing drawing&#10;&#10;Description automatically generated">
            <a:extLst>
              <a:ext uri="{FF2B5EF4-FFF2-40B4-BE49-F238E27FC236}">
                <a16:creationId xmlns:a16="http://schemas.microsoft.com/office/drawing/2014/main" id="{A25AD780-D878-4447-AE17-1AB427517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778" y="5001491"/>
            <a:ext cx="2272015" cy="1377973"/>
          </a:xfrm>
          <a:prstGeom prst="rect">
            <a:avLst/>
          </a:prstGeom>
        </p:spPr>
      </p:pic>
      <p:pic>
        <p:nvPicPr>
          <p:cNvPr id="7" name="Picture 6" descr="A person holding a sign&#10;&#10;Description automatically generated">
            <a:extLst>
              <a:ext uri="{FF2B5EF4-FFF2-40B4-BE49-F238E27FC236}">
                <a16:creationId xmlns:a16="http://schemas.microsoft.com/office/drawing/2014/main" id="{5D480FB8-E4DE-4661-A105-AEF9A1D19AC7}"/>
              </a:ext>
            </a:extLst>
          </p:cNvPr>
          <p:cNvPicPr>
            <a:picLocks noChangeAspect="1"/>
          </p:cNvPicPr>
          <p:nvPr/>
        </p:nvPicPr>
        <p:blipFill rotWithShape="1">
          <a:blip r:embed="rId7">
            <a:extLst>
              <a:ext uri="{28A0092B-C50C-407E-A947-70E740481C1C}">
                <a14:useLocalDpi xmlns:a14="http://schemas.microsoft.com/office/drawing/2010/main" val="0"/>
              </a:ext>
            </a:extLst>
          </a:blip>
          <a:srcRect t="501"/>
          <a:stretch/>
        </p:blipFill>
        <p:spPr>
          <a:xfrm>
            <a:off x="9511182" y="1616640"/>
            <a:ext cx="2374784" cy="5077949"/>
          </a:xfrm>
          <a:prstGeom prst="rect">
            <a:avLst/>
          </a:prstGeom>
        </p:spPr>
      </p:pic>
      <p:sp>
        <p:nvSpPr>
          <p:cNvPr id="8" name="Content Placeholder 7">
            <a:extLst>
              <a:ext uri="{FF2B5EF4-FFF2-40B4-BE49-F238E27FC236}">
                <a16:creationId xmlns:a16="http://schemas.microsoft.com/office/drawing/2014/main" id="{080356D1-8491-4D3F-A23B-9317F31E57FF}"/>
              </a:ext>
            </a:extLst>
          </p:cNvPr>
          <p:cNvSpPr txBox="1">
            <a:spLocks/>
          </p:cNvSpPr>
          <p:nvPr/>
        </p:nvSpPr>
        <p:spPr>
          <a:xfrm>
            <a:off x="381000" y="1766791"/>
            <a:ext cx="8242495" cy="3038817"/>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US" dirty="0"/>
              <a:t>Did you know that donors who gave $25-$50 contributed more than $5.1 million to the Foundation in 2020-21? When every Rotarian gives every year, it makes life-changing, sustainable projects possible.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Also in 2020-21:</a:t>
            </a:r>
          </a:p>
          <a:p>
            <a:r>
              <a:rPr lang="en-US" dirty="0"/>
              <a:t>$139 million was given to the Annual Fund.</a:t>
            </a:r>
          </a:p>
          <a:p>
            <a:r>
              <a:rPr lang="en-US" dirty="0"/>
              <a:t>34% of Rotarians donated to the Annual Fund.</a:t>
            </a:r>
          </a:p>
          <a:p>
            <a:r>
              <a:rPr lang="en-US" dirty="0"/>
              <a:t>82% of Rotary clubs supported the Annual Fund.</a:t>
            </a:r>
          </a:p>
          <a:p>
            <a:r>
              <a:rPr lang="en-US" dirty="0"/>
              <a:t>2,066 global grants were awarded.</a:t>
            </a:r>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Tree>
    <p:custDataLst>
      <p:tags r:id="rId1"/>
    </p:custDataLst>
    <p:extLst>
      <p:ext uri="{BB962C8B-B14F-4D97-AF65-F5344CB8AC3E}">
        <p14:creationId xmlns:p14="http://schemas.microsoft.com/office/powerpoint/2010/main" val="4286319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DESIGN_ID_OFFICE THEME" val="Zww6o0dV"/>
  <p:tag name="ARTICULATE_SLIDE_COUNT" val="1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otary Basic 1">
      <a:dk1>
        <a:srgbClr val="000000"/>
      </a:dk1>
      <a:lt1>
        <a:srgbClr val="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0041018965C148B8386E7CAFFFD3D7" ma:contentTypeVersion="15" ma:contentTypeDescription="Create a new document." ma:contentTypeScope="" ma:versionID="d4ab2c9d1a605cdea77b1ab25e11b958">
  <xsd:schema xmlns:xsd="http://www.w3.org/2001/XMLSchema" xmlns:xs="http://www.w3.org/2001/XMLSchema" xmlns:p="http://schemas.microsoft.com/office/2006/metadata/properties" xmlns:ns2="41d4868e-e7c5-4a0f-bea8-40f63a832f74" xmlns:ns3="069370df-1b75-469d-a9d4-424b0b9f5a67" xmlns:ns4="710d263c-44d6-4b3f-885c-e31229c24d0d" targetNamespace="http://schemas.microsoft.com/office/2006/metadata/properties" ma:root="true" ma:fieldsID="51038656bec018959b664e201ad9a229" ns2:_="" ns3:_="" ns4:_="">
    <xsd:import namespace="41d4868e-e7c5-4a0f-bea8-40f63a832f74"/>
    <xsd:import namespace="069370df-1b75-469d-a9d4-424b0b9f5a67"/>
    <xsd:import namespace="710d263c-44d6-4b3f-885c-e31229c24d0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OCR" minOccurs="0"/>
                <xsd:element ref="ns3:MediaServiceGenerationTime" minOccurs="0"/>
                <xsd:element ref="ns3:MediaServiceEventHashCode"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d4868e-e7c5-4a0f-bea8-40f63a832f7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9370df-1b75-469d-a9d4-424b0b9f5a6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10d263c-44d6-4b3f-885c-e31229c24d0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0c1a9c98-bc23-4df9-8b29-b24e13f3359b}" ma:internalName="TaxCatchAll" ma:showField="CatchAllData" ma:web="710d263c-44d6-4b3f-885c-e31229c24d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69370df-1b75-469d-a9d4-424b0b9f5a67">
      <Terms xmlns="http://schemas.microsoft.com/office/infopath/2007/PartnerControls"/>
    </lcf76f155ced4ddcb4097134ff3c332f>
    <TaxCatchAll xmlns="710d263c-44d6-4b3f-885c-e31229c24d0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88C422-A3EF-4AEC-9242-D8369B6EF5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d4868e-e7c5-4a0f-bea8-40f63a832f74"/>
    <ds:schemaRef ds:uri="069370df-1b75-469d-a9d4-424b0b9f5a67"/>
    <ds:schemaRef ds:uri="710d263c-44d6-4b3f-885c-e31229c24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2C37A40-94F7-4540-B312-1E975E05E86A}">
  <ds:schemaRefs>
    <ds:schemaRef ds:uri="86392c94-f76a-4f08-ade7-1d984629dda7"/>
    <ds:schemaRef ds:uri="http://schemas.microsoft.com/office/2006/documentManagement/types"/>
    <ds:schemaRef ds:uri="e0ec35ed-fe80-4ed8-bfae-bf08878de6a3"/>
    <ds:schemaRef ds:uri="http://purl.org/dc/elements/1.1/"/>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 ds:uri="069370df-1b75-469d-a9d4-424b0b9f5a67"/>
    <ds:schemaRef ds:uri="710d263c-44d6-4b3f-885c-e31229c24d0d"/>
  </ds:schemaRefs>
</ds:datastoreItem>
</file>

<file path=customXml/itemProps3.xml><?xml version="1.0" encoding="utf-8"?>
<ds:datastoreItem xmlns:ds="http://schemas.openxmlformats.org/officeDocument/2006/customXml" ds:itemID="{1B913EAB-22BB-455E-9CA4-9C72A6E73F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15367</TotalTime>
  <Words>2737</Words>
  <Application>Microsoft Office PowerPoint</Application>
  <PresentationFormat>Widescreen</PresentationFormat>
  <Paragraphs>245</Paragraphs>
  <Slides>19</Slides>
  <Notes>18</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Arial Narrow</vt:lpstr>
      <vt:lpstr>Calibri</vt:lpstr>
      <vt:lpstr>Courier New</vt:lpstr>
      <vt:lpstr>Symbol</vt:lpstr>
      <vt:lpstr>Office Theme</vt:lpstr>
      <vt:lpstr>1_Office Theme</vt:lpstr>
      <vt:lpstr>PowerPoint Presentation</vt:lpstr>
      <vt:lpstr>PowerPoint Presentation</vt:lpstr>
      <vt:lpstr>PowerPoint Presentation</vt:lpstr>
      <vt:lpstr>PowerPoint Presentation</vt:lpstr>
      <vt:lpstr>ANNUAL FUND - areas of focus</vt:lpstr>
      <vt:lpstr>PowerPoint Presentation</vt:lpstr>
      <vt:lpstr>Global grants make a BIG impact</vt:lpstr>
      <vt:lpstr>District grants meet local Needs</vt:lpstr>
      <vt:lpstr>Every rotarian, every year</vt:lpstr>
      <vt:lpstr>PowerPoint Presentation</vt:lpstr>
      <vt:lpstr>Sustaining our work</vt:lpstr>
      <vt:lpstr>Paul harris Fellows</vt:lpstr>
      <vt:lpstr>PAUL HARRIS SOCIETY</vt:lpstr>
      <vt:lpstr>Club Recognition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Alice Howard</cp:lastModifiedBy>
  <cp:revision>483</cp:revision>
  <cp:lastPrinted>2019-12-04T20:41:25Z</cp:lastPrinted>
  <dcterms:created xsi:type="dcterms:W3CDTF">2019-11-18T03:22:22Z</dcterms:created>
  <dcterms:modified xsi:type="dcterms:W3CDTF">2022-09-07T20:04:01Z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1E96FB25-8539-4CD8-9073-88C994302880</vt:lpwstr>
  </property>
  <property fmtid="{D5CDD505-2E9C-101B-9397-08002B2CF9AE}" pid="3" name="ArticulatePath">
    <vt:lpwstr>RI InHouse Staff Presentation_20200117-007_QC1_EN</vt:lpwstr>
  </property>
  <property fmtid="{D5CDD505-2E9C-101B-9397-08002B2CF9AE}" pid="4" name="ContentTypeId">
    <vt:lpwstr>0x0101001C0041018965C148B8386E7CAFFFD3D7</vt:lpwstr>
  </property>
  <property fmtid="{D5CDD505-2E9C-101B-9397-08002B2CF9AE}" pid="5" name="MediaServiceImageTags">
    <vt:lpwstr/>
  </property>
</Properties>
</file>