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58" r:id="rId6"/>
    <p:sldId id="259" r:id="rId7"/>
    <p:sldId id="262" r:id="rId8"/>
    <p:sldId id="266" r:id="rId9"/>
    <p:sldId id="264" r:id="rId10"/>
    <p:sldId id="268" r:id="rId11"/>
    <p:sldId id="269" r:id="rId12"/>
    <p:sldId id="270" r:id="rId13"/>
    <p:sldId id="26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9BECC-00D4-4AA4-BDA4-C995CC6C9F82}" v="56" dt="2022-09-20T17:53:14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Simpson Player" userId="15598b049e16d80f" providerId="LiveId" clId="{C4F9BECC-00D4-4AA4-BDA4-C995CC6C9F82}"/>
    <pc:docChg chg="undo custSel addSld modSld">
      <pc:chgData name="Joan Simpson Player" userId="15598b049e16d80f" providerId="LiveId" clId="{C4F9BECC-00D4-4AA4-BDA4-C995CC6C9F82}" dt="2022-09-20T18:03:03.658" v="1210" actId="20577"/>
      <pc:docMkLst>
        <pc:docMk/>
      </pc:docMkLst>
      <pc:sldChg chg="addSp delSp modSp mod setBg">
        <pc:chgData name="Joan Simpson Player" userId="15598b049e16d80f" providerId="LiveId" clId="{C4F9BECC-00D4-4AA4-BDA4-C995CC6C9F82}" dt="2022-09-20T17:53:29.185" v="991" actId="1076"/>
        <pc:sldMkLst>
          <pc:docMk/>
          <pc:sldMk cId="2700106216" sldId="256"/>
        </pc:sldMkLst>
        <pc:spChg chg="mod ord">
          <ac:chgData name="Joan Simpson Player" userId="15598b049e16d80f" providerId="LiveId" clId="{C4F9BECC-00D4-4AA4-BDA4-C995CC6C9F82}" dt="2022-09-20T17:53:29.185" v="991" actId="1076"/>
          <ac:spMkLst>
            <pc:docMk/>
            <pc:sldMk cId="2700106216" sldId="256"/>
            <ac:spMk id="3" creationId="{4DD0E651-7771-D18D-60D8-5CCDAA6B5759}"/>
          </ac:spMkLst>
        </pc:spChg>
        <pc:spChg chg="add">
          <ac:chgData name="Joan Simpson Player" userId="15598b049e16d80f" providerId="LiveId" clId="{C4F9BECC-00D4-4AA4-BDA4-C995CC6C9F82}" dt="2022-09-20T17:48:45.699" v="964" actId="26606"/>
          <ac:spMkLst>
            <pc:docMk/>
            <pc:sldMk cId="2700106216" sldId="256"/>
            <ac:spMk id="1031" creationId="{8930EBA3-4D2E-42E8-B828-834555328D85}"/>
          </ac:spMkLst>
        </pc:spChg>
        <pc:spChg chg="add">
          <ac:chgData name="Joan Simpson Player" userId="15598b049e16d80f" providerId="LiveId" clId="{C4F9BECC-00D4-4AA4-BDA4-C995CC6C9F82}" dt="2022-09-20T17:48:45.699" v="964" actId="26606"/>
          <ac:spMkLst>
            <pc:docMk/>
            <pc:sldMk cId="2700106216" sldId="256"/>
            <ac:spMk id="1033" creationId="{E58B2195-5055-402F-A3E7-53FF0E4980C3}"/>
          </ac:spMkLst>
        </pc:spChg>
        <pc:spChg chg="add">
          <ac:chgData name="Joan Simpson Player" userId="15598b049e16d80f" providerId="LiveId" clId="{C4F9BECC-00D4-4AA4-BDA4-C995CC6C9F82}" dt="2022-09-20T17:48:45.699" v="964" actId="26606"/>
          <ac:spMkLst>
            <pc:docMk/>
            <pc:sldMk cId="2700106216" sldId="256"/>
            <ac:spMk id="1035" creationId="{528AA953-F4F9-4DC5-97C7-491F4AF937DC}"/>
          </ac:spMkLst>
        </pc:spChg>
        <pc:picChg chg="mod">
          <ac:chgData name="Joan Simpson Player" userId="15598b049e16d80f" providerId="LiveId" clId="{C4F9BECC-00D4-4AA4-BDA4-C995CC6C9F82}" dt="2022-09-20T17:53:14.498" v="988" actId="1076"/>
          <ac:picMkLst>
            <pc:docMk/>
            <pc:sldMk cId="2700106216" sldId="256"/>
            <ac:picMk id="1026" creationId="{D87F8EB7-F08A-349E-1BF2-5B7FF48998DB}"/>
          </ac:picMkLst>
        </pc:picChg>
        <pc:inkChg chg="add del">
          <ac:chgData name="Joan Simpson Player" userId="15598b049e16d80f" providerId="LiveId" clId="{C4F9BECC-00D4-4AA4-BDA4-C995CC6C9F82}" dt="2022-09-20T04:17:07.561" v="133" actId="9405"/>
          <ac:inkMkLst>
            <pc:docMk/>
            <pc:sldMk cId="2700106216" sldId="256"/>
            <ac:inkMk id="2" creationId="{91B199C7-01EA-102E-E656-945588D05D79}"/>
          </ac:inkMkLst>
        </pc:inkChg>
        <pc:inkChg chg="add del">
          <ac:chgData name="Joan Simpson Player" userId="15598b049e16d80f" providerId="LiveId" clId="{C4F9BECC-00D4-4AA4-BDA4-C995CC6C9F82}" dt="2022-09-20T04:16:43.051" v="126" actId="9405"/>
          <ac:inkMkLst>
            <pc:docMk/>
            <pc:sldMk cId="2700106216" sldId="256"/>
            <ac:inkMk id="4" creationId="{C6828C4E-C21A-1F8D-A1DE-D2D7C679D5C7}"/>
          </ac:inkMkLst>
        </pc:inkChg>
        <pc:inkChg chg="add del">
          <ac:chgData name="Joan Simpson Player" userId="15598b049e16d80f" providerId="LiveId" clId="{C4F9BECC-00D4-4AA4-BDA4-C995CC6C9F82}" dt="2022-09-20T04:16:41.228" v="125" actId="9405"/>
          <ac:inkMkLst>
            <pc:docMk/>
            <pc:sldMk cId="2700106216" sldId="256"/>
            <ac:inkMk id="5" creationId="{2BB2F6FD-9ECD-242D-0BE4-55D30F057101}"/>
          </ac:inkMkLst>
        </pc:inkChg>
        <pc:inkChg chg="add del">
          <ac:chgData name="Joan Simpson Player" userId="15598b049e16d80f" providerId="LiveId" clId="{C4F9BECC-00D4-4AA4-BDA4-C995CC6C9F82}" dt="2022-09-20T04:16:40.513" v="124" actId="9405"/>
          <ac:inkMkLst>
            <pc:docMk/>
            <pc:sldMk cId="2700106216" sldId="256"/>
            <ac:inkMk id="6" creationId="{90166690-E444-33C3-CA90-A72A21A2BE61}"/>
          </ac:inkMkLst>
        </pc:inkChg>
        <pc:inkChg chg="add del">
          <ac:chgData name="Joan Simpson Player" userId="15598b049e16d80f" providerId="LiveId" clId="{C4F9BECC-00D4-4AA4-BDA4-C995CC6C9F82}" dt="2022-09-20T04:16:40.119" v="123" actId="9405"/>
          <ac:inkMkLst>
            <pc:docMk/>
            <pc:sldMk cId="2700106216" sldId="256"/>
            <ac:inkMk id="7" creationId="{584F00E5-DCA4-290B-E351-85303CD2364A}"/>
          </ac:inkMkLst>
        </pc:inkChg>
        <pc:inkChg chg="add del">
          <ac:chgData name="Joan Simpson Player" userId="15598b049e16d80f" providerId="LiveId" clId="{C4F9BECC-00D4-4AA4-BDA4-C995CC6C9F82}" dt="2022-09-20T04:16:39.725" v="122" actId="9405"/>
          <ac:inkMkLst>
            <pc:docMk/>
            <pc:sldMk cId="2700106216" sldId="256"/>
            <ac:inkMk id="8" creationId="{02D1E961-89D6-09E9-811F-508BC5150F13}"/>
          </ac:inkMkLst>
        </pc:inkChg>
        <pc:inkChg chg="add del">
          <ac:chgData name="Joan Simpson Player" userId="15598b049e16d80f" providerId="LiveId" clId="{C4F9BECC-00D4-4AA4-BDA4-C995CC6C9F82}" dt="2022-09-20T04:16:39.331" v="121" actId="9405"/>
          <ac:inkMkLst>
            <pc:docMk/>
            <pc:sldMk cId="2700106216" sldId="256"/>
            <ac:inkMk id="9" creationId="{39DC0AB1-EEC6-4849-D245-B3859FDCE40E}"/>
          </ac:inkMkLst>
        </pc:inkChg>
        <pc:inkChg chg="add del">
          <ac:chgData name="Joan Simpson Player" userId="15598b049e16d80f" providerId="LiveId" clId="{C4F9BECC-00D4-4AA4-BDA4-C995CC6C9F82}" dt="2022-09-20T04:16:38.885" v="120" actId="9405"/>
          <ac:inkMkLst>
            <pc:docMk/>
            <pc:sldMk cId="2700106216" sldId="256"/>
            <ac:inkMk id="10" creationId="{F54266B5-E856-7188-3451-58AA07729C49}"/>
          </ac:inkMkLst>
        </pc:inkChg>
        <pc:inkChg chg="add del">
          <ac:chgData name="Joan Simpson Player" userId="15598b049e16d80f" providerId="LiveId" clId="{C4F9BECC-00D4-4AA4-BDA4-C995CC6C9F82}" dt="2022-09-20T04:16:46.882" v="128" actId="9405"/>
          <ac:inkMkLst>
            <pc:docMk/>
            <pc:sldMk cId="2700106216" sldId="256"/>
            <ac:inkMk id="11" creationId="{E4EA0E06-F53E-53B6-503D-F1D538E810C5}"/>
          </ac:inkMkLst>
        </pc:inkChg>
        <pc:inkChg chg="add del">
          <ac:chgData name="Joan Simpson Player" userId="15598b049e16d80f" providerId="LiveId" clId="{C4F9BECC-00D4-4AA4-BDA4-C995CC6C9F82}" dt="2022-09-20T04:17:06.149" v="132" actId="9405"/>
          <ac:inkMkLst>
            <pc:docMk/>
            <pc:sldMk cId="2700106216" sldId="256"/>
            <ac:inkMk id="12" creationId="{A203E8F8-CF17-CEB4-70F4-CBC7CCA07C50}"/>
          </ac:inkMkLst>
        </pc:inkChg>
        <pc:inkChg chg="add del">
          <ac:chgData name="Joan Simpson Player" userId="15598b049e16d80f" providerId="LiveId" clId="{C4F9BECC-00D4-4AA4-BDA4-C995CC6C9F82}" dt="2022-09-20T04:17:05.092" v="131" actId="9405"/>
          <ac:inkMkLst>
            <pc:docMk/>
            <pc:sldMk cId="2700106216" sldId="256"/>
            <ac:inkMk id="13" creationId="{5A3B6F20-A142-07F4-16FD-93ACF63BBE3F}"/>
          </ac:inkMkLst>
        </pc:inkChg>
      </pc:sldChg>
      <pc:sldChg chg="addSp delSp modSp mod">
        <pc:chgData name="Joan Simpson Player" userId="15598b049e16d80f" providerId="LiveId" clId="{C4F9BECC-00D4-4AA4-BDA4-C995CC6C9F82}" dt="2022-09-20T17:53:56.473" v="993" actId="1076"/>
        <pc:sldMkLst>
          <pc:docMk/>
          <pc:sldMk cId="4273292803" sldId="257"/>
        </pc:sldMkLst>
        <pc:spChg chg="mod">
          <ac:chgData name="Joan Simpson Player" userId="15598b049e16d80f" providerId="LiveId" clId="{C4F9BECC-00D4-4AA4-BDA4-C995CC6C9F82}" dt="2022-09-20T04:08:48.603" v="50" actId="113"/>
          <ac:spMkLst>
            <pc:docMk/>
            <pc:sldMk cId="4273292803" sldId="257"/>
            <ac:spMk id="2" creationId="{73B3AF0A-D03E-FE06-B34D-3C082BEBE39C}"/>
          </ac:spMkLst>
        </pc:spChg>
        <pc:spChg chg="mod">
          <ac:chgData name="Joan Simpson Player" userId="15598b049e16d80f" providerId="LiveId" clId="{C4F9BECC-00D4-4AA4-BDA4-C995CC6C9F82}" dt="2022-09-20T04:59:33.439" v="494" actId="14100"/>
          <ac:spMkLst>
            <pc:docMk/>
            <pc:sldMk cId="4273292803" sldId="257"/>
            <ac:spMk id="3" creationId="{48CFC813-1E2E-C571-30A0-4031964F1014}"/>
          </ac:spMkLst>
        </pc:spChg>
        <pc:spChg chg="add del mod">
          <ac:chgData name="Joan Simpson Player" userId="15598b049e16d80f" providerId="LiveId" clId="{C4F9BECC-00D4-4AA4-BDA4-C995CC6C9F82}" dt="2022-09-20T04:35:52.768" v="191" actId="21"/>
          <ac:spMkLst>
            <pc:docMk/>
            <pc:sldMk cId="4273292803" sldId="257"/>
            <ac:spMk id="4" creationId="{B6D829F9-FC5F-FDB3-C769-CB5BE16B808A}"/>
          </ac:spMkLst>
        </pc:spChg>
        <pc:picChg chg="add mod">
          <ac:chgData name="Joan Simpson Player" userId="15598b049e16d80f" providerId="LiveId" clId="{C4F9BECC-00D4-4AA4-BDA4-C995CC6C9F82}" dt="2022-09-20T17:53:56.473" v="993" actId="1076"/>
          <ac:picMkLst>
            <pc:docMk/>
            <pc:sldMk cId="4273292803" sldId="257"/>
            <ac:picMk id="5" creationId="{92E70207-F8B6-BDE8-64A9-0CFCF7E5EABD}"/>
          </ac:picMkLst>
        </pc:picChg>
      </pc:sldChg>
      <pc:sldChg chg="addSp delSp modSp mod">
        <pc:chgData name="Joan Simpson Player" userId="15598b049e16d80f" providerId="LiveId" clId="{C4F9BECC-00D4-4AA4-BDA4-C995CC6C9F82}" dt="2022-09-20T17:57:21.144" v="1054" actId="6549"/>
        <pc:sldMkLst>
          <pc:docMk/>
          <pc:sldMk cId="2074096072" sldId="259"/>
        </pc:sldMkLst>
        <pc:spChg chg="mod">
          <ac:chgData name="Joan Simpson Player" userId="15598b049e16d80f" providerId="LiveId" clId="{C4F9BECC-00D4-4AA4-BDA4-C995CC6C9F82}" dt="2022-09-20T17:57:21.144" v="1054" actId="6549"/>
          <ac:spMkLst>
            <pc:docMk/>
            <pc:sldMk cId="2074096072" sldId="259"/>
            <ac:spMk id="2" creationId="{5F4DAA2B-BB7D-1EA5-D08D-DD2792A40633}"/>
          </ac:spMkLst>
        </pc:spChg>
        <pc:spChg chg="add del mod">
          <ac:chgData name="Joan Simpson Player" userId="15598b049e16d80f" providerId="LiveId" clId="{C4F9BECC-00D4-4AA4-BDA4-C995CC6C9F82}" dt="2022-09-20T04:36:49.588" v="194" actId="478"/>
          <ac:spMkLst>
            <pc:docMk/>
            <pc:sldMk cId="2074096072" sldId="259"/>
            <ac:spMk id="9" creationId="{958859DC-69AD-CD18-95DE-405AEB6241C4}"/>
          </ac:spMkLst>
        </pc:spChg>
        <pc:grpChg chg="del mod">
          <ac:chgData name="Joan Simpson Player" userId="15598b049e16d80f" providerId="LiveId" clId="{C4F9BECC-00D4-4AA4-BDA4-C995CC6C9F82}" dt="2022-09-20T04:43:06.283" v="351"/>
          <ac:grpSpMkLst>
            <pc:docMk/>
            <pc:sldMk cId="2074096072" sldId="259"/>
            <ac:grpSpMk id="7" creationId="{DC408AEA-A067-D9C3-CF23-C23F94769F6C}"/>
          </ac:grpSpMkLst>
        </pc:grpChg>
        <pc:grpChg chg="mod">
          <ac:chgData name="Joan Simpson Player" userId="15598b049e16d80f" providerId="LiveId" clId="{C4F9BECC-00D4-4AA4-BDA4-C995CC6C9F82}" dt="2022-09-20T04:42:08.608" v="320"/>
          <ac:grpSpMkLst>
            <pc:docMk/>
            <pc:sldMk cId="2074096072" sldId="259"/>
            <ac:grpSpMk id="21" creationId="{F3B40812-B275-8CCB-C209-B20B08799367}"/>
          </ac:grpSpMkLst>
        </pc:grpChg>
        <pc:grpChg chg="mod">
          <ac:chgData name="Joan Simpson Player" userId="15598b049e16d80f" providerId="LiveId" clId="{C4F9BECC-00D4-4AA4-BDA4-C995CC6C9F82}" dt="2022-09-20T04:42:08.608" v="320"/>
          <ac:grpSpMkLst>
            <pc:docMk/>
            <pc:sldMk cId="2074096072" sldId="259"/>
            <ac:grpSpMk id="22" creationId="{B68A43E2-B846-CAB9-DCEB-F3B5E643EC04}"/>
          </ac:grpSpMkLst>
        </pc:grpChg>
        <pc:grpChg chg="add del mod">
          <ac:chgData name="Joan Simpson Player" userId="15598b049e16d80f" providerId="LiveId" clId="{C4F9BECC-00D4-4AA4-BDA4-C995CC6C9F82}" dt="2022-09-20T04:43:35.266" v="359"/>
          <ac:grpSpMkLst>
            <pc:docMk/>
            <pc:sldMk cId="2074096072" sldId="259"/>
            <ac:grpSpMk id="23" creationId="{68D1CEBF-0C78-2255-A198-6740E0025146}"/>
          </ac:grpSpMkLst>
        </pc:grpChg>
        <pc:grpChg chg="del mod">
          <ac:chgData name="Joan Simpson Player" userId="15598b049e16d80f" providerId="LiveId" clId="{C4F9BECC-00D4-4AA4-BDA4-C995CC6C9F82}" dt="2022-09-20T04:43:35.266" v="361"/>
          <ac:grpSpMkLst>
            <pc:docMk/>
            <pc:sldMk cId="2074096072" sldId="259"/>
            <ac:grpSpMk id="28" creationId="{898AE7B1-325C-D34F-ED36-7D368AC7302A}"/>
          </ac:grpSpMkLst>
        </pc:grpChg>
        <pc:grpChg chg="del mod">
          <ac:chgData name="Joan Simpson Player" userId="15598b049e16d80f" providerId="LiveId" clId="{C4F9BECC-00D4-4AA4-BDA4-C995CC6C9F82}" dt="2022-09-20T04:43:33.411" v="357"/>
          <ac:grpSpMkLst>
            <pc:docMk/>
            <pc:sldMk cId="2074096072" sldId="259"/>
            <ac:grpSpMk id="34" creationId="{4FB2CB73-7FD5-F6C7-2EF6-A8ECD7F3A1B7}"/>
          </ac:grpSpMkLst>
        </pc:grpChg>
        <pc:grpChg chg="mod">
          <ac:chgData name="Joan Simpson Player" userId="15598b049e16d80f" providerId="LiveId" clId="{C4F9BECC-00D4-4AA4-BDA4-C995CC6C9F82}" dt="2022-09-20T04:42:58.251" v="345"/>
          <ac:grpSpMkLst>
            <pc:docMk/>
            <pc:sldMk cId="2074096072" sldId="259"/>
            <ac:grpSpMk id="41" creationId="{C8E3E378-FDD3-F1AE-7F1D-BAB036B7D3CA}"/>
          </ac:grpSpMkLst>
        </pc:grpChg>
        <pc:picChg chg="add del">
          <ac:chgData name="Joan Simpson Player" userId="15598b049e16d80f" providerId="LiveId" clId="{C4F9BECC-00D4-4AA4-BDA4-C995CC6C9F82}" dt="2022-09-20T04:39:07.010" v="262" actId="478"/>
          <ac:picMkLst>
            <pc:docMk/>
            <pc:sldMk cId="2074096072" sldId="259"/>
            <ac:picMk id="10" creationId="{C0AD6270-3A22-CCFD-4B20-4FCCB3AE7303}"/>
          </ac:picMkLst>
        </pc:picChg>
        <pc:picChg chg="add del mod">
          <ac:chgData name="Joan Simpson Player" userId="15598b049e16d80f" providerId="LiveId" clId="{C4F9BECC-00D4-4AA4-BDA4-C995CC6C9F82}" dt="2022-09-20T04:37:04.596" v="199" actId="21"/>
          <ac:picMkLst>
            <pc:docMk/>
            <pc:sldMk cId="2074096072" sldId="259"/>
            <ac:picMk id="11" creationId="{36A71DF5-48CC-8DF1-E93D-4455C4533E40}"/>
          </ac:picMkLst>
        </pc:picChg>
        <pc:picChg chg="add mod">
          <ac:chgData name="Joan Simpson Player" userId="15598b049e16d80f" providerId="LiveId" clId="{C4F9BECC-00D4-4AA4-BDA4-C995CC6C9F82}" dt="2022-09-20T04:37:55.672" v="204" actId="1076"/>
          <ac:picMkLst>
            <pc:docMk/>
            <pc:sldMk cId="2074096072" sldId="259"/>
            <ac:picMk id="12" creationId="{8D9D4B39-4E91-FD1F-4689-3D1F6EE221FE}"/>
          </ac:picMkLst>
        </pc:picChg>
        <pc:inkChg chg="add del">
          <ac:chgData name="Joan Simpson Player" userId="15598b049e16d80f" providerId="LiveId" clId="{C4F9BECC-00D4-4AA4-BDA4-C995CC6C9F82}" dt="2022-09-20T04:43:06.283" v="350"/>
          <ac:inkMkLst>
            <pc:docMk/>
            <pc:sldMk cId="2074096072" sldId="259"/>
            <ac:inkMk id="3" creationId="{DBFDED4E-F2E1-9711-0CAD-00377635DBEE}"/>
          </ac:inkMkLst>
        </pc:inkChg>
        <pc:inkChg chg="add del">
          <ac:chgData name="Joan Simpson Player" userId="15598b049e16d80f" providerId="LiveId" clId="{C4F9BECC-00D4-4AA4-BDA4-C995CC6C9F82}" dt="2022-09-20T04:43:06.283" v="353"/>
          <ac:inkMkLst>
            <pc:docMk/>
            <pc:sldMk cId="2074096072" sldId="259"/>
            <ac:inkMk id="4" creationId="{92A12D0B-29A4-F66B-A973-6230F19AAA69}"/>
          </ac:inkMkLst>
        </pc:inkChg>
        <pc:inkChg chg="add del mod">
          <ac:chgData name="Joan Simpson Player" userId="15598b049e16d80f" providerId="LiveId" clId="{C4F9BECC-00D4-4AA4-BDA4-C995CC6C9F82}" dt="2022-09-20T04:43:06.283" v="352"/>
          <ac:inkMkLst>
            <pc:docMk/>
            <pc:sldMk cId="2074096072" sldId="259"/>
            <ac:inkMk id="5" creationId="{7D0E2926-7651-766D-30B9-BA88A7EB24A2}"/>
          </ac:inkMkLst>
        </pc:inkChg>
        <pc:inkChg chg="add del mod">
          <ac:chgData name="Joan Simpson Player" userId="15598b049e16d80f" providerId="LiveId" clId="{C4F9BECC-00D4-4AA4-BDA4-C995CC6C9F82}" dt="2022-09-20T04:43:06.283" v="351"/>
          <ac:inkMkLst>
            <pc:docMk/>
            <pc:sldMk cId="2074096072" sldId="259"/>
            <ac:inkMk id="6" creationId="{410AC4B1-74F2-F9FA-F726-09FC61C67F66}"/>
          </ac:inkMkLst>
        </pc:inkChg>
        <pc:inkChg chg="add">
          <ac:chgData name="Joan Simpson Player" userId="15598b049e16d80f" providerId="LiveId" clId="{C4F9BECC-00D4-4AA4-BDA4-C995CC6C9F82}" dt="2022-09-20T04:09:43.700" v="57" actId="9405"/>
          <ac:inkMkLst>
            <pc:docMk/>
            <pc:sldMk cId="2074096072" sldId="259"/>
            <ac:inkMk id="8" creationId="{84A37C7B-DA02-2A28-7054-5E6B2B862322}"/>
          </ac:inkMkLst>
        </pc:inkChg>
        <pc:inkChg chg="add del">
          <ac:chgData name="Joan Simpson Player" userId="15598b049e16d80f" providerId="LiveId" clId="{C4F9BECC-00D4-4AA4-BDA4-C995CC6C9F82}" dt="2022-09-20T04:43:35.266" v="363"/>
          <ac:inkMkLst>
            <pc:docMk/>
            <pc:sldMk cId="2074096072" sldId="259"/>
            <ac:inkMk id="13" creationId="{294DC496-5E1F-C8F2-6F84-38323B6EA8F4}"/>
          </ac:inkMkLst>
        </pc:inkChg>
        <pc:inkChg chg="add del mod">
          <ac:chgData name="Joan Simpson Player" userId="15598b049e16d80f" providerId="LiveId" clId="{C4F9BECC-00D4-4AA4-BDA4-C995CC6C9F82}" dt="2022-09-20T04:43:35.266" v="360"/>
          <ac:inkMkLst>
            <pc:docMk/>
            <pc:sldMk cId="2074096072" sldId="259"/>
            <ac:inkMk id="14" creationId="{3A739581-6776-DA69-2509-7DB99B9BE2AD}"/>
          </ac:inkMkLst>
        </pc:inkChg>
        <pc:inkChg chg="add del mod">
          <ac:chgData name="Joan Simpson Player" userId="15598b049e16d80f" providerId="LiveId" clId="{C4F9BECC-00D4-4AA4-BDA4-C995CC6C9F82}" dt="2022-09-20T04:43:35.266" v="359"/>
          <ac:inkMkLst>
            <pc:docMk/>
            <pc:sldMk cId="2074096072" sldId="259"/>
            <ac:inkMk id="15" creationId="{FA5B7EB0-6041-E234-B2E6-27DF55DD1EA1}"/>
          </ac:inkMkLst>
        </pc:inkChg>
        <pc:inkChg chg="add mod">
          <ac:chgData name="Joan Simpson Player" userId="15598b049e16d80f" providerId="LiveId" clId="{C4F9BECC-00D4-4AA4-BDA4-C995CC6C9F82}" dt="2022-09-20T04:42:08.608" v="320"/>
          <ac:inkMkLst>
            <pc:docMk/>
            <pc:sldMk cId="2074096072" sldId="259"/>
            <ac:inkMk id="16" creationId="{F94C11F9-6024-A022-7163-9A684AAA18DB}"/>
          </ac:inkMkLst>
        </pc:inkChg>
        <pc:inkChg chg="add mod">
          <ac:chgData name="Joan Simpson Player" userId="15598b049e16d80f" providerId="LiveId" clId="{C4F9BECC-00D4-4AA4-BDA4-C995CC6C9F82}" dt="2022-09-20T04:42:08.608" v="320"/>
          <ac:inkMkLst>
            <pc:docMk/>
            <pc:sldMk cId="2074096072" sldId="259"/>
            <ac:inkMk id="17" creationId="{3F2C8954-06C6-546C-1268-A5FDBDFCE03D}"/>
          </ac:inkMkLst>
        </pc:inkChg>
        <pc:inkChg chg="add del">
          <ac:chgData name="Joan Simpson Player" userId="15598b049e16d80f" providerId="LiveId" clId="{C4F9BECC-00D4-4AA4-BDA4-C995CC6C9F82}" dt="2022-09-20T04:43:07.528" v="355"/>
          <ac:inkMkLst>
            <pc:docMk/>
            <pc:sldMk cId="2074096072" sldId="259"/>
            <ac:inkMk id="18" creationId="{91AED577-29A9-7F61-648C-4A6EBD6652B1}"/>
          </ac:inkMkLst>
        </pc:inkChg>
        <pc:inkChg chg="add mod">
          <ac:chgData name="Joan Simpson Player" userId="15598b049e16d80f" providerId="LiveId" clId="{C4F9BECC-00D4-4AA4-BDA4-C995CC6C9F82}" dt="2022-09-20T04:42:08.608" v="320"/>
          <ac:inkMkLst>
            <pc:docMk/>
            <pc:sldMk cId="2074096072" sldId="259"/>
            <ac:inkMk id="19" creationId="{BA6F6C7A-B1AC-4DEF-2151-F190375307EF}"/>
          </ac:inkMkLst>
        </pc:inkChg>
        <pc:inkChg chg="add mod">
          <ac:chgData name="Joan Simpson Player" userId="15598b049e16d80f" providerId="LiveId" clId="{C4F9BECC-00D4-4AA4-BDA4-C995CC6C9F82}" dt="2022-09-20T04:42:08.608" v="320"/>
          <ac:inkMkLst>
            <pc:docMk/>
            <pc:sldMk cId="2074096072" sldId="259"/>
            <ac:inkMk id="20" creationId="{99278C3C-4568-47C5-C630-6BD3927564E1}"/>
          </ac:inkMkLst>
        </pc:inkChg>
        <pc:inkChg chg="add">
          <ac:chgData name="Joan Simpson Player" userId="15598b049e16d80f" providerId="LiveId" clId="{C4F9BECC-00D4-4AA4-BDA4-C995CC6C9F82}" dt="2022-09-20T04:42:08.873" v="321" actId="9405"/>
          <ac:inkMkLst>
            <pc:docMk/>
            <pc:sldMk cId="2074096072" sldId="259"/>
            <ac:inkMk id="24" creationId="{4D98A65B-95F4-9D2C-4072-7333CF55B41B}"/>
          </ac:inkMkLst>
        </pc:inkChg>
        <pc:inkChg chg="add del mod">
          <ac:chgData name="Joan Simpson Player" userId="15598b049e16d80f" providerId="LiveId" clId="{C4F9BECC-00D4-4AA4-BDA4-C995CC6C9F82}" dt="2022-09-20T04:43:35.266" v="361"/>
          <ac:inkMkLst>
            <pc:docMk/>
            <pc:sldMk cId="2074096072" sldId="259"/>
            <ac:inkMk id="25" creationId="{1FD38E81-3CF4-AA7A-6F88-A0715666F784}"/>
          </ac:inkMkLst>
        </pc:inkChg>
        <pc:inkChg chg="add del mod">
          <ac:chgData name="Joan Simpson Player" userId="15598b049e16d80f" providerId="LiveId" clId="{C4F9BECC-00D4-4AA4-BDA4-C995CC6C9F82}" dt="2022-09-20T04:43:35.266" v="362"/>
          <ac:inkMkLst>
            <pc:docMk/>
            <pc:sldMk cId="2074096072" sldId="259"/>
            <ac:inkMk id="26" creationId="{5E939B23-170C-0507-912B-83AC29390C91}"/>
          </ac:inkMkLst>
        </pc:inkChg>
        <pc:inkChg chg="add">
          <ac:chgData name="Joan Simpson Player" userId="15598b049e16d80f" providerId="LiveId" clId="{C4F9BECC-00D4-4AA4-BDA4-C995CC6C9F82}" dt="2022-09-20T04:42:11.776" v="324" actId="9405"/>
          <ac:inkMkLst>
            <pc:docMk/>
            <pc:sldMk cId="2074096072" sldId="259"/>
            <ac:inkMk id="27" creationId="{DA6A9C36-93E5-8212-9325-0FE1D787C78D}"/>
          </ac:inkMkLst>
        </pc:inkChg>
        <pc:inkChg chg="add del">
          <ac:chgData name="Joan Simpson Player" userId="15598b049e16d80f" providerId="LiveId" clId="{C4F9BECC-00D4-4AA4-BDA4-C995CC6C9F82}" dt="2022-09-20T04:43:29.929" v="356"/>
          <ac:inkMkLst>
            <pc:docMk/>
            <pc:sldMk cId="2074096072" sldId="259"/>
            <ac:inkMk id="29" creationId="{EC189949-38B4-7073-6186-BC6738AD4FF9}"/>
          </ac:inkMkLst>
        </pc:inkChg>
        <pc:inkChg chg="add del mod">
          <ac:chgData name="Joan Simpson Player" userId="15598b049e16d80f" providerId="LiveId" clId="{C4F9BECC-00D4-4AA4-BDA4-C995CC6C9F82}" dt="2022-09-20T04:43:33.411" v="358"/>
          <ac:inkMkLst>
            <pc:docMk/>
            <pc:sldMk cId="2074096072" sldId="259"/>
            <ac:inkMk id="30" creationId="{B32FCEA8-AB20-3609-B03F-D47306F455FB}"/>
          </ac:inkMkLst>
        </pc:inkChg>
        <pc:inkChg chg="add del mod">
          <ac:chgData name="Joan Simpson Player" userId="15598b049e16d80f" providerId="LiveId" clId="{C4F9BECC-00D4-4AA4-BDA4-C995CC6C9F82}" dt="2022-09-20T04:43:33.411" v="357"/>
          <ac:inkMkLst>
            <pc:docMk/>
            <pc:sldMk cId="2074096072" sldId="259"/>
            <ac:inkMk id="31" creationId="{57D2FAE7-90F5-F2A1-5FB8-E7F55CC052D7}"/>
          </ac:inkMkLst>
        </pc:inkChg>
        <pc:inkChg chg="add">
          <ac:chgData name="Joan Simpson Player" userId="15598b049e16d80f" providerId="LiveId" clId="{C4F9BECC-00D4-4AA4-BDA4-C995CC6C9F82}" dt="2022-09-20T04:42:25.738" v="329" actId="9405"/>
          <ac:inkMkLst>
            <pc:docMk/>
            <pc:sldMk cId="2074096072" sldId="259"/>
            <ac:inkMk id="32" creationId="{61267B61-1EE3-3590-02DE-239735CF4509}"/>
          </ac:inkMkLst>
        </pc:inkChg>
        <pc:inkChg chg="add del">
          <ac:chgData name="Joan Simpson Player" userId="15598b049e16d80f" providerId="LiveId" clId="{C4F9BECC-00D4-4AA4-BDA4-C995CC6C9F82}" dt="2022-09-20T04:43:07.528" v="354"/>
          <ac:inkMkLst>
            <pc:docMk/>
            <pc:sldMk cId="2074096072" sldId="259"/>
            <ac:inkMk id="33" creationId="{D965FC88-7EB5-A21B-D028-C7733976C742}"/>
          </ac:inkMkLst>
        </pc:inkChg>
        <pc:inkChg chg="add">
          <ac:chgData name="Joan Simpson Player" userId="15598b049e16d80f" providerId="LiveId" clId="{C4F9BECC-00D4-4AA4-BDA4-C995CC6C9F82}" dt="2022-09-20T04:42:29.219" v="332" actId="9405"/>
          <ac:inkMkLst>
            <pc:docMk/>
            <pc:sldMk cId="2074096072" sldId="259"/>
            <ac:inkMk id="35" creationId="{87884D7A-A41F-D66D-EB04-5F2924EC760A}"/>
          </ac:inkMkLst>
        </pc:inkChg>
        <pc:inkChg chg="add del mod">
          <ac:chgData name="Joan Simpson Player" userId="15598b049e16d80f" providerId="LiveId" clId="{C4F9BECC-00D4-4AA4-BDA4-C995CC6C9F82}" dt="2022-09-20T04:42:59.383" v="349" actId="9405"/>
          <ac:inkMkLst>
            <pc:docMk/>
            <pc:sldMk cId="2074096072" sldId="259"/>
            <ac:inkMk id="36" creationId="{FBE717AA-2422-13BA-624E-7657D32D8731}"/>
          </ac:inkMkLst>
        </pc:inkChg>
        <pc:inkChg chg="add del mod">
          <ac:chgData name="Joan Simpson Player" userId="15598b049e16d80f" providerId="LiveId" clId="{C4F9BECC-00D4-4AA4-BDA4-C995CC6C9F82}" dt="2022-09-20T04:42:59.197" v="348" actId="9405"/>
          <ac:inkMkLst>
            <pc:docMk/>
            <pc:sldMk cId="2074096072" sldId="259"/>
            <ac:inkMk id="37" creationId="{B6E419EE-DB9B-2D93-281C-297299CF53C9}"/>
          </ac:inkMkLst>
        </pc:inkChg>
        <pc:inkChg chg="add del">
          <ac:chgData name="Joan Simpson Player" userId="15598b049e16d80f" providerId="LiveId" clId="{C4F9BECC-00D4-4AA4-BDA4-C995CC6C9F82}" dt="2022-09-20T04:42:58.974" v="347" actId="9405"/>
          <ac:inkMkLst>
            <pc:docMk/>
            <pc:sldMk cId="2074096072" sldId="259"/>
            <ac:inkMk id="38" creationId="{20B8A33C-069C-F75C-B135-5EC00CF5A76F}"/>
          </ac:inkMkLst>
        </pc:inkChg>
        <pc:inkChg chg="add del">
          <ac:chgData name="Joan Simpson Player" userId="15598b049e16d80f" providerId="LiveId" clId="{C4F9BECC-00D4-4AA4-BDA4-C995CC6C9F82}" dt="2022-09-20T04:42:58.613" v="346" actId="9405"/>
          <ac:inkMkLst>
            <pc:docMk/>
            <pc:sldMk cId="2074096072" sldId="259"/>
            <ac:inkMk id="39" creationId="{76D845E7-ADA6-86BE-E331-503293082B3A}"/>
          </ac:inkMkLst>
        </pc:inkChg>
        <pc:inkChg chg="add del">
          <ac:chgData name="Joan Simpson Player" userId="15598b049e16d80f" providerId="LiveId" clId="{C4F9BECC-00D4-4AA4-BDA4-C995CC6C9F82}" dt="2022-09-20T04:42:58.251" v="345"/>
          <ac:inkMkLst>
            <pc:docMk/>
            <pc:sldMk cId="2074096072" sldId="259"/>
            <ac:inkMk id="40" creationId="{67CDB997-B203-20D6-BDDF-AD6703C58C05}"/>
          </ac:inkMkLst>
        </pc:inkChg>
        <pc:inkChg chg="add del">
          <ac:chgData name="Joan Simpson Player" userId="15598b049e16d80f" providerId="LiveId" clId="{C4F9BECC-00D4-4AA4-BDA4-C995CC6C9F82}" dt="2022-09-20T04:42:57.875" v="343" actId="9405"/>
          <ac:inkMkLst>
            <pc:docMk/>
            <pc:sldMk cId="2074096072" sldId="259"/>
            <ac:inkMk id="42" creationId="{F7978FDB-89F0-E22C-2D92-1F9427BE94B8}"/>
          </ac:inkMkLst>
        </pc:inkChg>
      </pc:sldChg>
      <pc:sldChg chg="addSp delSp modSp mod setBg delDesignElem">
        <pc:chgData name="Joan Simpson Player" userId="15598b049e16d80f" providerId="LiveId" clId="{C4F9BECC-00D4-4AA4-BDA4-C995CC6C9F82}" dt="2022-09-20T18:01:06.892" v="1161" actId="6549"/>
        <pc:sldMkLst>
          <pc:docMk/>
          <pc:sldMk cId="2455668801" sldId="260"/>
        </pc:sldMkLst>
        <pc:spChg chg="mod ord">
          <ac:chgData name="Joan Simpson Player" userId="15598b049e16d80f" providerId="LiveId" clId="{C4F9BECC-00D4-4AA4-BDA4-C995CC6C9F82}" dt="2022-09-20T18:01:06.892" v="1161" actId="6549"/>
          <ac:spMkLst>
            <pc:docMk/>
            <pc:sldMk cId="2455668801" sldId="260"/>
            <ac:spMk id="2" creationId="{4FA90EB3-E03B-4B2E-4FA6-5C6078046396}"/>
          </ac:spMkLst>
        </pc:spChg>
        <pc:spChg chg="add del">
          <ac:chgData name="Joan Simpson Player" userId="15598b049e16d80f" providerId="LiveId" clId="{C4F9BECC-00D4-4AA4-BDA4-C995CC6C9F82}" dt="2022-09-20T17:45:37.312" v="944" actId="26606"/>
          <ac:spMkLst>
            <pc:docMk/>
            <pc:sldMk cId="2455668801" sldId="260"/>
            <ac:spMk id="9" creationId="{95199994-21AE-49A2-BA0D-12E295989A9A}"/>
          </ac:spMkLst>
        </pc:spChg>
        <pc:spChg chg="add del">
          <ac:chgData name="Joan Simpson Player" userId="15598b049e16d80f" providerId="LiveId" clId="{C4F9BECC-00D4-4AA4-BDA4-C995CC6C9F82}" dt="2022-09-20T17:45:37.312" v="944" actId="26606"/>
          <ac:spMkLst>
            <pc:docMk/>
            <pc:sldMk cId="2455668801" sldId="260"/>
            <ac:spMk id="10" creationId="{A2C34835-4F79-4934-B151-D68E79764C72}"/>
          </ac:spMkLst>
        </pc:spChg>
        <pc:spChg chg="add del">
          <ac:chgData name="Joan Simpson Player" userId="15598b049e16d80f" providerId="LiveId" clId="{C4F9BECC-00D4-4AA4-BDA4-C995CC6C9F82}" dt="2022-09-20T17:45:52.468" v="946" actId="26606"/>
          <ac:spMkLst>
            <pc:docMk/>
            <pc:sldMk cId="2455668801" sldId="260"/>
            <ac:spMk id="12" creationId="{426B127E-6498-4C77-9C9D-4553A5113B80}"/>
          </ac:spMkLst>
        </pc:spChg>
        <pc:spChg chg="add del">
          <ac:chgData name="Joan Simpson Player" userId="15598b049e16d80f" providerId="LiveId" clId="{C4F9BECC-00D4-4AA4-BDA4-C995CC6C9F82}" dt="2022-09-20T17:45:52.468" v="946" actId="26606"/>
          <ac:spMkLst>
            <pc:docMk/>
            <pc:sldMk cId="2455668801" sldId="260"/>
            <ac:spMk id="13" creationId="{4AC6B390-BC59-4F1D-A0EE-D71A92F0A0B2}"/>
          </ac:spMkLst>
        </pc:spChg>
        <pc:spChg chg="add del">
          <ac:chgData name="Joan Simpson Player" userId="15598b049e16d80f" providerId="LiveId" clId="{C4F9BECC-00D4-4AA4-BDA4-C995CC6C9F82}" dt="2022-09-20T17:45:52.468" v="946" actId="26606"/>
          <ac:spMkLst>
            <pc:docMk/>
            <pc:sldMk cId="2455668801" sldId="260"/>
            <ac:spMk id="14" creationId="{B6C60D79-16F1-4C4B-B7E3-7634E7069CDE}"/>
          </ac:spMkLst>
        </pc:spChg>
        <pc:spChg chg="add del">
          <ac:chgData name="Joan Simpson Player" userId="15598b049e16d80f" providerId="LiveId" clId="{C4F9BECC-00D4-4AA4-BDA4-C995CC6C9F82}" dt="2022-09-20T17:46:18.719" v="948" actId="26606"/>
          <ac:spMkLst>
            <pc:docMk/>
            <pc:sldMk cId="2455668801" sldId="260"/>
            <ac:spMk id="16" creationId="{2EB492CD-616E-47F8-933B-5E2D952A0593}"/>
          </ac:spMkLst>
        </pc:spChg>
        <pc:spChg chg="add del">
          <ac:chgData name="Joan Simpson Player" userId="15598b049e16d80f" providerId="LiveId" clId="{C4F9BECC-00D4-4AA4-BDA4-C995CC6C9F82}" dt="2022-09-20T17:46:18.719" v="948" actId="26606"/>
          <ac:spMkLst>
            <pc:docMk/>
            <pc:sldMk cId="2455668801" sldId="260"/>
            <ac:spMk id="17" creationId="{59383CF9-23B5-4335-9B21-1791C4CF1C75}"/>
          </ac:spMkLst>
        </pc:spChg>
        <pc:spChg chg="add del">
          <ac:chgData name="Joan Simpson Player" userId="15598b049e16d80f" providerId="LiveId" clId="{C4F9BECC-00D4-4AA4-BDA4-C995CC6C9F82}" dt="2022-09-20T17:46:18.719" v="948" actId="26606"/>
          <ac:spMkLst>
            <pc:docMk/>
            <pc:sldMk cId="2455668801" sldId="260"/>
            <ac:spMk id="18" creationId="{0007FE00-9498-4706-B255-6437B0252C02}"/>
          </ac:spMkLst>
        </pc:spChg>
        <pc:spChg chg="add del">
          <ac:chgData name="Joan Simpson Player" userId="15598b049e16d80f" providerId="LiveId" clId="{C4F9BECC-00D4-4AA4-BDA4-C995CC6C9F82}" dt="2022-09-20T17:52:25.207" v="985" actId="26606"/>
          <ac:spMkLst>
            <pc:docMk/>
            <pc:sldMk cId="2455668801" sldId="260"/>
            <ac:spMk id="20" creationId="{95199994-21AE-49A2-BA0D-12E295989A9A}"/>
          </ac:spMkLst>
        </pc:spChg>
        <pc:spChg chg="add del">
          <ac:chgData name="Joan Simpson Player" userId="15598b049e16d80f" providerId="LiveId" clId="{C4F9BECC-00D4-4AA4-BDA4-C995CC6C9F82}" dt="2022-09-20T17:52:25.207" v="985" actId="26606"/>
          <ac:spMkLst>
            <pc:docMk/>
            <pc:sldMk cId="2455668801" sldId="260"/>
            <ac:spMk id="21" creationId="{A2C34835-4F79-4934-B151-D68E79764C72}"/>
          </ac:spMkLst>
        </pc:spChg>
        <pc:spChg chg="add del">
          <ac:chgData name="Joan Simpson Player" userId="15598b049e16d80f" providerId="LiveId" clId="{C4F9BECC-00D4-4AA4-BDA4-C995CC6C9F82}" dt="2022-09-20T17:52:52.985" v="987"/>
          <ac:spMkLst>
            <pc:docMk/>
            <pc:sldMk cId="2455668801" sldId="260"/>
            <ac:spMk id="26" creationId="{FFB60E8C-7224-44A4-87A0-46A1711DD2ED}"/>
          </ac:spMkLst>
        </pc:spChg>
        <pc:spChg chg="add del">
          <ac:chgData name="Joan Simpson Player" userId="15598b049e16d80f" providerId="LiveId" clId="{C4F9BECC-00D4-4AA4-BDA4-C995CC6C9F82}" dt="2022-09-20T17:52:52.985" v="987"/>
          <ac:spMkLst>
            <pc:docMk/>
            <pc:sldMk cId="2455668801" sldId="260"/>
            <ac:spMk id="28" creationId="{5DA32751-37A2-45C0-BE94-63D375E27003}"/>
          </ac:spMkLst>
        </pc:spChg>
        <pc:spChg chg="add del">
          <ac:chgData name="Joan Simpson Player" userId="15598b049e16d80f" providerId="LiveId" clId="{C4F9BECC-00D4-4AA4-BDA4-C995CC6C9F82}" dt="2022-09-20T17:52:52.985" v="987"/>
          <ac:spMkLst>
            <pc:docMk/>
            <pc:sldMk cId="2455668801" sldId="260"/>
            <ac:spMk id="30" creationId="{E659831F-0D9A-4C63-9EBB-8435B85A440F}"/>
          </ac:spMkLst>
        </pc:spChg>
        <pc:spChg chg="add del">
          <ac:chgData name="Joan Simpson Player" userId="15598b049e16d80f" providerId="LiveId" clId="{C4F9BECC-00D4-4AA4-BDA4-C995CC6C9F82}" dt="2022-09-20T17:52:52.985" v="987"/>
          <ac:spMkLst>
            <pc:docMk/>
            <pc:sldMk cId="2455668801" sldId="260"/>
            <ac:spMk id="32" creationId="{5A55FBCD-CD42-40F5-8A1B-3203F9CAEEAA}"/>
          </ac:spMkLst>
        </pc:spChg>
        <pc:grpChg chg="mod">
          <ac:chgData name="Joan Simpson Player" userId="15598b049e16d80f" providerId="LiveId" clId="{C4F9BECC-00D4-4AA4-BDA4-C995CC6C9F82}" dt="2022-09-20T04:58:04.372" v="413"/>
          <ac:grpSpMkLst>
            <pc:docMk/>
            <pc:sldMk cId="2455668801" sldId="260"/>
            <ac:grpSpMk id="8" creationId="{E7637D74-636C-69B1-1866-72A2663CAE28}"/>
          </ac:grpSpMkLst>
        </pc:grpChg>
        <pc:picChg chg="add mod">
          <ac:chgData name="Joan Simpson Player" userId="15598b049e16d80f" providerId="LiveId" clId="{C4F9BECC-00D4-4AA4-BDA4-C995CC6C9F82}" dt="2022-09-20T17:54:28.731" v="998" actId="14100"/>
          <ac:picMkLst>
            <pc:docMk/>
            <pc:sldMk cId="2455668801" sldId="260"/>
            <ac:picMk id="3" creationId="{323B185F-F94F-38A0-8DC8-5792C99D9B00}"/>
          </ac:picMkLst>
        </pc:picChg>
        <pc:inkChg chg="add del">
          <ac:chgData name="Joan Simpson Player" userId="15598b049e16d80f" providerId="LiveId" clId="{C4F9BECC-00D4-4AA4-BDA4-C995CC6C9F82}" dt="2022-09-20T04:58:05.991" v="416" actId="9405"/>
          <ac:inkMkLst>
            <pc:docMk/>
            <pc:sldMk cId="2455668801" sldId="260"/>
            <ac:inkMk id="4" creationId="{8029AE51-E21C-F9C5-9418-4311C35BB2DD}"/>
          </ac:inkMkLst>
        </pc:inkChg>
        <pc:inkChg chg="add del mod">
          <ac:chgData name="Joan Simpson Player" userId="15598b049e16d80f" providerId="LiveId" clId="{C4F9BECC-00D4-4AA4-BDA4-C995CC6C9F82}" dt="2022-09-20T04:58:05.428" v="415" actId="9405"/>
          <ac:inkMkLst>
            <pc:docMk/>
            <pc:sldMk cId="2455668801" sldId="260"/>
            <ac:inkMk id="5" creationId="{7A120274-2EF5-3D17-B37D-63E69890A71A}"/>
          </ac:inkMkLst>
        </pc:inkChg>
        <pc:inkChg chg="add del mod">
          <ac:chgData name="Joan Simpson Player" userId="15598b049e16d80f" providerId="LiveId" clId="{C4F9BECC-00D4-4AA4-BDA4-C995CC6C9F82}" dt="2022-09-20T04:58:04.811" v="414" actId="9405"/>
          <ac:inkMkLst>
            <pc:docMk/>
            <pc:sldMk cId="2455668801" sldId="260"/>
            <ac:inkMk id="6" creationId="{6F5F45E2-56F2-A3DD-DDCF-F18B4A3EC9B5}"/>
          </ac:inkMkLst>
        </pc:inkChg>
        <pc:inkChg chg="add del">
          <ac:chgData name="Joan Simpson Player" userId="15598b049e16d80f" providerId="LiveId" clId="{C4F9BECC-00D4-4AA4-BDA4-C995CC6C9F82}" dt="2022-09-20T04:58:04.372" v="413"/>
          <ac:inkMkLst>
            <pc:docMk/>
            <pc:sldMk cId="2455668801" sldId="260"/>
            <ac:inkMk id="7" creationId="{1ECDC9D2-D5C6-4421-D0D1-CE637F0AAD35}"/>
          </ac:inkMkLst>
        </pc:inkChg>
      </pc:sldChg>
      <pc:sldChg chg="addSp delSp mod">
        <pc:chgData name="Joan Simpson Player" userId="15598b049e16d80f" providerId="LiveId" clId="{C4F9BECC-00D4-4AA4-BDA4-C995CC6C9F82}" dt="2022-09-20T04:51:22.255" v="406" actId="9405"/>
        <pc:sldMkLst>
          <pc:docMk/>
          <pc:sldMk cId="3551543526" sldId="261"/>
        </pc:sldMkLst>
        <pc:inkChg chg="add">
          <ac:chgData name="Joan Simpson Player" userId="15598b049e16d80f" providerId="LiveId" clId="{C4F9BECC-00D4-4AA4-BDA4-C995CC6C9F82}" dt="2022-09-20T04:09:21.930" v="51" actId="9405"/>
          <ac:inkMkLst>
            <pc:docMk/>
            <pc:sldMk cId="3551543526" sldId="261"/>
            <ac:inkMk id="2" creationId="{90E6E940-BDB8-CD2B-F017-D10EA2555393}"/>
          </ac:inkMkLst>
        </pc:inkChg>
        <pc:inkChg chg="add">
          <ac:chgData name="Joan Simpson Player" userId="15598b049e16d80f" providerId="LiveId" clId="{C4F9BECC-00D4-4AA4-BDA4-C995CC6C9F82}" dt="2022-09-20T04:13:20.634" v="107" actId="9405"/>
          <ac:inkMkLst>
            <pc:docMk/>
            <pc:sldMk cId="3551543526" sldId="261"/>
            <ac:inkMk id="4" creationId="{3B1957C1-6292-C8DD-C9DC-AEC41FBD5B61}"/>
          </ac:inkMkLst>
        </pc:inkChg>
        <pc:inkChg chg="add del">
          <ac:chgData name="Joan Simpson Player" userId="15598b049e16d80f" providerId="LiveId" clId="{C4F9BECC-00D4-4AA4-BDA4-C995CC6C9F82}" dt="2022-09-20T04:16:17.613" v="111" actId="9405"/>
          <ac:inkMkLst>
            <pc:docMk/>
            <pc:sldMk cId="3551543526" sldId="261"/>
            <ac:inkMk id="5" creationId="{AF9629AA-0997-67C3-3E16-C105742E8416}"/>
          </ac:inkMkLst>
        </pc:inkChg>
        <pc:inkChg chg="add del">
          <ac:chgData name="Joan Simpson Player" userId="15598b049e16d80f" providerId="LiveId" clId="{C4F9BECC-00D4-4AA4-BDA4-C995CC6C9F82}" dt="2022-09-20T04:16:17.105" v="110" actId="9405"/>
          <ac:inkMkLst>
            <pc:docMk/>
            <pc:sldMk cId="3551543526" sldId="261"/>
            <ac:inkMk id="6" creationId="{52DC59B2-1D36-6AE5-EC0D-A5A593E09594}"/>
          </ac:inkMkLst>
        </pc:inkChg>
        <pc:inkChg chg="add">
          <ac:chgData name="Joan Simpson Player" userId="15598b049e16d80f" providerId="LiveId" clId="{C4F9BECC-00D4-4AA4-BDA4-C995CC6C9F82}" dt="2022-09-20T04:51:22.255" v="406" actId="9405"/>
          <ac:inkMkLst>
            <pc:docMk/>
            <pc:sldMk cId="3551543526" sldId="261"/>
            <ac:inkMk id="7" creationId="{277C412F-164B-02F3-BA4E-6BA59B93EEAA}"/>
          </ac:inkMkLst>
        </pc:inkChg>
      </pc:sldChg>
      <pc:sldChg chg="addSp delSp modSp mod">
        <pc:chgData name="Joan Simpson Player" userId="15598b049e16d80f" providerId="LiveId" clId="{C4F9BECC-00D4-4AA4-BDA4-C995CC6C9F82}" dt="2022-09-20T04:41:14.791" v="311" actId="9405"/>
        <pc:sldMkLst>
          <pc:docMk/>
          <pc:sldMk cId="635624962" sldId="262"/>
        </pc:sldMkLst>
        <pc:grpChg chg="mod">
          <ac:chgData name="Joan Simpson Player" userId="15598b049e16d80f" providerId="LiveId" clId="{C4F9BECC-00D4-4AA4-BDA4-C995CC6C9F82}" dt="2022-09-20T04:40:36.840" v="298"/>
          <ac:grpSpMkLst>
            <pc:docMk/>
            <pc:sldMk cId="635624962" sldId="262"/>
            <ac:grpSpMk id="7" creationId="{2E0E769A-BFF8-497F-A109-4A07E6D09559}"/>
          </ac:grpSpMkLst>
        </pc:grpChg>
        <pc:grpChg chg="del mod">
          <ac:chgData name="Joan Simpson Player" userId="15598b049e16d80f" providerId="LiveId" clId="{C4F9BECC-00D4-4AA4-BDA4-C995CC6C9F82}" dt="2022-09-20T04:41:09.320" v="309"/>
          <ac:grpSpMkLst>
            <pc:docMk/>
            <pc:sldMk cId="635624962" sldId="262"/>
            <ac:grpSpMk id="11" creationId="{24C83CD2-2CF0-2355-A9E0-A66A55F592A6}"/>
          </ac:grpSpMkLst>
        </pc:grpChg>
        <pc:grpChg chg="del mod">
          <ac:chgData name="Joan Simpson Player" userId="15598b049e16d80f" providerId="LiveId" clId="{C4F9BECC-00D4-4AA4-BDA4-C995CC6C9F82}" dt="2022-09-20T04:41:06.016" v="306"/>
          <ac:grpSpMkLst>
            <pc:docMk/>
            <pc:sldMk cId="635624962" sldId="262"/>
            <ac:grpSpMk id="14" creationId="{AFBF69D9-BB92-3F2E-19FD-FEBFB717EA71}"/>
          </ac:grpSpMkLst>
        </pc:grpChg>
        <pc:inkChg chg="add del">
          <ac:chgData name="Joan Simpson Player" userId="15598b049e16d80f" providerId="LiveId" clId="{C4F9BECC-00D4-4AA4-BDA4-C995CC6C9F82}" dt="2022-09-20T04:41:09.320" v="308"/>
          <ac:inkMkLst>
            <pc:docMk/>
            <pc:sldMk cId="635624962" sldId="262"/>
            <ac:inkMk id="2" creationId="{7D0B570E-D937-1C40-F0C3-63B14D84A6EB}"/>
          </ac:inkMkLst>
        </pc:inkChg>
        <pc:inkChg chg="add del mod">
          <ac:chgData name="Joan Simpson Player" userId="15598b049e16d80f" providerId="LiveId" clId="{C4F9BECC-00D4-4AA4-BDA4-C995CC6C9F82}" dt="2022-09-20T04:40:37.688" v="299" actId="9405"/>
          <ac:inkMkLst>
            <pc:docMk/>
            <pc:sldMk cId="635624962" sldId="262"/>
            <ac:inkMk id="5" creationId="{B6DFF41A-B024-CC53-68EF-E08071245345}"/>
          </ac:inkMkLst>
        </pc:inkChg>
        <pc:inkChg chg="add del mod">
          <ac:chgData name="Joan Simpson Player" userId="15598b049e16d80f" providerId="LiveId" clId="{C4F9BECC-00D4-4AA4-BDA4-C995CC6C9F82}" dt="2022-09-20T04:40:36.840" v="298"/>
          <ac:inkMkLst>
            <pc:docMk/>
            <pc:sldMk cId="635624962" sldId="262"/>
            <ac:inkMk id="6" creationId="{0654F94E-C174-F5F4-B703-944AA3DBEED3}"/>
          </ac:inkMkLst>
        </pc:inkChg>
        <pc:inkChg chg="add del">
          <ac:chgData name="Joan Simpson Player" userId="15598b049e16d80f" providerId="LiveId" clId="{C4F9BECC-00D4-4AA4-BDA4-C995CC6C9F82}" dt="2022-09-20T04:40:36.248" v="296" actId="9405"/>
          <ac:inkMkLst>
            <pc:docMk/>
            <pc:sldMk cId="635624962" sldId="262"/>
            <ac:inkMk id="8" creationId="{56CB2D3B-B7CB-99CB-B977-CECF2E11596D}"/>
          </ac:inkMkLst>
        </pc:inkChg>
        <pc:inkChg chg="add del mod">
          <ac:chgData name="Joan Simpson Player" userId="15598b049e16d80f" providerId="LiveId" clId="{C4F9BECC-00D4-4AA4-BDA4-C995CC6C9F82}" dt="2022-09-20T04:41:09.320" v="309"/>
          <ac:inkMkLst>
            <pc:docMk/>
            <pc:sldMk cId="635624962" sldId="262"/>
            <ac:inkMk id="9" creationId="{46E7301C-A1AF-DDBA-6507-0D0CFD5A0072}"/>
          </ac:inkMkLst>
        </pc:inkChg>
        <pc:inkChg chg="add del mod">
          <ac:chgData name="Joan Simpson Player" userId="15598b049e16d80f" providerId="LiveId" clId="{C4F9BECC-00D4-4AA4-BDA4-C995CC6C9F82}" dt="2022-09-20T04:41:09.320" v="310"/>
          <ac:inkMkLst>
            <pc:docMk/>
            <pc:sldMk cId="635624962" sldId="262"/>
            <ac:inkMk id="10" creationId="{4362D3BC-CF19-7C4F-BBEB-58BC413F6BB8}"/>
          </ac:inkMkLst>
        </pc:inkChg>
        <pc:inkChg chg="add del mod">
          <ac:chgData name="Joan Simpson Player" userId="15598b049e16d80f" providerId="LiveId" clId="{C4F9BECC-00D4-4AA4-BDA4-C995CC6C9F82}" dt="2022-09-20T04:41:06.017" v="307"/>
          <ac:inkMkLst>
            <pc:docMk/>
            <pc:sldMk cId="635624962" sldId="262"/>
            <ac:inkMk id="12" creationId="{F3A28183-517A-F838-1B2D-1A0B1BC28195}"/>
          </ac:inkMkLst>
        </pc:inkChg>
        <pc:inkChg chg="add del mod">
          <ac:chgData name="Joan Simpson Player" userId="15598b049e16d80f" providerId="LiveId" clId="{C4F9BECC-00D4-4AA4-BDA4-C995CC6C9F82}" dt="2022-09-20T04:41:06.016" v="306"/>
          <ac:inkMkLst>
            <pc:docMk/>
            <pc:sldMk cId="635624962" sldId="262"/>
            <ac:inkMk id="13" creationId="{5144D777-9FF4-EB0A-EAFF-7774DD048842}"/>
          </ac:inkMkLst>
        </pc:inkChg>
        <pc:inkChg chg="add">
          <ac:chgData name="Joan Simpson Player" userId="15598b049e16d80f" providerId="LiveId" clId="{C4F9BECC-00D4-4AA4-BDA4-C995CC6C9F82}" dt="2022-09-20T04:41:14.791" v="311" actId="9405"/>
          <ac:inkMkLst>
            <pc:docMk/>
            <pc:sldMk cId="635624962" sldId="262"/>
            <ac:inkMk id="15" creationId="{1E831E9B-BDE6-8137-4258-F23BE731962E}"/>
          </ac:inkMkLst>
        </pc:inkChg>
      </pc:sldChg>
      <pc:sldChg chg="addSp mod">
        <pc:chgData name="Joan Simpson Player" userId="15598b049e16d80f" providerId="LiveId" clId="{C4F9BECC-00D4-4AA4-BDA4-C995CC6C9F82}" dt="2022-09-20T04:46:07.330" v="376" actId="9405"/>
        <pc:sldMkLst>
          <pc:docMk/>
          <pc:sldMk cId="330052381" sldId="264"/>
        </pc:sldMkLst>
        <pc:inkChg chg="add">
          <ac:chgData name="Joan Simpson Player" userId="15598b049e16d80f" providerId="LiveId" clId="{C4F9BECC-00D4-4AA4-BDA4-C995CC6C9F82}" dt="2022-09-20T04:46:07.330" v="376" actId="9405"/>
          <ac:inkMkLst>
            <pc:docMk/>
            <pc:sldMk cId="330052381" sldId="264"/>
            <ac:inkMk id="2" creationId="{895887F5-BDD8-AA35-B7DD-1BC2A4E4D955}"/>
          </ac:inkMkLst>
        </pc:inkChg>
      </pc:sldChg>
      <pc:sldChg chg="addSp delSp modSp mod setBg">
        <pc:chgData name="Joan Simpson Player" userId="15598b049e16d80f" providerId="LiveId" clId="{C4F9BECC-00D4-4AA4-BDA4-C995CC6C9F82}" dt="2022-09-20T18:03:03.658" v="1210" actId="20577"/>
        <pc:sldMkLst>
          <pc:docMk/>
          <pc:sldMk cId="2731252342" sldId="265"/>
        </pc:sldMkLst>
        <pc:spChg chg="add del mod">
          <ac:chgData name="Joan Simpson Player" userId="15598b049e16d80f" providerId="LiveId" clId="{C4F9BECC-00D4-4AA4-BDA4-C995CC6C9F82}" dt="2022-09-20T17:44:31.528" v="937" actId="26606"/>
          <ac:spMkLst>
            <pc:docMk/>
            <pc:sldMk cId="2731252342" sldId="265"/>
            <ac:spMk id="2" creationId="{BECACF3B-3946-2657-7107-637141C5D219}"/>
          </ac:spMkLst>
        </pc:spChg>
        <pc:spChg chg="add">
          <ac:chgData name="Joan Simpson Player" userId="15598b049e16d80f" providerId="LiveId" clId="{C4F9BECC-00D4-4AA4-BDA4-C995CC6C9F82}" dt="2022-09-20T17:44:31.528" v="937" actId="26606"/>
          <ac:spMkLst>
            <pc:docMk/>
            <pc:sldMk cId="2731252342" sldId="265"/>
            <ac:spMk id="8" creationId="{2EB492CD-616E-47F8-933B-5E2D952A0593}"/>
          </ac:spMkLst>
        </pc:spChg>
        <pc:spChg chg="add mod">
          <ac:chgData name="Joan Simpson Player" userId="15598b049e16d80f" providerId="LiveId" clId="{C4F9BECC-00D4-4AA4-BDA4-C995CC6C9F82}" dt="2022-09-20T18:03:03.658" v="1210" actId="20577"/>
          <ac:spMkLst>
            <pc:docMk/>
            <pc:sldMk cId="2731252342" sldId="265"/>
            <ac:spMk id="9" creationId="{BECACF3B-3946-2657-7107-637141C5D219}"/>
          </ac:spMkLst>
        </pc:spChg>
        <pc:spChg chg="add">
          <ac:chgData name="Joan Simpson Player" userId="15598b049e16d80f" providerId="LiveId" clId="{C4F9BECC-00D4-4AA4-BDA4-C995CC6C9F82}" dt="2022-09-20T17:44:31.528" v="937" actId="26606"/>
          <ac:spMkLst>
            <pc:docMk/>
            <pc:sldMk cId="2731252342" sldId="265"/>
            <ac:spMk id="10" creationId="{59383CF9-23B5-4335-9B21-1791C4CF1C75}"/>
          </ac:spMkLst>
        </pc:spChg>
        <pc:spChg chg="add">
          <ac:chgData name="Joan Simpson Player" userId="15598b049e16d80f" providerId="LiveId" clId="{C4F9BECC-00D4-4AA4-BDA4-C995CC6C9F82}" dt="2022-09-20T17:44:31.528" v="937" actId="26606"/>
          <ac:spMkLst>
            <pc:docMk/>
            <pc:sldMk cId="2731252342" sldId="265"/>
            <ac:spMk id="12" creationId="{0007FE00-9498-4706-B255-6437B0252C02}"/>
          </ac:spMkLst>
        </pc:spChg>
        <pc:graphicFrameChg chg="add del">
          <ac:chgData name="Joan Simpson Player" userId="15598b049e16d80f" providerId="LiveId" clId="{C4F9BECC-00D4-4AA4-BDA4-C995CC6C9F82}" dt="2022-09-20T17:44:09.300" v="934" actId="26606"/>
          <ac:graphicFrameMkLst>
            <pc:docMk/>
            <pc:sldMk cId="2731252342" sldId="265"/>
            <ac:graphicFrameMk id="5" creationId="{80DE1A58-2C2E-B3F7-79D0-1E8359CBFDE9}"/>
          </ac:graphicFrameMkLst>
        </pc:graphicFrameChg>
        <pc:graphicFrameChg chg="add del">
          <ac:chgData name="Joan Simpson Player" userId="15598b049e16d80f" providerId="LiveId" clId="{C4F9BECC-00D4-4AA4-BDA4-C995CC6C9F82}" dt="2022-09-20T17:44:31.504" v="936" actId="26606"/>
          <ac:graphicFrameMkLst>
            <pc:docMk/>
            <pc:sldMk cId="2731252342" sldId="265"/>
            <ac:graphicFrameMk id="7" creationId="{7B96FB30-8CD4-FF87-EBD9-8773D16B9B96}"/>
          </ac:graphicFrameMkLst>
        </pc:graphicFrameChg>
        <pc:picChg chg="add mod">
          <ac:chgData name="Joan Simpson Player" userId="15598b049e16d80f" providerId="LiveId" clId="{C4F9BECC-00D4-4AA4-BDA4-C995CC6C9F82}" dt="2022-09-20T17:51:56.439" v="984" actId="1076"/>
          <ac:picMkLst>
            <pc:docMk/>
            <pc:sldMk cId="2731252342" sldId="265"/>
            <ac:picMk id="3" creationId="{6F5C9EB2-4A5F-E48A-8D0F-2D81F84AF92D}"/>
          </ac:picMkLst>
        </pc:picChg>
      </pc:sldChg>
      <pc:sldChg chg="addSp delSp mod">
        <pc:chgData name="Joan Simpson Player" userId="15598b049e16d80f" providerId="LiveId" clId="{C4F9BECC-00D4-4AA4-BDA4-C995CC6C9F82}" dt="2022-09-20T04:45:45.546" v="375" actId="9405"/>
        <pc:sldMkLst>
          <pc:docMk/>
          <pc:sldMk cId="983422441" sldId="266"/>
        </pc:sldMkLst>
        <pc:inkChg chg="add del">
          <ac:chgData name="Joan Simpson Player" userId="15598b049e16d80f" providerId="LiveId" clId="{C4F9BECC-00D4-4AA4-BDA4-C995CC6C9F82}" dt="2022-09-20T04:44:51.157" v="370" actId="9405"/>
          <ac:inkMkLst>
            <pc:docMk/>
            <pc:sldMk cId="983422441" sldId="266"/>
            <ac:inkMk id="2" creationId="{1B1F487C-C0CD-571A-F98D-D22F9802D677}"/>
          </ac:inkMkLst>
        </pc:inkChg>
        <pc:inkChg chg="add del">
          <ac:chgData name="Joan Simpson Player" userId="15598b049e16d80f" providerId="LiveId" clId="{C4F9BECC-00D4-4AA4-BDA4-C995CC6C9F82}" dt="2022-09-20T04:44:59.559" v="372" actId="9405"/>
          <ac:inkMkLst>
            <pc:docMk/>
            <pc:sldMk cId="983422441" sldId="266"/>
            <ac:inkMk id="5" creationId="{6D070B7F-83BC-968A-70F1-23CF8628C684}"/>
          </ac:inkMkLst>
        </pc:inkChg>
        <pc:inkChg chg="add">
          <ac:chgData name="Joan Simpson Player" userId="15598b049e16d80f" providerId="LiveId" clId="{C4F9BECC-00D4-4AA4-BDA4-C995CC6C9F82}" dt="2022-09-20T04:45:06.059" v="373" actId="9405"/>
          <ac:inkMkLst>
            <pc:docMk/>
            <pc:sldMk cId="983422441" sldId="266"/>
            <ac:inkMk id="6" creationId="{303CE729-F556-217F-390B-44FD35741A59}"/>
          </ac:inkMkLst>
        </pc:inkChg>
        <pc:inkChg chg="add">
          <ac:chgData name="Joan Simpson Player" userId="15598b049e16d80f" providerId="LiveId" clId="{C4F9BECC-00D4-4AA4-BDA4-C995CC6C9F82}" dt="2022-09-20T04:45:41.417" v="374" actId="9405"/>
          <ac:inkMkLst>
            <pc:docMk/>
            <pc:sldMk cId="983422441" sldId="266"/>
            <ac:inkMk id="7" creationId="{A5944022-BE3E-AD33-650C-1BD0C0A6F07F}"/>
          </ac:inkMkLst>
        </pc:inkChg>
        <pc:inkChg chg="add">
          <ac:chgData name="Joan Simpson Player" userId="15598b049e16d80f" providerId="LiveId" clId="{C4F9BECC-00D4-4AA4-BDA4-C995CC6C9F82}" dt="2022-09-20T04:45:45.546" v="375" actId="9405"/>
          <ac:inkMkLst>
            <pc:docMk/>
            <pc:sldMk cId="983422441" sldId="266"/>
            <ac:inkMk id="8" creationId="{DE9B8D97-B86B-D46C-898F-D9AEEA8DC5C1}"/>
          </ac:inkMkLst>
        </pc:inkChg>
      </pc:sldChg>
      <pc:sldChg chg="addSp modSp new mod">
        <pc:chgData name="Joan Simpson Player" userId="15598b049e16d80f" providerId="LiveId" clId="{C4F9BECC-00D4-4AA4-BDA4-C995CC6C9F82}" dt="2022-09-20T04:23:22.974" v="137" actId="9405"/>
        <pc:sldMkLst>
          <pc:docMk/>
          <pc:sldMk cId="3541868415" sldId="267"/>
        </pc:sldMkLst>
        <pc:picChg chg="add mod">
          <ac:chgData name="Joan Simpson Player" userId="15598b049e16d80f" providerId="LiveId" clId="{C4F9BECC-00D4-4AA4-BDA4-C995CC6C9F82}" dt="2022-09-20T04:22:59.056" v="136" actId="27614"/>
          <ac:picMkLst>
            <pc:docMk/>
            <pc:sldMk cId="3541868415" sldId="267"/>
            <ac:picMk id="3" creationId="{9BB1B3C3-9F07-3C37-FE3C-35706CA8F129}"/>
          </ac:picMkLst>
        </pc:picChg>
        <pc:inkChg chg="add">
          <ac:chgData name="Joan Simpson Player" userId="15598b049e16d80f" providerId="LiveId" clId="{C4F9BECC-00D4-4AA4-BDA4-C995CC6C9F82}" dt="2022-09-20T04:23:22.974" v="137" actId="9405"/>
          <ac:inkMkLst>
            <pc:docMk/>
            <pc:sldMk cId="3541868415" sldId="267"/>
            <ac:inkMk id="4" creationId="{F09D2AEE-8BAF-0620-8153-96E16595A366}"/>
          </ac:inkMkLst>
        </pc:inkChg>
      </pc:sldChg>
      <pc:sldChg chg="addSp modSp new mod">
        <pc:chgData name="Joan Simpson Player" userId="15598b049e16d80f" providerId="LiveId" clId="{C4F9BECC-00D4-4AA4-BDA4-C995CC6C9F82}" dt="2022-09-20T04:30:55.889" v="146" actId="9405"/>
        <pc:sldMkLst>
          <pc:docMk/>
          <pc:sldMk cId="4251507220" sldId="268"/>
        </pc:sldMkLst>
        <pc:picChg chg="add mod">
          <ac:chgData name="Joan Simpson Player" userId="15598b049e16d80f" providerId="LiveId" clId="{C4F9BECC-00D4-4AA4-BDA4-C995CC6C9F82}" dt="2022-09-20T04:27:10.403" v="141" actId="962"/>
          <ac:picMkLst>
            <pc:docMk/>
            <pc:sldMk cId="4251507220" sldId="268"/>
            <ac:picMk id="3" creationId="{E9E067FF-D67C-AC71-F0D4-8C83B79B09E6}"/>
          </ac:picMkLst>
        </pc:picChg>
        <pc:inkChg chg="add">
          <ac:chgData name="Joan Simpson Player" userId="15598b049e16d80f" providerId="LiveId" clId="{C4F9BECC-00D4-4AA4-BDA4-C995CC6C9F82}" dt="2022-09-20T04:30:55.889" v="146" actId="9405"/>
          <ac:inkMkLst>
            <pc:docMk/>
            <pc:sldMk cId="4251507220" sldId="268"/>
            <ac:inkMk id="4" creationId="{FBACC546-F3E8-07AD-1D7E-DD801B0B08C8}"/>
          </ac:inkMkLst>
        </pc:inkChg>
      </pc:sldChg>
      <pc:sldChg chg="addSp modSp new mod">
        <pc:chgData name="Joan Simpson Player" userId="15598b049e16d80f" providerId="LiveId" clId="{C4F9BECC-00D4-4AA4-BDA4-C995CC6C9F82}" dt="2022-09-20T04:31:04.339" v="147" actId="9405"/>
        <pc:sldMkLst>
          <pc:docMk/>
          <pc:sldMk cId="3228669902" sldId="269"/>
        </pc:sldMkLst>
        <pc:picChg chg="add mod">
          <ac:chgData name="Joan Simpson Player" userId="15598b049e16d80f" providerId="LiveId" clId="{C4F9BECC-00D4-4AA4-BDA4-C995CC6C9F82}" dt="2022-09-20T04:30:38.383" v="145" actId="962"/>
          <ac:picMkLst>
            <pc:docMk/>
            <pc:sldMk cId="3228669902" sldId="269"/>
            <ac:picMk id="3" creationId="{CF64C98F-C0EB-D8A2-B303-C27A95D3BAE2}"/>
          </ac:picMkLst>
        </pc:picChg>
        <pc:inkChg chg="add">
          <ac:chgData name="Joan Simpson Player" userId="15598b049e16d80f" providerId="LiveId" clId="{C4F9BECC-00D4-4AA4-BDA4-C995CC6C9F82}" dt="2022-09-20T04:31:04.339" v="147" actId="9405"/>
          <ac:inkMkLst>
            <pc:docMk/>
            <pc:sldMk cId="3228669902" sldId="269"/>
            <ac:inkMk id="4" creationId="{760656D2-0C5B-4B7A-AF52-28AB01112A19}"/>
          </ac:inkMkLst>
        </pc:inkChg>
      </pc:sldChg>
      <pc:sldChg chg="addSp modSp new mod">
        <pc:chgData name="Joan Simpson Player" userId="15598b049e16d80f" providerId="LiveId" clId="{C4F9BECC-00D4-4AA4-BDA4-C995CC6C9F82}" dt="2022-09-20T04:32:12.555" v="151" actId="962"/>
        <pc:sldMkLst>
          <pc:docMk/>
          <pc:sldMk cId="1491023405" sldId="270"/>
        </pc:sldMkLst>
        <pc:picChg chg="add mod">
          <ac:chgData name="Joan Simpson Player" userId="15598b049e16d80f" providerId="LiveId" clId="{C4F9BECC-00D4-4AA4-BDA4-C995CC6C9F82}" dt="2022-09-20T04:32:12.555" v="151" actId="962"/>
          <ac:picMkLst>
            <pc:docMk/>
            <pc:sldMk cId="1491023405" sldId="270"/>
            <ac:picMk id="3" creationId="{38E38E34-9E7A-CFD8-C646-E4703E29E61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09:21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2545 325 24575,'-1063'-19'0,"1051"19"0,-456-5 0,439 8 0,1 1 0,0 1 0,0 2 0,-33 12 0,-105 49 0,112-45 0,-169 78 0,194-89 0,1 1 0,1 1 0,0 1 0,1 2 0,0 1 0,2 0 0,0 2 0,1 1 0,1 1 0,1 1 0,-25 35 0,39-49 0,0 0 0,1 0 0,0 0 0,1 0 0,0 1 0,0 0 0,1 0 0,1 0 0,-1 1 0,2-1 0,-1 1 0,2 0 0,-1 0 0,1 11 0,1-12 0,0 0 0,1 0 0,-1 0 0,2 0 0,0-1 0,0 1 0,1-1 0,0 1 0,0-1 0,1 0 0,0 0 0,1 0 0,0-1 0,1 1 0,-1-1 0,2 0 0,-1-1 0,1 0 0,13 12 0,34 30 0,-33-28 0,2 0 0,1-2 0,39 25 0,-25-22 0,190 97 0,-145-89 0,162 35 0,-178-50 0,-8-4 0,1-4 0,0-2 0,102-4 0,80 5 0,-127 8 0,-18-1 0,135 0 0,-221-12 0,0 1 0,0 0 0,0 0 0,-1 1 0,1 0 0,-1 1 0,0 1 0,15 7 0,36 14 0,58 10 0,2-6 0,0-4 0,2-6 0,1-6 0,153-1 0,-241-11 0,0 1 0,0 2 0,-1 2 0,41 12 0,-35-7 0,1-3 0,62 6 0,-31-14 0,125-14 0,-6-1 0,130-15 0,-235 18 0,72-14 0,-141 20 0,0 0 0,-1-1 0,1 0 0,-1-2 0,-1 0 0,27-17 0,-33 19 0,0 0 0,0 0 0,1 1 0,0 1 0,0 0 0,0 1 0,0 0 0,1 0 0,15-1 0,15 1 0,53 3 0,-53 0 0,64 3 0,103-3 0,-138-12 0,8 0 0,75 13 0,28-3 0,-164 0 0,-1-2 0,0 0 0,32-12 0,22-6 0,67-13 0,20-4 0,-149 36 0,0 1 0,-1-1 0,1-1 0,-1 0 0,0 0 0,0 0 0,0-1 0,-1 0 0,1-1 0,7-7 0,9-10 0,29-38 0,-30 35 0,-8 4 0,0-1 0,-1 0 0,-2-1 0,0 0 0,-1-1 0,13-50 0,5-7 0,-25 69 0,0-1 0,0 0 0,-1 0 0,-1-1 0,0-18 0,-3-76 0,-2 40 0,2 39 0,-2-1 0,-1 1 0,-1 0 0,-2 0 0,-1 1 0,-1 0 0,-2 0 0,-18-35 0,8 23 0,-3 0 0,-2 2 0,-1 0 0,-54-58 0,60 74 0,10 11 0,0-1 0,-1 1 0,0 1 0,-1 1 0,0-1 0,-23-12 0,7 10 0,-1 2 0,0 1 0,0 1 0,-48-7 0,37 8 0,-70-23 0,96 27 0,0-1 0,0 2 0,0 0 0,-1 1 0,-16-1 0,-82 5 0,44 0 0,-59-1 0,-221 28 0,-13 45 0,301-60 0,30-7 0,1 1 0,-44 17 0,64-21 0,-1 0 0,0-1 0,1 0 0,-1-1 0,-23 1 0,-63-4 0,44-1 0,-362 3 0,-175-3 0,383-10 0,-108-1 0,-18 21 0,235-1 0,-135 27 0,128-10 0,-159 26 0,260-49-68,-1-1 0,0 1-1,0-1 1,1 0 0,-1 0 0,0-1-1,0 0 1,1 0 0,-1 0 0,1-1-1,-1 0 1,1 0 0,-1 0 0,1 0-1,0-1 1,0 0 0,0 0 0,1-1-1,-9-6 1,-10-11-6758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08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1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24575,'0'-4'0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25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2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24575,'0'-4'0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4:46:3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4480 230 24575,'-1'-7'0,"0"1"0,0 0 0,0 0 0,-1 0 0,0-1 0,0 2 0,-1-1 0,0 0 0,0 0 0,0 1 0,-1 0 0,1-1 0,-1 1 0,0 1 0,-1-1 0,1 1 0,-1-1 0,0 1 0,0 1 0,0-1 0,-8-3 0,-10-7 0,-1 2 0,0 1 0,-43-14 0,21 12 0,0 2 0,-1 2 0,-1 1 0,-89-1 0,-196 24 0,151-4 0,-573 11 0,172-15 0,104-4 0,427-1 0,1 3 0,0 2 0,0 2 0,0 2 0,-71 27 0,50-13 0,-99 39 0,138-49 0,1 1 0,1 1 0,-33 25 0,-22 23 0,-91 88 0,128-103 0,1 2 0,-75 108 0,72-79 0,3 3 0,4 2 0,4 1 0,-50 162 0,74-184 0,2 0 0,3 1 0,3 1 0,2 118 0,-2 13 0,2-113 0,11 170 0,2-208 0,2-1 0,25 76 0,45 87 0,-26-73 0,-36-91 0,1-2 0,2 0 0,2-1 0,2-1 0,1-1 0,2-1 0,2-2 0,51 51 0,-37-48 0,1-2 0,3-3 0,0-1 0,2-3 0,96 46 0,-54-39 0,1-3 0,154 35 0,473 138 0,-482-140 0,252 38 0,-445-97 0,410 70 0,-138-26 0,-104-8 0,-122-23 0,1-4 0,145 10 0,42-31 0,-227-2 0,-1-1 0,0-3 0,74-23 0,-22-4 0,-2-4 0,-2-5 0,-2-4 0,-2-4 0,141-105 0,-202 130 0,-1-1 0,-2-1 0,-1-2 0,-1-1 0,30-47 0,101-193 0,-107 178 0,-10 17 0,-3-2 0,-4-1 0,-3-2 0,29-117 0,-22 24 0,20-221 0,-51 302 0,-5-1 0,-4 0 0,-4 1 0,-19-103 0,1 75 0,-4 2 0,-6 1 0,-69-163 0,65 191 0,12 29 0,-39-70 0,55 119 0,-1 0 0,0 1 0,0 0 0,-2 0 0,0 1 0,0 1 0,-28-20 0,3 7 0,-72-35 0,74 45 0,-1 2 0,-1 1 0,0 2 0,0 1 0,-56-3 0,-23-6 0,54 5 0,-68-21 0,69 16 0,-19-6 0,32 7 0,0 2 0,-82-11 0,76 16 0,-98-30 0,62 0 0,62 26 0,0 1 0,-35-11 0,37 18 0,0 2 0,0 0 0,1 1 0,-39 3 0,-28-1 0,84-1-151,-1-1-1,1 0 0,0 0 0,0 0 1,-1-1-1,2 0 0,-1-1 1,-9-5-1,-9-6-6674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1:14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2246 400 24575,'1'-1'0,"0"1"0,0 0 0,0-1 0,0 0 0,0 1 0,0-1 0,0 0 0,0 1 0,0-1 0,0 0 0,0 0 0,0 0 0,0 0 0,-1 0 0,1 0 0,0 0 0,-1 0 0,1 0 0,-1 0 0,1 0 0,-1 0 0,1 0 0,-1-1 0,0 1 0,0 0 0,1 0 0,-1 0 0,0-1 0,0-1 0,0-2 0,1 0 0,-1 0 0,0 0 0,-1 0 0,1 0 0,-2-6 0,-1 3 0,-1 1 0,1 0 0,-2 1 0,1-1 0,0 1 0,-1-1 0,-1 1 0,1 1 0,-1-1 0,0 1 0,0 0 0,0 0 0,-12-6 0,-11-6 0,-58-23 0,77 36 0,-88-32 0,-2 3 0,-2 5 0,-151-21 0,136 34 0,-1 4 0,0 6 0,-1 5 0,1 6 0,-151 25 0,131 2 0,84-17 0,-119 37 0,152-45 0,0 1 0,0 1 0,0 1 0,2 1 0,-34 26 0,42-27 0,0 0 0,1 1 0,0 0 0,1 1 0,0 0 0,1 1 0,1-1 0,0 2 0,-7 20 0,7-16 0,2-1 0,0 1 0,1 0 0,1 0 0,1 0 0,1 0 0,1 25 0,2-26 0,1 0 0,1 0 0,0 0 0,10 25 0,33 65 0,-44-103 0,114 211 0,-94-181 0,1-1 0,3-1 0,53 53 0,-56-66 0,2-1 0,53 31 0,-39-29 0,1-2 0,0-2 0,61 17 0,-24-14 0,81 10 0,-144-27 0,-1 1 0,0 0 0,0 1 0,0 0 0,13 9 0,-15-8 0,1 0 0,0-1 0,-1 0 0,1-1 0,24 5 0,-19-6 0,0 1 0,0 1 0,20 8 0,-23-7 0,1-1 0,0 0 0,0-1 0,26 2 0,-37-6 0,30 3 0,53-4 0,-79 0 0,0 0 0,1-1 0,-1 0 0,0 0 0,0 0 0,0-2 0,-1 1 0,1-1 0,-1 0 0,15-10 0,61-41 0,-61 42 0,0-2 0,-1 0 0,21-20 0,-9 3 0,-12 13 0,-1 0 0,-1-2 0,0-1 0,-2 0 0,31-49 0,-16 13 0,26-53 0,-53 97 0,-1 0 0,0-1 0,-1 1 0,-1-1 0,0 0 0,1-20 0,-1 3 0,2 0 0,1 0 0,2 1 0,21-56 0,-25 76 0,2-8 0,-1-1 0,-1 1 0,-1-1 0,1-35 0,-10-80 0,3 118 0,-2 0 0,0 0 0,0 1 0,-2 0 0,-15-29 0,12 25 0,-1 0 32,-2 0 0,-24-30 1,2 2-1495,26 33-5364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4:46:59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7178 347 24575,'0'-2'0,"0"0"0,-1 0 0,1 0 0,-1 0 0,0 0 0,1 0 0,-1 0 0,0 0 0,0 0 0,0 0 0,0 1 0,-1-1 0,1 1 0,0-1 0,-1 0 0,1 1 0,-1 0 0,-2-2 0,-38-24 0,17 13 0,-11-10 0,0 2 0,-1 1 0,-2 2 0,-50-18 0,51 26 0,-2 2 0,-65-7 0,37 6 0,-398-55 0,320 54 0,-213 11 0,266 8 0,-99 21 0,-82 7 0,94-32 0,-348-39 0,-128-6 0,592 38 0,-108-8 0,-54-1 0,165 12 0,-736 24 0,773-22 0,1 1 0,-1 1 0,1 1 0,-32 12 0,3 10 0,33-17 0,-38 16 0,-295 71 0,225-66 0,-185 69 0,243-71 0,-1 1 0,-1-2 0,-95 22 0,-119-4 0,147-27 0,126-17 0,-1 1 0,0 0 0,1 1 0,0 1 0,0 0 0,0 0 0,1 1 0,0 0 0,0 1 0,0 1 0,1 0 0,0 0 0,0 1 0,1 0 0,1 0 0,-16 22 0,-27 31 0,27-34 0,2 0 0,-26 42 0,23-29 0,9-15 0,-16 36 0,12-18 0,6-14 0,0 1 0,2 0 0,1 0 0,2 1 0,1 1 0,-3 33 0,9-37 0,1-1 0,2 0 0,1 1 0,1-1 0,1 0 0,13 42 0,-4-30 0,2 1 0,2-2 0,36 62 0,6 14 0,-41-75 0,3 0 0,38 55 0,69 49 0,-84-99 0,41 55 0,37 61 0,-112-149 0,0-1 0,1 0 0,1-1 0,-1 0 0,2 0 0,-1-2 0,20 11 0,104 43 0,-25-13 0,-53-19 0,77 39 0,-115-61 0,0-1 0,1-2 0,0 1 0,36 3 0,87-1 0,-137-8 0,531 2 0,-274-3 0,-180-2 0,1-3 0,-1-4 0,97-24 0,238-91 0,-392 117 0,1 2 0,0 2 0,0 0 0,1 2 0,-1 1 0,0 1 0,50 6 0,-66-3 0,1 0 0,-1 1 0,0 0 0,0 0 0,0 2 0,0-1 0,-1 2 0,18 12 0,-14-9 0,-1-1 0,1-1 0,1 0 0,16 5 0,17 0 0,0-2 0,1-2 0,84 4 0,155-12 0,-159-3 0,-84 1 0,1 3 0,77 11 0,-84-7 0,46 1 0,36 5 0,-87-6 0,0-2 0,1-2 0,0-1 0,66-8 0,-43-1 0,0-4 0,61-20 0,22-8 0,148-52 0,12-42 0,-154 67 0,-127 57 0,-1-1 0,-1-1 0,0-1 0,-1-1 0,0 0 0,-1-1 0,24-28 0,-3 6 0,48-35 0,-46 41 0,51-54 0,-66 58 0,55-64 0,-31 34 0,9-15 0,20-46 0,32-45 0,-96 144 0,-1 0 0,-1 0 0,-1-1 0,-1-1 0,0 0 0,-1 0 0,-2-1 0,6-25 0,-11 39 0,0 0 0,1 0 0,-1 1 0,2-1 0,-1 1 0,1 0 0,0 0 0,0 0 0,6-7 0,8-6 0,28-27 0,-33 35 0,0 0 0,-1 0 0,-1-2 0,0 1 0,18-30 0,-21 27 0,2-3 0,-1 0 0,-1-1 0,0 0 0,4-23 0,-4 15 0,17-43 0,2-4 0,70-212 0,-94 282 0,-1 0 0,-1 0 0,1 0 0,-1 0 0,0 0 0,0 0 0,0 0 0,-1-1 0,1 1 0,-1 0 0,-1-1 0,-1-9 0,0 9 0,0 0 0,-1 0 0,0 0 0,0 1 0,0-1 0,0 1 0,-1 0 0,0 0 0,0 0 0,-6-5 0,-35-48 13,39 48-151,0 0 1,0 1-1,-1 0 0,-1 0 0,0 1 0,0 0 0,0 0 1,-1 1-1,-16-11 0,10 12-6688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5:0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1483 249 24575,'0'-1'0,"-1"0"0,1 0 0,-1 0 0,1 0 0,-1 0 0,1 0 0,-1 0 0,0 0 0,1 0 0,-1 0 0,0 0 0,0 1 0,0-1 0,0 0 0,0 0 0,0 1 0,0-1 0,0 1 0,0-1 0,0 1 0,0-1 0,0 1 0,0 0 0,0-1 0,0 1 0,-1 0 0,-1 0 0,-37-5 0,35 5 0,-182-24 0,-11-1 0,-127 37 0,67 1 0,200-14 0,-54 2 0,105 0 0,1 1 0,0-1 0,0 1 0,0 1 0,0-1 0,1 1 0,-1 0 0,1 0 0,-1 1 0,1-1 0,-8 8 0,-6 8 0,-25 27 0,36-36 0,-9 8 0,2 1 0,0 1 0,1 0 0,-15 32 0,22-38 0,2-1 0,0 2 0,0-1 0,2 1 0,-1-1 0,2 1 0,0 0 0,0 22 0,2-7 0,-1-3 0,5 42 0,-3-61 0,1 0 0,0 0 0,0 0 0,0 0 0,1-1 0,0 1 0,1-1 0,-1 1 0,8 9 0,0-1 0,15 33 0,-21-37 0,1-1 0,0 0 0,1 0 0,0-1 0,1 0 0,17 19 0,108 100 0,-71-65 0,-32-35 0,-1 1 0,1-2 0,47 34 0,-67-54 0,-1-2 0,2 1 0,-1-1 0,1-1 0,0 0 0,0-1 0,16 5 0,-11-4 0,1 0 0,-1 2 0,20 10 0,-23-10 0,-1-1 0,2 0 0,-1-1 0,1 0 0,-1-2 0,20 4 0,-31-6 0,267 23 0,-187-20 0,106-8 0,-175 2 0,0-1 0,-1 0 0,0 0 0,23-10 0,-23 7 0,0 2 0,0 0 0,0 0 0,1 1 0,14-1 0,250 2 0,-134 4 0,-111-1 0,-6 0 0,1-1 0,0-1 0,-1-2 0,1 0 0,-1-2 0,28-8 0,-32 5 0,0 0 0,-1-1 0,-1-1 0,24-16 0,5-4 0,-35 22 0,-1 1 0,0-2 0,-1 1 0,0-2 0,-1 0 0,13-13 0,-5 1 0,-1-1 0,-2 0 0,0-1 0,-1-1 0,-2 0 0,0-1 0,11-36 0,-14 29 0,-1 0 0,-2-1 0,4-39 0,-10 58 0,0 1 0,-1-1 0,0 0 0,-1 0 0,-1 1 0,0-1 0,-1 1 0,-1-1 0,0 1 0,-7-14 0,2 13 0,0 0 0,-1 1 0,0 0 0,-16-16 0,-22-29 0,5 0 0,-2 1 0,-2 3 0,-106-94 0,141 139 0,0 1 0,-1 0 0,1 1 0,-2 1 0,1 0 0,-22-8 0,-87-19 0,58 18 0,-6-5 0,45 12 0,1 2 0,-1 0 0,0 2 0,0 1 0,-27-1 0,36 4 0,1 2 0,-1 0 0,1 0 0,0 2 0,0 0 0,0 0 0,0 2 0,1 0 0,-1 0 0,1 2 0,-14 8 0,-50 22 0,62-32 0,1 2 0,0 0 0,0 1 0,1 0 0,0 1 0,1 1 0,-22 20 0,3 7-175,-49 73-1,60-79-838,11-18-5812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5:4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5:45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1235 300 24575,'-6'-5'0,"-1"0"0,1 0 0,-1 1 0,1 0 0,-1 1 0,0 0 0,-1 0 0,1 0 0,0 1 0,-1 0 0,0 0 0,-14-1 0,-4 1 0,0 1 0,-39 4 0,-15 7 0,1 5 0,0 3 0,-83 30 0,62-17 0,-60 27 0,7-1 0,143-54 0,1 2 0,0-1 0,0 1 0,0 0 0,1 1 0,-1 0 0,1 1 0,1-1 0,0 2 0,0-1 0,0 1 0,0 0 0,2 0 0,-1 0 0,1 1 0,0 0 0,0 0 0,1 1 0,1-1 0,-1 1 0,-3 19 0,-11 50 0,9-47 0,2 1 0,1 0 0,-3 60 0,10-72 0,1 0 0,1 0 0,1 0 0,1-1 0,0 1 0,2-1 0,0-1 0,1 1 0,1-1 0,1-1 0,1 1 0,21 26 0,-5-2 0,-23-34 0,1-1 0,1 1 0,-1-1 0,2 0 0,-1 0 0,1-1 0,14 12 0,9 1 0,1-2 0,1-1 0,52 19 0,-75-32 0,4 1 0,1-1 0,1 0 0,-1-1 0,0 0 0,26 0 0,76-4 0,-54-1 0,287 1 0,-339 1 0,-1-1 0,0 0 0,0 0 0,1-1 0,-1 0 0,0 0 0,-1-1 0,1 0 0,0-1 0,-1 0 0,0 0 0,0-1 0,0 0 0,0 0 0,-1-1 0,0 0 0,0 0 0,-1 0 0,1-1 0,-2 0 0,1-1 0,6-10 0,21-35 0,-14 23 0,26-52 0,-1 0 0,-35 70 0,-1-1 0,-1-1 0,0 1 0,0-1 0,-1 0 0,-1-1 0,-1 1 0,0-1 0,3-27 0,-7-130 0,-1 72 0,0 90 0,1-1 0,-2 1 0,1 0 0,-1 0 0,-1 0 0,0 1 0,-1-1 0,1 1 0,-2-1 0,1 1 0,-1 0 0,-1 1 0,0-1 0,0 1 0,0 0 0,-1 1 0,-10-9 0,9 7 0,1 0 0,0 0 0,0-1 0,1 0 0,-10-21 0,-8-13 0,-33-62 0,22 38 0,32 63 0,-2 0 0,1 0 0,0 0 0,-1 0 0,0 1 0,0 0 0,0 0 0,0 0 0,-1 0 0,0 1 0,0 0 0,-11-4 0,-9-3 0,-43-9 0,39 12 0,21 6 0,1-1 0,-1 0 0,1 0 0,0 0 0,0-1 0,0-1 0,0 0 0,0 0 0,1 0 0,-8-6 0,-71-44-1365,71 42-5461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0T04:13:20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433 202,'0'42,"-1"-9,2 0,4 33,-3-54,1-1,0 1,0-1,1 0,0 0,1 0,1-1,-1 0,11 14,-2-7,1 0,0-1,1-1,1 0,1-2,34 22,-40-30,0-1,0 0,0-1,0 0,1-1,-1 0,1-1,-1 0,24-3,-23 1,1 1,-1 0,1 1,-1 0,1 1,-1 0,0 2,22 7,4 5,0-1,0-2,1-2,57 9,169 8,-179-21,38 3,-20-3,144 29,-19 24,-59-20,-73-20,-53-13,1-1,49 0,-5-1,320 6,-121-8,-256 1,0 2,0 1,-1 1,0 2,51 22,-43-15,1-3,72 17,-33-20,107 1,86-14,-85 0,-40 3,-36 3,1-6,148-21,-250 20,0-1,0 0,0-1,0 0,-1-1,1 0,-1 0,-1-1,12-10,25-17,14-3,72-48,-113 70,0-1,0 0,-2-1,22-26,16-22,78-71,-96 100,-29 27,0 1,0-2,-1 1,0-1,-1 0,0-1,8-20,-14 30,1 0,-1 0,0 0,1 0,-1 0,0 0,0 0,0 0,0 0,0 0,0 0,0 0,0 0,0 0,0 0,-1 1,1-1,0 0,-1 0,1 0,-1 0,1 0,-1 0,0 0,-1-1,1 1,-1 0,1 0,-1 0,0 0,0 0,1 0,-1 0,0 1,0-1,-3 0,-8-1,0 1,-1 1,-14 0,9 1,1-3,0 0,1-1,0-1,0 0,0-2,-26-11,-90-55,35 16,86 50,0 2,-1-1,0 1,0 1,0 1,-23-3,-85 4,74 1,41 0,-348 5,244 2,-134 26,-224 79,307-69,85-26,31-7,-57 20,35-4,9-3,-113 29,99-37,5 1,-2-3,0-3,-102 2,114-13,-594 4,541 6,-131 26,149-17,-134 9,220-26,-91 5,0-5,-131-14,194 6,0-3,1 0,0-2,1-2,-46-26,62 32,-355-189,310 167,-361-198,419 226,-2 0,0-1,0 0,1-1,-1 1,-4-6,8 8,1 1,0 0,-1-1,1 1,0-1,-1 1,1-1,0 1,0-1,-1 0,1 1,0-1,0 1,0-1,0 1,0-1,0 0,0 1,0-1,0 1,0-1,0 0,0 0,1 0,0 0,-1 0,1 0,0 1,0-1,0 0,0 0,0 1,0-1,0 0,0 1,0-1,0 1,0-1,0 1,2-1,22-6,1 2,0 0,0 2,1 1,40 2,-15-1,531-1,-318 4,-169 4,0 4,166 39,-147-25,-80-17,111 23,228 17,-362-47,106 5,133-11,-209 0,-1-2,66-23,-27 8,-60 17,26-7,2 1,-1 3,1 1,97-2,115 24,167 3,-337-19,0-3,154-30,-190 21,74-30,-86 27,0 3,0 1,59-10,29 13,196 7,-202 5,141 12,37-1,-271-13,81 2,-97 0,0 0,-1 1,1 0,-1 1,22 10,-17-6,1 1,-1 1,35 25,-50-31,1 0,-1 0,0 0,0 0,0 1,0 0,-1 0,0 0,0 0,0 0,0 1,-1-1,0 1,0 0,-1-1,1 1,-1 0,-1 0,1 9,-3 13,0-1,-3 1,0 0,-1-1,-2 0,-1-1,-1 1,-1-2,-27 45,28-55,-2-1,1 0,-2 0,0-2,0 0,-1 0,-1-1,-30 17,24-18,0 0,-1-2,-1-1,0-1,1-1,-29 3,-149 9,41-5,135-10,0-1,0-1,0-1,-42-8,-85-30,6 0,111 34,0 2,0 1,-49 4,25 0,19-2,1 3,-42 7,64-7,-1 1,1 1,0 0,0 1,1 1,0 0,-20 14,10-4,-34 18,49-31,0 1,-1-2,1 1,0-1,-1-1,-22 3,-300-1,-29 2,-121 9,427-12,0 2,-94 21,-10 2,9-15,64-6,-97 20,17 3,-272 17,-173-36,559-8,0 3,1 2,-95 28,136-33,-109 36,78-24,-1-1,-60 10,87-23,1-1,-1-1,1-1,0 0,-1 0,1-2,0 0,-18-7,-23-6,25 10,15 5,1-2,0 0,0-1,0 0,-21-11,35 15,0 1,0-1,0 1,0-1,0 1,0-1,1 0,-1 1,0-1,0 0,1 0,-1 0,0 1,1-1,-1 0,1 0,-1 0,1 0,-1 0,0-2,2 2,-1 1,0-1,0 0,1 1,-1-1,0 1,1-1,-1 1,1-1,-1 0,1 1,-1-1,1 1,-1 0,1-1,-1 1,1-1,-1 1,1 0,0-1,-1 1,2 0,6-3,-1 1,1 1,-1-1,10 0,275-1,-175 5,355 24,-121-2,-198-22,137 11,515 24,-692-42,0-6,155-34,-205 33,155-36,-52 10,-143 34,0 1,0 1,0 1,0 1,0 1,26 5,131 35,-137-28,0-2,1-2,1-2,62 2,303 2,-107 0,-294-10,0-1,0 0,0 0,1-1,-1 0,0-1,0 0,0 0,0-1,-1 0,1-1,-1 1,1-2,7-5,6-4,1 0,0 2,1 0,1 2,0 0,0 2,0 1,1 1,29-3,29 1,127 4,-163 4,-19-2,-1-1,1-1,-1-2,0-1,-1-1,41-17,26-8,-61 24,-25 8,-1-1,1 0,0-1,-1 1,0-1,0-1,0 1,0-1,0 0,10-9,-9 4,9-6,0 0,24-16,-35 27,1 0,-1 1,1 0,0 0,0 0,0 1,0 0,0 0,1 1,-1 0,8 0,43 4,83 13,35 1,-168-16,-1-2,0 1,0-1,1 0,-1 0,10-4,-16 4,0 1,-1 0,1 0,0-1,-1 1,1 0,-1-1,1 1,0-1,-1 1,1 0,-1-1,1 0,-1 1,1-1,-1 1,0-1,1 1,-1-1,0 0,1 1,-1-1,0 0,0 1,0-1,1-1,-2 0,0 1,1-1,-1 1,0-1,0 1,0-1,0 1,0-1,0 1,0 0,0 0,-1-1,1 1,0 0,-1 0,-2-1,-33-19,0 2,-1 1,-1 2,-46-13,28 10,-61-18,-1 6,-141-19,-50-27,128 26,53 19,-297-63,353 84,0 3,-1 4,-145 9,-304 80,234-31,-325 34,49-8,563-80,-6 2,1-1,0 0,-1-1,1 0,-14-1,20 1,0 0,0-1,0 1,0-1,-1 1,1-1,0 1,0-1,0 1,0-1,1 0,-1 0,0 1,0-1,0 0,0 0,1 0,-1 0,0 0,1 0,-1 0,1 0,-1 0,1-1,0 1,0 0,-1 0,1 0,0 0,0-1,0 1,0 0,0 0,0 0,0 0,1-1,-1 1,0 0,1 0,-1 0,1-2,7-20,2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6:07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3580 292 24575,'-1'-1'0,"1"0"0,-1 0 0,1 0 0,-1 0 0,1 0 0,-1 0 0,1 0 0,-1 0 0,0 1 0,1-1 0,-1 0 0,0 1 0,0-1 0,1 0 0,-1 1 0,0-1 0,0 1 0,0-1 0,0 1 0,0-1 0,0 1 0,0 0 0,0 0 0,0-1 0,0 1 0,-2 0 0,-33-5 0,31 5 0,-83-13 0,-145-40 0,103 20 0,-762-117 0,839 143 0,19 2 0,-1 1 0,1 1 0,-1 2 0,1 1 0,-61 8 0,-336 103 0,9 31 0,271-74 0,3-1 0,-92 5 0,136-43 0,-102 42 0,195-66 0,0 0 0,0 0 0,1 1 0,-1 0 0,1 1 0,-14 13 0,18-14 0,1 0 0,0 0 0,0 0 0,1 1 0,0-1 0,0 1 0,1 0 0,-1 1 0,2-1 0,-5 15 0,3-4 0,0 0 0,1 0 0,1 0 0,1 0 0,2 35 0,0-43 0,1 0 0,-1 0 0,2 0 0,-1 0 0,1-1 0,1 1 0,0-1 0,0 0 0,1 0 0,0 0 0,1-1 0,6 9 0,2-2 0,0 0 0,1-1 0,0-1 0,1 0 0,1-1 0,0 0 0,21 9 0,-12-9 0,0-1 0,0-2 0,1 0 0,48 7 0,169 12 0,-30-5 0,-124-5 0,107 37 0,-55-14 0,-18-15 0,251 19 0,-348-43 0,224 8 0,-227-7 0,-1 0 0,0 2 0,23 7 0,-25-5 0,1-2 0,0 0 0,39 2 0,195-2 0,458-49 0,-551 12 0,-27 5 0,-113 23 0,110-22 0,-116 21 0,0 0 0,-1-1 0,0-1 0,0-1 0,26-16 0,37-25 0,-52 34 0,0-2 0,-1 0 0,23-22 0,-37 27 0,0 1 0,-1-1 0,0-1 0,-1 0 0,-1-1 0,0 0 0,10-22 0,-12 23 0,-1 0 0,-1 0 0,0-1 0,-1 1 0,4-23 0,-8 31 0,1-1 0,-1 1 0,0-1 0,-1 1 0,1-1 0,-1 1 0,0 0 0,0-1 0,-1 1 0,0 0 0,0 0 0,0 0 0,0 0 0,-1 0 0,0 1 0,0-1 0,-6-7 0,-112-108 0,62 64 0,33 33 0,-2 2 0,0 0 0,-1 2 0,0 1 0,-2 1 0,0 2 0,-1 1 0,0 1 0,-57-13 0,70 20 0,-1-2 0,1 0 0,0-1 0,-17-12 0,-24-11 0,32 19 0,-11-6 0,-1 2 0,-69-21 0,33 14 0,52 15 0,-1 2 0,-29-6 0,35 8-1365,3 0-5461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30:55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2490 299 24575,'38'-26'0,"-34"24"0,1 0 0,-1-1 0,0 1 0,0-1 0,0 0 0,0 0 0,-1 0 0,1 0 0,-1-1 0,0 1 0,4-6 0,-7 8 0,0 0 0,1 0 0,-1 0 0,0 0 0,0 0 0,0 0 0,0 0 0,0 0 0,0 0 0,0 0 0,0 0 0,0 0 0,0 0 0,-1 0 0,1 1 0,0-1 0,-1 0 0,1 0 0,0 0 0,-1 0 0,1 0 0,-1 1 0,0-1 0,1 0 0,-1 0 0,0 1 0,1-1 0,-1 0 0,0 1 0,0-1 0,1 1 0,-2-1 0,-31-16 0,32 17 0,-26-9 0,0 1 0,-1 1 0,0 1 0,-33-2 0,-117-2 0,154 10 0,-88-1 0,0 4 0,1 6 0,0 5 0,1 4 0,0 5 0,2 5 0,1 5 0,-175 78 0,253-97 0,0-1 0,0-1 0,-2-2 0,1-1 0,-1-2 0,-52 7 0,-13-8 0,40-4 0,-106 19 0,153-18 0,-1 0 0,0 0 0,1 1 0,-1 1 0,1-1 0,1 1 0,-1 1 0,-13 11 0,-2 4 0,-29 35 0,0 0 0,39-43 0,-15 13 0,-34 43 0,56-60 0,0 0 0,0 1 0,1 0 0,1 0 0,0 0 0,0 1 0,1-1 0,0 1 0,-3 16 0,-8 82 0,5 0 0,5 117 0,5-213 0,1 1 0,1-1 0,0 0 0,1 1 0,0-1 0,1-1 0,1 1 0,0 0 0,0-1 0,1 0 0,1 0 0,0-1 0,0 0 0,1 0 0,1-1 0,18 18 0,-1-5 0,2-2 0,0 0 0,2-2 0,0-1 0,38 16 0,22 12 0,-41-20 0,1-2 0,0-2 0,73 20 0,-40-23 0,1-5 0,118 6 0,172-14 0,-287-6 0,435-6 0,-510 5 0,0 0 0,0-1 0,0-1 0,0 0 0,-1 0 0,21-10 0,-20 8 0,1 0 0,0 1 0,0 0 0,0 1 0,19-2 0,-1 3 0,-12 2 0,-1-1 0,0-1 0,0-1 0,-1 0 0,22-7 0,-2-3 0,-11 5 0,0-1 0,-1-1 0,0-1 0,0-1 0,-2-1 0,1-1 0,20-18 0,-36 25 0,57-49 0,88-58 0,-116 90 0,-1-2 0,0-2 0,-2-1 0,-2-1 0,35-43 0,50-86 0,-89 119 0,44-49 0,-48 62 0,-1-1 0,-1-1 0,-2 0 0,19-37 0,-35 56 0,0 0 0,-1 0 0,0 0 0,-1 0 0,0 0 0,0-21 0,-4-67 0,0 39 0,2 29 0,0 9 0,-4-36 0,3 49 0,0 1 0,-1 0 0,0 0 0,-1 0 0,1 0 0,-1 0 0,-1 1 0,-6-11 0,-128-179 0,111 154 0,-1 2 0,-50-53 0,71 86 0,0 1 0,0 1 0,-1-1 0,1 1 0,-2 1 0,1-1 0,0 2 0,-1-1 0,1 1 0,-1 0 0,0 1 0,0 0 0,-12-2 0,-12 2 0,0 0 0,-47 5 0,23 0 0,-28-3 0,52-2 0,0 2 0,0 1 0,0 2 0,0 1 0,-45 12 0,39-4 0,1 2 0,1 1 0,0 2 0,1 1 0,1 2 0,1 2 0,-61 49 0,91-66 0,-1 0 0,0-1 0,0 0 0,0 0 0,0 0 0,-1-1 0,1 0 0,-1 0 0,0 0 0,0-1 0,0 0 0,0 0 0,0 0 0,-1-1 0,1 0 0,0 0 0,-1 0 0,1-1 0,-1 0 0,1-1 0,-1 1 0,1-1 0,-9-2 0,-18-2-1365,-1 0-5461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31:0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2809 79 24575,'-26'7'0,"1"-1"0,-1-2 0,-40 2 0,5 0 0,-104 11 0,45-5 0,-184 41 0,-227 76 0,-301 51 0,744-162 0,-53 10 0,-168 56 0,304-81 0,0 0 0,0 0 0,0 0 0,0 0 0,1 1 0,0 0 0,-1 0 0,1 0 0,1 0 0,-1 1 0,0-1 0,1 1 0,0 0 0,0 0 0,1 1 0,-4 8 0,-3 11 0,1 0 0,-6 32 0,13-52 0,-5 33 0,2-1 0,1 1 0,5 67 0,0-30 0,-2-66 0,0 0 0,1-1 0,0 1 0,1-1 0,0 1 0,0-1 0,1 0 0,0 1 0,0-1 0,1-1 0,0 1 0,0 0 0,9 9 0,1-1 0,1 0 0,0-1 0,2-1 0,20 15 0,26 26 0,-44-37 0,39 28 0,-50-41 0,0 0 0,0-1 0,1 0 0,-1 0 0,1-1 0,0 0 0,0-1 0,18 3 0,9-2 0,39-3 0,-57-1 0,1 0 0,0 1 0,-1 1 0,1 1 0,0 1 0,-1 0 0,0 2 0,33 11 0,-13 0 0,1-1 0,0-3 0,75 15 0,128 0 0,-124-25 0,135-14 0,-92 1 0,-150 11 0,0 0 0,0 1 0,0 1 0,0-1 0,0 2 0,-1 0 0,17 6 0,5 5 0,31 18 0,4 2 0,-39-22 0,0-2 0,1-1 0,0-1 0,0-1 0,51 4 0,149-7 0,-203-4 0,61-4 0,0-3 0,113-24 0,96-38 0,-220 47 0,135-59 0,-194 72 0,0-1 0,-1-1 0,-1-1 0,17-15 0,-16 13 0,1 1 0,34-22 0,21 1 0,105-35 0,-64 26 0,-99 37 0,-1-1 0,0 0 0,0-2 0,0 1 0,-1-1 0,0-1 0,-1 0 0,0-1 0,-1 0 0,0-1 0,-1 0 0,0 0 0,14-28 0,1-9 0,-2-1 0,23-81 0,-28 81 0,1-2 0,-3-2 0,-2 0 0,-2-1 0,-2 0 0,-3 0 0,-1-82 0,-5 128 0,-1 0 0,0 0 0,0 0 0,-1 0 0,0 0 0,0 1 0,-1-1 0,0 1 0,0-1 0,-1 1 0,-1 0 0,1 0 0,-1 0 0,0 1 0,-1 0 0,0 0 0,0 0 0,0 1 0,-1 0 0,-9-7 0,-43-33 0,46 34 0,-1 1 0,1 0 0,-2 1 0,-20-11 0,18 14 0,-1 0 0,1 1 0,-1 1 0,0 1 0,-34-4 0,-93 4 0,24 3 0,35-11 0,60 7 0,1 1 0,-48 0 0,24 9 0,0 3 0,0 2 0,-90 30 0,103-29 0,-29 14 0,51-18 0,0-2 0,1 1 0,-2-2 0,1 0 0,0 0 0,-20 1 0,10-2 0,1 1 0,0 1 0,1 1 0,0 1 0,-23 10 0,-15 5 0,-11-1 0,-2-4 0,-114 14 0,121-20 0,44-6 0,0-1 0,-30 1 0,-5-7-21,39 1-248,0 0 0,0 1 0,0 1 1,-32 6-1,33-2-6557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51:22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 403 24575,'11'0'0,"1"-1"0,0 1 0,-1-2 0,1 0 0,15-4 0,-25 5 0,0 1 0,0-1 0,0 1 0,-1-1 0,1 0 0,0 0 0,-1 0 0,1 0 0,0 0 0,-1 0 0,1 0 0,-1-1 0,1 1 0,-1 0 0,0-1 0,0 1 0,0-1 0,1 1 0,-1-1 0,-1 0 0,1 0 0,0 1 0,0-1 0,-1 0 0,1 0 0,-1 0 0,1 0 0,-1 0 0,0 0 0,0 1 0,0-1 0,0 0 0,0 0 0,0 0 0,-1 0 0,1 0 0,-1 0 0,1 0 0,-1 0 0,1 1 0,-3-4 0,1 0 0,-1 1 0,0 0 0,0 0 0,0 0 0,0 0 0,-1 0 0,1 1 0,-1-1 0,0 1 0,0 0 0,0 0 0,-1 1 0,-6-4 0,-11-4 0,-36-12 0,39 15 0,-385-124 0,209 70 0,162 50 0,0 2 0,-1 1 0,-41-4 0,62 11 0,1 0 0,-1 1 0,1 1 0,-1 0 0,1 0 0,0 2 0,0-1 0,-1 1 0,2 1 0,-1 0 0,0 1 0,-12 7 0,-26 19 0,2 3 0,1 1 0,2 2 0,-41 44 0,-84 114 0,158-181 0,1 1 0,0 0 0,0 1 0,2 0 0,0 1 0,1 0 0,1 0 0,0 1 0,1 0 0,1 0 0,1 0 0,1 0 0,0 1 0,1 0 0,1 0 0,1-1 0,1 1 0,0 0 0,7 29 0,3-7 0,2-2 0,2 1 0,23 40 0,-14-26 0,-5-12 0,0 3 0,38 64 0,-49-97 0,0 0 0,0-1 0,1 1 0,1-2 0,0 1 0,0-2 0,1 1 0,1-1 0,21 13 0,-2-3 0,-2 1 0,36 31 0,12 8 0,-28-22 0,-23-18 0,40 25 0,-56-39 0,0 0 0,0-1 0,0 0 0,0-1 0,1 0 0,-1 0 0,1-1 0,13 1 0,-10-2 0,-1-1 0,0-1 0,1 0 0,-1 0 0,0-1 0,1-1 0,-1 0 0,-1-1 0,1-1 0,0 0 0,-1 0 0,17-11 0,-26 14 0,122-73 0,-105 61 0,-1 0 0,-1-2 0,-1 0 0,19-21 0,308-331 0,-323 343 0,0 0 0,-2 0 0,19-34 0,26-33 0,-58 84 0,0-2 0,0 1 0,-1-1 0,0 1 0,-1-2 0,0 1 0,0 0 0,-1-1 0,-1 1 0,1-1 0,-1-11 0,1-15 0,-6-72 0,0 30 0,3 62 0,0 1 0,-1 0 0,0 0 0,-2 0 0,0 0 0,0 0 0,-2 0 0,-6-14 0,-29-55 0,24 53 0,1 0 0,-17-56 0,29 79-77,0 0 0,-1 1 0,0-1 0,-7-9 0,5 8-903,-4-8-5846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0T04:23:22.9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1,'71'-1,"-1"4,0 2,74 16,-127-16,-1 1,1 0,-1 1,-1 1,15 9,-17-9,1 0,-1-1,1-1,0 0,1-1,25 6,58-3,-69-7,-1 1,0 1,35 9,-22-2,0-2,1-2,45 2,128-8,-101-1,-93 0,0-1,34-8,-32 5,0 1,27-1,43 6,47-2,-67-12,-54 9,0 0,28-1,-30 4,13 1,0-2,-1-1,34-7,-22-1,-13 3,0 2,1 0,46-2,21 10,29-1,-106-2,0-1,-1-1,1 0,27-10,-29 7,1 0,-1 2,27-5,-34 9,0-1,-1 1,1 1,0 0,0 0,0 1,18 6,15 3,1-2,-1-1,1-3,1-1,-1-2,63-6,-73-1,-9-1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09:4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24575,'0'-4'0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06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06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24575,'-4'4'0,"-6"1"0,-1 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07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4:42:0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24575,'-4'0'0,"-2"5"0,-3 5 0,-1 1-8191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9AAC-5396-9829-F834-A41E74559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E7218-E818-EB84-8322-01221E93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32FF-12D7-DADC-5F4F-110DCE31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F789-B792-E2F1-A455-3E9C74F1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D8CA-90C7-9F2A-62A6-95122401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3671-5FF7-4D1F-6B4A-767B361B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8505E-0491-6D41-D2BF-150D46A24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FEA2-A5D2-7A15-B2CF-6DC52FC2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F5F58-6797-9BC8-44BD-27103D3D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7B29-ED62-C099-FEB2-79EE2D24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251A0-0234-8154-C694-219C6BC32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EC4FD-D8C1-9488-C198-41E0EC8B3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474C4-FD34-0871-CB49-73516F17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7E72-371A-EC4C-0AB3-DA61C1F6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FDEC6-44FC-BD3A-0423-D7E1DFDB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F7C3-B205-84ED-2FC4-CCC39748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5A07-C6AA-1EE6-2730-2880F72F7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F298C-7EA8-7E50-4C52-C5FE3920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1877B-0DCE-EA14-1A54-76A996B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509B-5382-1011-FE98-47211FCA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A959-D10C-D1A0-3FDC-716F76DB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03F3D-CE5D-9C80-57D5-66E93A88E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58A30-4984-9DAE-B041-FC0AF944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12D1-D8DC-3880-4655-3AEE56EB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2F67-5C24-6C0F-9F69-F46C7DA1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B32B-3D4C-B627-4B81-A65AF55B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14A5-27E3-53E3-0AD5-886E7FCE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4037F-1FF8-5AD7-09C4-5BE70FD31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6E0EB-C0DE-E12D-69A0-02A9FFC9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53A8F-7B3E-F8FE-95B7-8DA91CF6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A5B34-928A-5EDA-F52F-F4DDD63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99E0-1062-3A22-BF8F-8D726515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A48D-0204-9C11-54E5-E198452A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5E457-5B56-5BB4-9850-AC24E87E4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C05F2-C720-4ECC-E005-645762F5A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B675F-CE46-E16E-41D9-64B9A672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77BF4-A47F-A903-FADA-3F5B5E9E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93B52-9818-C778-6065-83FF50EF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A2B5A-5B42-5392-0C81-812766E3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F2D1-4C94-49F7-AF1D-13741FE9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B4F96-0126-ACBC-4DEA-52BC587F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07780-C17E-698B-B192-4B872DB4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83FB9-D28E-6464-F689-4AECFBD4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E4EDE-6F36-1450-6D0F-5250DD2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879CD-9E40-F5F1-E528-569C471B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F4F44-DD9F-A3DD-79F6-76AFA7C6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5DF3-C234-F49C-1B19-9A298F41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BC29-08B3-563E-512A-1A9019FBE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469A5-D22C-5970-15CA-93CF74894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A1E4D-E922-3773-5555-4090B17F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2BCD3-236C-642E-DE68-5E296B43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A2CE8-8683-A1C0-FACB-7FEDB410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3683-70D8-88C7-B0EE-ACB63ACC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76A0D-2194-0E1B-B75D-535FE47B2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91E8-1921-03A6-865F-4E80EBE65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C5133-2DF6-1837-1BCC-C07FF04B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EA1C3-7205-A372-1A60-282D6C48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E59B5-4BC6-96E8-2B32-EAB24F84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BE20E-E39F-1237-8369-611CF4DE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0C735-7BFD-253B-3CB8-E7B4B50B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8CC5-2C5D-80DA-30CE-58E0AF009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8EC0-53B5-4C91-A833-952852CB260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1C30-6FBD-F398-5A47-C0B8F09FE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2FB5-DC01-5626-EB8A-71F32C690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FA67-8324-4708-A64A-EF6BA3C9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acdb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1.xml"/><Relationship Id="rId3" Type="http://schemas.openxmlformats.org/officeDocument/2006/relationships/image" Target="../media/image10.png"/><Relationship Id="rId7" Type="http://schemas.openxmlformats.org/officeDocument/2006/relationships/customXml" Target="../ink/ink7.xml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customXml" Target="../ink/ink6.xml"/><Relationship Id="rId15" Type="http://schemas.openxmlformats.org/officeDocument/2006/relationships/customXml" Target="../ink/ink13.xml"/><Relationship Id="rId10" Type="http://schemas.openxmlformats.org/officeDocument/2006/relationships/customXml" Target="../ink/ink9.xml"/><Relationship Id="rId4" Type="http://schemas.openxmlformats.org/officeDocument/2006/relationships/image" Target="../media/image7.png"/><Relationship Id="rId9" Type="http://schemas.openxmlformats.org/officeDocument/2006/relationships/customXml" Target="../ink/ink8.xml"/><Relationship Id="rId1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15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17.xml"/><Relationship Id="rId10" Type="http://schemas.openxmlformats.org/officeDocument/2006/relationships/image" Target="../media/image19.png"/><Relationship Id="rId4" Type="http://schemas.openxmlformats.org/officeDocument/2006/relationships/image" Target="../media/image70.png"/><Relationship Id="rId9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7F8EB7-F08A-349E-1BF2-5B7FF489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25" y="552449"/>
            <a:ext cx="4819181" cy="2084295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Arc 103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0E651-7771-D18D-60D8-5CCDAA6B5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2607" y="3076309"/>
            <a:ext cx="5130798" cy="2307022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3600" dirty="0"/>
              <a:t>PUBLIC IMAGE COMMITTEE</a:t>
            </a:r>
          </a:p>
          <a:p>
            <a:endParaRPr lang="en-US" sz="3600" dirty="0"/>
          </a:p>
          <a:p>
            <a:r>
              <a:rPr lang="en-US" sz="3600" b="1" dirty="0"/>
              <a:t>DISTRICT NEWSLETTER </a:t>
            </a:r>
          </a:p>
        </p:txBody>
      </p:sp>
    </p:spTree>
    <p:extLst>
      <p:ext uri="{BB962C8B-B14F-4D97-AF65-F5344CB8AC3E}">
        <p14:creationId xmlns:p14="http://schemas.microsoft.com/office/powerpoint/2010/main" val="270010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E067FF-D67C-AC71-F0D4-8C83B79B0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0500"/>
            <a:ext cx="12115800" cy="647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ACC546-F3E8-07AD-1D7E-DD801B0B08C8}"/>
                  </a:ext>
                </a:extLst>
              </p14:cNvPr>
              <p14:cNvContentPartPr/>
              <p14:nvPr/>
            </p14:nvContentPartPr>
            <p14:xfrm>
              <a:off x="18180" y="1406730"/>
              <a:ext cx="1250280" cy="69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ACC546-F3E8-07AD-1D7E-DD801B0B08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" y="1397730"/>
                <a:ext cx="1267920" cy="7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50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F64C98F-C0EB-D8A2-B303-C27A95D3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69"/>
            <a:ext cx="12192000" cy="6084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0656D2-0C5B-4B7A-AF52-28AB01112A19}"/>
                  </a:ext>
                </a:extLst>
              </p14:cNvPr>
              <p14:cNvContentPartPr/>
              <p14:nvPr/>
            </p14:nvContentPartPr>
            <p14:xfrm>
              <a:off x="1055700" y="1276050"/>
              <a:ext cx="1546200" cy="62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0656D2-0C5B-4B7A-AF52-28AB01112A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700" y="1267410"/>
                <a:ext cx="1563840" cy="6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66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E38E34-9E7A-CFD8-C646-E4703E29E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2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B185F-F94F-38A0-8DC8-5792C99D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1" y="309241"/>
            <a:ext cx="3774780" cy="1264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90EB3-E03B-4B2E-4FA6-5C6078046396}"/>
              </a:ext>
            </a:extLst>
          </p:cNvPr>
          <p:cNvSpPr txBox="1"/>
          <p:nvPr/>
        </p:nvSpPr>
        <p:spPr>
          <a:xfrm>
            <a:off x="1447800" y="1942283"/>
            <a:ext cx="9277350" cy="4544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NEWSLETTER CONTENT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Stories that show Rotarians in Action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Interesting stories about your Club’s current activities, programs that you want others in the District to know about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Keep it simple and do include pictures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Limit to 1 or 2 stories per Club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566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C9EB2-4A5F-E48A-8D0F-2D81F84A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4" y="363985"/>
            <a:ext cx="4341507" cy="145440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BECACF3B-3946-2657-7107-637141C5D219}"/>
              </a:ext>
            </a:extLst>
          </p:cNvPr>
          <p:cNvSpPr txBox="1"/>
          <p:nvPr/>
        </p:nvSpPr>
        <p:spPr>
          <a:xfrm>
            <a:off x="1990725" y="2098558"/>
            <a:ext cx="9240822" cy="354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THE DISTRICT NEWSLETTER WILL INCLUDE NEWS ABOUT THE ACTIVITIES OF ALL OF OUR CLUBS.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 LET EVERYONE KNOW WHAT YOUR CLUB IS DOING!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THANK YOU FOR KEEPING OUR DISTRICT NEWSLETTER UP TO DATE AND INTERESTING!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5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AF0A-D03E-FE06-B34D-3C082BEB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DISTRICT 7770 NEWSLETTER	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C813-1E2E-C571-30A0-4031964F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197100"/>
            <a:ext cx="11487150" cy="373697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WHAT IS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WHERE IS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TO CONTRIBUTE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CONTENT SHOULD YOU CONTRIBUTE?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70207-F8B6-BDE8-64A9-0CFCF7E5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5242796"/>
            <a:ext cx="4152899" cy="1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2A4417-385F-3C3C-ED3B-BE44CA5B4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E6E940-BDB8-CD2B-F017-D10EA2555393}"/>
                  </a:ext>
                </a:extLst>
              </p14:cNvPr>
              <p14:cNvContentPartPr/>
              <p14:nvPr/>
            </p14:nvContentPartPr>
            <p14:xfrm>
              <a:off x="735033" y="131428"/>
              <a:ext cx="2346840" cy="67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E6E940-BDB8-CD2B-F017-D10EA25553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393" y="122428"/>
                <a:ext cx="236448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957C1-6292-C8DD-C9DC-AEC41FBD5B61}"/>
                  </a:ext>
                </a:extLst>
              </p14:cNvPr>
              <p14:cNvContentPartPr/>
              <p14:nvPr/>
            </p14:nvContentPartPr>
            <p14:xfrm>
              <a:off x="1557273" y="1179028"/>
              <a:ext cx="2449800" cy="42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957C1-6292-C8DD-C9DC-AEC41FBD5B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3633" y="1071028"/>
                <a:ext cx="25574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7C412F-164B-02F3-BA4E-6BA59B93EEAA}"/>
                  </a:ext>
                </a:extLst>
              </p14:cNvPr>
              <p14:cNvContentPartPr/>
              <p14:nvPr/>
            </p14:nvContentPartPr>
            <p14:xfrm>
              <a:off x="464220" y="674130"/>
              <a:ext cx="633240" cy="604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7C412F-164B-02F3-BA4E-6BA59B93EE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580" y="665130"/>
                <a:ext cx="650880" cy="6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54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BB1B3C3-9F07-3C37-FE3C-35706CA8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18210"/>
            <a:ext cx="11811000" cy="50215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9D2AEE-8BAF-0620-8153-96E16595A366}"/>
                  </a:ext>
                </a:extLst>
              </p14:cNvPr>
              <p14:cNvContentPartPr/>
              <p14:nvPr/>
            </p14:nvContentPartPr>
            <p14:xfrm>
              <a:off x="123660" y="990210"/>
              <a:ext cx="1185840" cy="6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9D2AEE-8BAF-0620-8153-96E16595A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60" y="882210"/>
                <a:ext cx="129348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86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EB9A-EF5F-4199-C29F-9DDFC810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D981-DE50-1030-CA69-41F56E9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4" y="1310720"/>
            <a:ext cx="10515600" cy="917575"/>
          </a:xfrm>
        </p:spPr>
        <p:txBody>
          <a:bodyPr/>
          <a:lstStyle/>
          <a:p>
            <a:r>
              <a:rPr lang="en-US" dirty="0"/>
              <a:t>A webpage within DACdb that lists Clubs’ activities within District 7770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FD08B-E57C-B5D7-2F35-54DD61FFEDB1}"/>
              </a:ext>
            </a:extLst>
          </p:cNvPr>
          <p:cNvSpPr txBox="1"/>
          <p:nvPr/>
        </p:nvSpPr>
        <p:spPr>
          <a:xfrm>
            <a:off x="831913" y="2856391"/>
            <a:ext cx="104108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WHERE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https://www.dacdb.com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5557A7D-5727-E489-CEB5-8DABBC868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8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DAA2B-BB7D-1EA5-D08D-DD2792A40633}"/>
              </a:ext>
            </a:extLst>
          </p:cNvPr>
          <p:cNvSpPr txBox="1"/>
          <p:nvPr/>
        </p:nvSpPr>
        <p:spPr>
          <a:xfrm>
            <a:off x="816747" y="1784411"/>
            <a:ext cx="110882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HOW DO YOU ADD YOUR CLUB’S </a:t>
            </a:r>
          </a:p>
          <a:p>
            <a:r>
              <a:rPr lang="en-US" sz="4400" b="1" dirty="0"/>
              <a:t>NEWS TO THE DISTRICT NEWSLETTER?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 </a:t>
            </a:r>
            <a:r>
              <a:rPr lang="en-US" sz="2800" b="1" dirty="0"/>
              <a:t>STORY </a:t>
            </a:r>
            <a:r>
              <a:rPr lang="en-US" sz="2800" dirty="0"/>
              <a:t>in DACdb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A37C7B-DA02-2A28-7054-5E6B2B862322}"/>
                  </a:ext>
                </a:extLst>
              </p14:cNvPr>
              <p14:cNvContentPartPr/>
              <p14:nvPr/>
            </p14:nvContentPartPr>
            <p14:xfrm>
              <a:off x="3293193" y="2049148"/>
              <a:ext cx="360" cy="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A37C7B-DA02-2A28-7054-5E6B2B8623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4553" y="2040148"/>
                <a:ext cx="1800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D9D4B39-4E91-FD1F-4689-3D1F6EE22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322" y="0"/>
            <a:ext cx="4779678" cy="15972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68A43E2-B846-CAB9-DCEB-F3B5E643EC04}"/>
              </a:ext>
            </a:extLst>
          </p:cNvPr>
          <p:cNvGrpSpPr/>
          <p:nvPr/>
        </p:nvGrpSpPr>
        <p:grpSpPr>
          <a:xfrm>
            <a:off x="2946873" y="2884708"/>
            <a:ext cx="9360" cy="5760"/>
            <a:chOff x="2946873" y="2884708"/>
            <a:chExt cx="9360" cy="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4C11F9-6024-A022-7163-9A684AAA18DB}"/>
                    </a:ext>
                  </a:extLst>
                </p14:cNvPr>
                <p14:cNvContentPartPr/>
                <p14:nvPr/>
              </p14:nvContentPartPr>
              <p14:xfrm>
                <a:off x="2955873" y="2884708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4C11F9-6024-A022-7163-9A684AAA18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46873" y="28760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2C8954-06C6-546C-1268-A5FDBDFCE03D}"/>
                    </a:ext>
                  </a:extLst>
                </p14:cNvPr>
                <p14:cNvContentPartPr/>
                <p14:nvPr/>
              </p14:nvContentPartPr>
              <p14:xfrm>
                <a:off x="2946873" y="2884708"/>
                <a:ext cx="9360" cy="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2C8954-06C6-546C-1268-A5FDBDFCE0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7873" y="2876068"/>
                  <a:ext cx="270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B40812-B275-8CCB-C209-B20B08799367}"/>
              </a:ext>
            </a:extLst>
          </p:cNvPr>
          <p:cNvGrpSpPr/>
          <p:nvPr/>
        </p:nvGrpSpPr>
        <p:grpSpPr>
          <a:xfrm>
            <a:off x="1161273" y="2787148"/>
            <a:ext cx="10800" cy="9360"/>
            <a:chOff x="1161273" y="2787148"/>
            <a:chExt cx="10800" cy="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6F6C7A-B1AC-4DEF-2151-F190375307EF}"/>
                    </a:ext>
                  </a:extLst>
                </p14:cNvPr>
                <p14:cNvContentPartPr/>
                <p14:nvPr/>
              </p14:nvContentPartPr>
              <p14:xfrm>
                <a:off x="1171713" y="2787148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6F6C7A-B1AC-4DEF-2151-F190375307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2713" y="27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278C3C-4568-47C5-C630-6BD3927564E1}"/>
                    </a:ext>
                  </a:extLst>
                </p14:cNvPr>
                <p14:cNvContentPartPr/>
                <p14:nvPr/>
              </p14:nvContentPartPr>
              <p14:xfrm>
                <a:off x="1161273" y="2787148"/>
                <a:ext cx="10800" cy="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278C3C-4568-47C5-C630-6BD3927564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2273" y="2778148"/>
                  <a:ext cx="284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D98A65B-95F4-9D2C-4072-7333CF55B41B}"/>
                  </a:ext>
                </a:extLst>
              </p14:cNvPr>
              <p14:cNvContentPartPr/>
              <p14:nvPr/>
            </p14:nvContentPartPr>
            <p14:xfrm>
              <a:off x="3408753" y="2556388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D98A65B-95F4-9D2C-4072-7333CF55B4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9753" y="25473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6A9C36-93E5-8212-9325-0FE1D787C78D}"/>
                  </a:ext>
                </a:extLst>
              </p14:cNvPr>
              <p14:cNvContentPartPr/>
              <p14:nvPr/>
            </p14:nvContentPartPr>
            <p14:xfrm>
              <a:off x="2636193" y="3016828"/>
              <a:ext cx="360" cy="1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6A9C36-93E5-8212-9325-0FE1D787C7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7193" y="3007828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1267B61-1EE3-3590-02DE-239735CF4509}"/>
                  </a:ext>
                </a:extLst>
              </p14:cNvPr>
              <p14:cNvContentPartPr/>
              <p14:nvPr/>
            </p14:nvContentPartPr>
            <p14:xfrm>
              <a:off x="1313553" y="297362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1267B61-1EE3-3590-02DE-239735CF45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4913" y="29649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7884D7A-A41F-D66D-EB04-5F2924EC760A}"/>
                  </a:ext>
                </a:extLst>
              </p14:cNvPr>
              <p14:cNvContentPartPr/>
              <p14:nvPr/>
            </p14:nvContentPartPr>
            <p14:xfrm>
              <a:off x="1588953" y="2608228"/>
              <a:ext cx="360" cy="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7884D7A-A41F-D66D-EB04-5F2924EC76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9953" y="2599228"/>
                <a:ext cx="180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09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02D3C6-5D5E-B2F9-90AD-FB5820AF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F0D2F3-B4F0-805A-5E98-BA2CB6AE9E6E}"/>
                  </a:ext>
                </a:extLst>
              </p14:cNvPr>
              <p14:cNvContentPartPr/>
              <p14:nvPr/>
            </p14:nvContentPartPr>
            <p14:xfrm>
              <a:off x="1210233" y="4187188"/>
              <a:ext cx="2217240" cy="157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F0D2F3-B4F0-805A-5E98-BA2CB6AE9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593" y="4178188"/>
                <a:ext cx="2234880" cy="15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31E9B-BDE6-8137-4258-F23BE731962E}"/>
                  </a:ext>
                </a:extLst>
              </p14:cNvPr>
              <p14:cNvContentPartPr/>
              <p14:nvPr/>
            </p14:nvContentPartPr>
            <p14:xfrm>
              <a:off x="1437393" y="601588"/>
              <a:ext cx="816120" cy="55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31E9B-BDE6-8137-4258-F23BE73196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8753" y="592588"/>
                <a:ext cx="83376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62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A48A3C-A34E-3511-A676-ACE0DF0C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67"/>
            <a:ext cx="12192000" cy="6348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937B20-1D3D-CF5F-25C5-5AAF15921178}"/>
                  </a:ext>
                </a:extLst>
              </p14:cNvPr>
              <p14:cNvContentPartPr/>
              <p14:nvPr/>
            </p14:nvContentPartPr>
            <p14:xfrm>
              <a:off x="1809993" y="4828708"/>
              <a:ext cx="2707560" cy="1022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937B20-1D3D-CF5F-25C5-5AAF159211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0993" y="4820068"/>
                <a:ext cx="2725200" cy="10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3CE729-F556-217F-390B-44FD35741A59}"/>
                  </a:ext>
                </a:extLst>
              </p14:cNvPr>
              <p14:cNvContentPartPr/>
              <p14:nvPr/>
            </p14:nvContentPartPr>
            <p14:xfrm>
              <a:off x="1667433" y="860068"/>
              <a:ext cx="945360" cy="52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3CE729-F556-217F-390B-44FD35741A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433" y="851068"/>
                <a:ext cx="9630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944022-BE3E-AD33-650C-1BD0C0A6F07F}"/>
                  </a:ext>
                </a:extLst>
              </p14:cNvPr>
              <p14:cNvContentPartPr/>
              <p14:nvPr/>
            </p14:nvContentPartPr>
            <p14:xfrm>
              <a:off x="-879567" y="489998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944022-BE3E-AD33-650C-1BD0C0A6F0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88207" y="48913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9B8D97-B86B-D46C-898F-D9AEEA8DC5C1}"/>
                  </a:ext>
                </a:extLst>
              </p14:cNvPr>
              <p14:cNvContentPartPr/>
              <p14:nvPr/>
            </p14:nvContentPartPr>
            <p14:xfrm>
              <a:off x="629553" y="362548"/>
              <a:ext cx="507240" cy="526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9B8D97-B86B-D46C-898F-D9AEEA8DC5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0553" y="353908"/>
                <a:ext cx="52488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342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914CCF-7484-A59C-D644-02D9247CE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01"/>
            <a:ext cx="12192000" cy="6414398"/>
          </a:xfrm>
          <a:prstGeom prst="rect">
            <a:avLst/>
          </a:prstGeom>
        </p:spPr>
      </p:pic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E9418C0-F1B9-9640-F2A3-537BA8634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68"/>
            <a:ext cx="12192000" cy="6066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5887F5-BDD8-AA35-B7DD-1BC2A4E4D955}"/>
                  </a:ext>
                </a:extLst>
              </p14:cNvPr>
              <p14:cNvContentPartPr/>
              <p14:nvPr/>
            </p14:nvContentPartPr>
            <p14:xfrm>
              <a:off x="2466273" y="1554868"/>
              <a:ext cx="1501920" cy="52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5887F5-BDD8-AA35-B7DD-1BC2A4E4D9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7273" y="1546228"/>
                <a:ext cx="1519560" cy="5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5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154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DISTRICT 7770 NEWSLETTER   </vt:lpstr>
      <vt:lpstr>PowerPoint Presentation</vt:lpstr>
      <vt:lpstr>PowerPoint Presentation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Simpson Player</dc:creator>
  <cp:lastModifiedBy>Joan Simpson Player</cp:lastModifiedBy>
  <cp:revision>1</cp:revision>
  <dcterms:created xsi:type="dcterms:W3CDTF">2022-09-19T03:53:38Z</dcterms:created>
  <dcterms:modified xsi:type="dcterms:W3CDTF">2022-09-20T18:03:08Z</dcterms:modified>
</cp:coreProperties>
</file>