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64" r:id="rId5"/>
    <p:sldId id="258" r:id="rId6"/>
    <p:sldId id="263" r:id="rId7"/>
    <p:sldId id="259" r:id="rId8"/>
    <p:sldId id="260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12E3A-A48E-4AF2-A81B-5BD292AF7E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D0B858-3CEA-45C3-A87E-1D03481F6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7831E-B8B1-48C9-BEA3-412D9FEE6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43E7-0527-4C73-B421-478B31A557A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A3280-32DB-4F18-B48E-5EF990A4D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5E71B6-9D7C-4E86-BDE1-5914FACB8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5AB2-ABF7-4AAE-9D57-6CCA1E95B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374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224AC-9316-49BE-8A22-97988DEF0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3F811-1A36-4F73-9492-902374B56B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C985A-C3BD-4008-9EB8-C2B7756D4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43E7-0527-4C73-B421-478B31A557A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B750A-2741-4B6F-9C66-58AE3A58E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21BE8-420C-434C-9916-E6565E588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5AB2-ABF7-4AAE-9D57-6CCA1E95B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247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2E889E-9069-4AE8-833E-3461D881A3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881B0A-CD26-4336-8537-73A763755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FAC26-87D3-4474-855B-949809B77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43E7-0527-4C73-B421-478B31A557A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29CEB-62A0-4361-9275-688EB8509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336CE-711D-4609-8B50-D5E676086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5AB2-ABF7-4AAE-9D57-6CCA1E95B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12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584EE-1043-4DAB-9379-7CA78A0E0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0A433-F166-4824-87A8-720FE9137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1EC3B-A75B-48C5-93A2-DCD1DF948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43E7-0527-4C73-B421-478B31A557A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A81BB-C597-4801-9AE2-83D70224D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AB2C7-FFAC-40EB-B834-4BDA41A66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5AB2-ABF7-4AAE-9D57-6CCA1E95B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52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A87D1-CF43-4B24-89C9-B3A929077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FB31FF-647A-41EA-8098-46354F255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13244-BFE9-464D-B3E7-9EABE33DA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43E7-0527-4C73-B421-478B31A557A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12509-05CA-443A-8525-87E3EC15B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052548-1F29-4907-A240-A97832EB5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5AB2-ABF7-4AAE-9D57-6CCA1E95B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70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0B29B-1D21-4342-8DDA-C12E4541E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29622-4EEC-4156-BCA3-CEA81F38C3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61B24E-8FEB-43C2-A97B-D61A3AA1B1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D3C402-B64A-4608-BDC6-3015FB0A3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43E7-0527-4C73-B421-478B31A557A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D697BF-05D5-412E-889D-AD7A4A581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4F198F-0700-4CC1-AA21-5C3808A5E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5AB2-ABF7-4AAE-9D57-6CCA1E95B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07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208EC-9328-4563-99E1-EB1FDCD88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3CE549-FAF8-4A42-B98B-B46A94DE0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80F6EC-1D3C-4413-8846-DA8DDAE199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3FFDA4-1B77-4D22-B9DF-B1CC20427C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33F48B-2A6A-46EF-9E0D-711252B323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E310A9-739F-4C09-B13A-3D482C2F4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43E7-0527-4C73-B421-478B31A557A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536CF-FEA6-4856-8273-FE8126CC9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CE3AFE-BA00-413D-814B-B60E76A54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5AB2-ABF7-4AAE-9D57-6CCA1E95B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63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216ED-2E4D-4D09-99F2-C09168750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0F9C66-3DF3-4285-B2B7-8AF7D344B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43E7-0527-4C73-B421-478B31A557A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528C37-B532-4FE0-A0C5-287D632FF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C20AE0-0FEE-45EB-9FF6-7205F1B0E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5AB2-ABF7-4AAE-9D57-6CCA1E95B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48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423660-15CD-456B-BED4-D12D79C27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43E7-0527-4C73-B421-478B31A557A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1CFD8C-64DB-4E58-9969-CBCCC16F7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940E9-63B2-4449-9D78-21BBE378A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5AB2-ABF7-4AAE-9D57-6CCA1E95B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791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D74BF-CF37-4861-8389-BBEC76B9A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5B2B3-9D3E-4C89-9296-7CFB9E1B0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7A1CCD-9ECC-498B-82D0-DD7D71FF8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0CD251-016B-4C62-84A2-13729DB84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43E7-0527-4C73-B421-478B31A557A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4DB700-218B-4217-9EBE-516AFDE91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D0746-59F1-446F-AB5B-D914E0785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5AB2-ABF7-4AAE-9D57-6CCA1E95B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58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26D94-9B3C-4ABB-AA76-2116EBCC3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5E1EC7-E8C5-4F66-B980-27A10C73E6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98E8DD-8C9E-438B-ACA1-C88A6FF4F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ED57BE-4645-4538-B506-14A35DAE0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43E7-0527-4C73-B421-478B31A557A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D6F3B4-089B-44B1-AAA3-11040698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713639-D738-4A03-889E-BB354182D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5AB2-ABF7-4AAE-9D57-6CCA1E95B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92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9B93C6-5283-4F58-83C8-0E7921F18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56D4E6-9FED-4C1F-AC88-AF6CF6BDB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37BDC-4E72-4F2A-9E0C-84BF8B577E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B43E7-0527-4C73-B421-478B31A557A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9E5CE-C8CC-4C53-A152-E4CE4F0C64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DABAA-225A-4A7E-906D-61A8C58C33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25AB2-ABF7-4AAE-9D57-6CCA1E95B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5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BF4F81-CE79-4A24-860D-9959FF716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9278" y="484632"/>
            <a:ext cx="4189913" cy="5852642"/>
          </a:xfrm>
          <a:prstGeom prst="rect">
            <a:avLst/>
          </a:prstGeom>
          <a:solidFill>
            <a:schemeClr val="bg2"/>
          </a:solidFill>
          <a:ln w="127000" cap="sq" cmpd="thinThick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DE4208-9A30-43C8-B8F6-28921E2EC74B}"/>
              </a:ext>
            </a:extLst>
          </p:cNvPr>
          <p:cNvSpPr txBox="1"/>
          <p:nvPr/>
        </p:nvSpPr>
        <p:spPr>
          <a:xfrm>
            <a:off x="710390" y="1378227"/>
            <a:ext cx="2792465" cy="3472069"/>
          </a:xfrm>
          <a:prstGeom prst="rect">
            <a:avLst/>
          </a:prstGeom>
          <a:ln w="76200">
            <a:solidFill>
              <a:srgbClr val="0070C0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3600" dirty="0">
              <a:highlight>
                <a:srgbClr val="FFFF0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RCILL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 Raiser 9.30.2021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>
              <a:highlight>
                <a:srgbClr val="FFFF0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highlight>
                  <a:srgbClr val="FFFF00"/>
                </a:highlight>
              </a:rPr>
              <a:t>High Seas Mini Golf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highlight>
                  <a:srgbClr val="FFFF00"/>
                </a:highlight>
              </a:rPr>
              <a:t> &amp;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highlight>
                  <a:srgbClr val="FFFF00"/>
                </a:highlight>
              </a:rPr>
              <a:t>Castaways</a:t>
            </a:r>
          </a:p>
        </p:txBody>
      </p:sp>
      <p:pic>
        <p:nvPicPr>
          <p:cNvPr id="3" name="Picture 2" descr="A picture containing text, grass, sign&#10;&#10;Description automatically generated">
            <a:extLst>
              <a:ext uri="{FF2B5EF4-FFF2-40B4-BE49-F238E27FC236}">
                <a16:creationId xmlns:a16="http://schemas.microsoft.com/office/drawing/2014/main" id="{0268EF5D-12F0-4428-8AE1-025FB8CA7F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" r="11094" b="-1"/>
          <a:stretch/>
        </p:blipFill>
        <p:spPr>
          <a:xfrm>
            <a:off x="5170507" y="484633"/>
            <a:ext cx="6542215" cy="5888736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266020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picture containing text, sky, outdoor, grass&#10;&#10;Description automatically generated">
            <a:extLst>
              <a:ext uri="{FF2B5EF4-FFF2-40B4-BE49-F238E27FC236}">
                <a16:creationId xmlns:a16="http://schemas.microsoft.com/office/drawing/2014/main" id="{19CFB17C-17C6-408A-ACE2-E064A2A34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7" y="182880"/>
            <a:ext cx="6274191" cy="2739523"/>
          </a:xfrm>
          <a:prstGeom prst="rect">
            <a:avLst/>
          </a:prstGeom>
        </p:spPr>
      </p:pic>
      <p:pic>
        <p:nvPicPr>
          <p:cNvPr id="41" name="Picture 40" descr="A group of people standing under a tent&#10;&#10;Description automatically generated with low confidence">
            <a:extLst>
              <a:ext uri="{FF2B5EF4-FFF2-40B4-BE49-F238E27FC236}">
                <a16:creationId xmlns:a16="http://schemas.microsoft.com/office/drawing/2014/main" id="{C42E2215-9F6F-4C51-AF09-C2A2B93B2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503" y="879231"/>
            <a:ext cx="5245319" cy="5099538"/>
          </a:xfrm>
          <a:prstGeom prst="rect">
            <a:avLst/>
          </a:prstGeom>
        </p:spPr>
      </p:pic>
      <p:pic>
        <p:nvPicPr>
          <p:cNvPr id="43" name="Picture 42" descr="A picture containing person&#10;&#10;Description automatically generated">
            <a:extLst>
              <a:ext uri="{FF2B5EF4-FFF2-40B4-BE49-F238E27FC236}">
                <a16:creationId xmlns:a16="http://schemas.microsoft.com/office/drawing/2014/main" id="{2F05B329-826E-441D-A0B3-014F0E9E6A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4038"/>
            <a:ext cx="6527822" cy="36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26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3">
            <a:extLst>
              <a:ext uri="{FF2B5EF4-FFF2-40B4-BE49-F238E27FC236}">
                <a16:creationId xmlns:a16="http://schemas.microsoft.com/office/drawing/2014/main" id="{6742736B-1326-450B-9240-348937388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ree, grass, outdoor, bedroom&#10;&#10;Description automatically generated">
            <a:extLst>
              <a:ext uri="{FF2B5EF4-FFF2-40B4-BE49-F238E27FC236}">
                <a16:creationId xmlns:a16="http://schemas.microsoft.com/office/drawing/2014/main" id="{3D438293-C3FA-4B7A-868B-F1228D5516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" r="1869" b="3"/>
          <a:stretch/>
        </p:blipFill>
        <p:spPr>
          <a:xfrm>
            <a:off x="6893169" y="555218"/>
            <a:ext cx="4826887" cy="408631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1" name="Picture 10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25C3339E-8447-47C5-905F-A0C91395A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52" y="2166773"/>
            <a:ext cx="5233148" cy="408631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042269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open&#10;&#10;Description automatically generated">
            <a:extLst>
              <a:ext uri="{FF2B5EF4-FFF2-40B4-BE49-F238E27FC236}">
                <a16:creationId xmlns:a16="http://schemas.microsoft.com/office/drawing/2014/main" id="{82AF61C7-FD9A-4D01-95D2-00C64BB517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69" b="2"/>
          <a:stretch/>
        </p:blipFill>
        <p:spPr>
          <a:xfrm rot="5400000">
            <a:off x="503767" y="866652"/>
            <a:ext cx="5571066" cy="5124695"/>
          </a:xfrm>
          <a:prstGeom prst="rect">
            <a:avLst/>
          </a:prstGeom>
        </p:spPr>
      </p:pic>
      <p:pic>
        <p:nvPicPr>
          <p:cNvPr id="2" name="Picture 1" descr="A group of people standing outside&#10;&#10;Description automatically generated with medium confidence">
            <a:extLst>
              <a:ext uri="{FF2B5EF4-FFF2-40B4-BE49-F238E27FC236}">
                <a16:creationId xmlns:a16="http://schemas.microsoft.com/office/drawing/2014/main" id="{C63AAAFA-62AF-410A-B37D-392229ACE7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r="15748" b="3"/>
          <a:stretch/>
        </p:blipFill>
        <p:spPr>
          <a:xfrm>
            <a:off x="6256865" y="1359306"/>
            <a:ext cx="5291667" cy="413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18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standing outside&#10;&#10;Description automatically generated with low confidence">
            <a:extLst>
              <a:ext uri="{FF2B5EF4-FFF2-40B4-BE49-F238E27FC236}">
                <a16:creationId xmlns:a16="http://schemas.microsoft.com/office/drawing/2014/main" id="{7F177F63-B6B7-4754-933D-DF1D811D03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1517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7" name="Picture 6" descr="A couple of men posing for the camera&#10;&#10;Description automatically generated with low confidence">
            <a:extLst>
              <a:ext uri="{FF2B5EF4-FFF2-40B4-BE49-F238E27FC236}">
                <a16:creationId xmlns:a16="http://schemas.microsoft.com/office/drawing/2014/main" id="{0CABEF65-91AE-4B8E-93D1-2DFFC7EA91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1" r="-2" b="21517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B143034-CD0A-4F17-837E-3632A892DC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0" r="19689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94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835C8F-85E9-4854-8932-18DC497DC4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" r="-2" b="27122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E5F01D21-FAED-43CD-BF1F-961B12DC7E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00" r="-2" b="3648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3" name="Picture 2" descr="A picture containing grass, table, set&#10;&#10;Description automatically generated">
            <a:extLst>
              <a:ext uri="{FF2B5EF4-FFF2-40B4-BE49-F238E27FC236}">
                <a16:creationId xmlns:a16="http://schemas.microsoft.com/office/drawing/2014/main" id="{D28430A9-1C9D-4931-803A-AD367A7236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7" r="20877" b="-1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73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ree, outdoor, child&#10;&#10;Description automatically generated">
            <a:extLst>
              <a:ext uri="{FF2B5EF4-FFF2-40B4-BE49-F238E27FC236}">
                <a16:creationId xmlns:a16="http://schemas.microsoft.com/office/drawing/2014/main" id="{E0BAC192-BE9C-4DB8-8833-8D2137A58D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9" r="-2" b="25069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5" name="Picture 4" descr="A group of people standing around a fountain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E3137EA5-A517-44BF-A6B7-5463C9DAE8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4" r="-2" b="23424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7" name="Picture 6" descr="A picture containing tree, outdoor, wooden, outdoor object&#10;&#10;Description automatically generated">
            <a:extLst>
              <a:ext uri="{FF2B5EF4-FFF2-40B4-BE49-F238E27FC236}">
                <a16:creationId xmlns:a16="http://schemas.microsoft.com/office/drawing/2014/main" id="{B871B036-1C96-4689-AD4D-98F30D945A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79" b="-2"/>
          <a:stretch/>
        </p:blipFill>
        <p:spPr>
          <a:xfrm rot="5400000">
            <a:off x="6043284" y="473821"/>
            <a:ext cx="5979074" cy="567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04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standing, people&#10;&#10;Description automatically generated">
            <a:extLst>
              <a:ext uri="{FF2B5EF4-FFF2-40B4-BE49-F238E27FC236}">
                <a16:creationId xmlns:a16="http://schemas.microsoft.com/office/drawing/2014/main" id="{2D24AC6E-1AD7-4B5D-ACF8-64652ED257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43" r="3" b="9700"/>
          <a:stretch/>
        </p:blipFill>
        <p:spPr>
          <a:xfrm>
            <a:off x="477508" y="484632"/>
            <a:ext cx="4263147" cy="3454253"/>
          </a:xfrm>
          <a:prstGeom prst="rect">
            <a:avLst/>
          </a:prstGeom>
        </p:spPr>
      </p:pic>
      <p:pic>
        <p:nvPicPr>
          <p:cNvPr id="3" name="Picture 2" descr="A picture containing person, ground, outdoor&#10;&#10;Description automatically generated">
            <a:extLst>
              <a:ext uri="{FF2B5EF4-FFF2-40B4-BE49-F238E27FC236}">
                <a16:creationId xmlns:a16="http://schemas.microsoft.com/office/drawing/2014/main" id="{220AA6AA-45E8-4D62-9968-93B62B78F3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3" r="16629" b="1"/>
          <a:stretch/>
        </p:blipFill>
        <p:spPr>
          <a:xfrm>
            <a:off x="477508" y="4108589"/>
            <a:ext cx="2575740" cy="2241870"/>
          </a:xfrm>
          <a:prstGeom prst="rect">
            <a:avLst/>
          </a:prstGeom>
        </p:spPr>
      </p:pic>
      <p:pic>
        <p:nvPicPr>
          <p:cNvPr id="5" name="Picture 4" descr="A person holding a dog&#10;&#10;Description automatically generated with medium confidence">
            <a:extLst>
              <a:ext uri="{FF2B5EF4-FFF2-40B4-BE49-F238E27FC236}">
                <a16:creationId xmlns:a16="http://schemas.microsoft.com/office/drawing/2014/main" id="{406007BE-9570-4773-817C-9CAAA68E4A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88" b="1"/>
          <a:stretch/>
        </p:blipFill>
        <p:spPr>
          <a:xfrm rot="5400000">
            <a:off x="5373224" y="12930"/>
            <a:ext cx="5868335" cy="681173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5390C0-EA28-456A-8C95-1CDB808E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4117" y="4108589"/>
            <a:ext cx="1526538" cy="2245817"/>
          </a:xfrm>
          <a:prstGeom prst="rect">
            <a:avLst/>
          </a:prstGeom>
          <a:solidFill>
            <a:srgbClr val="6B676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4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C39942B-1C77-481E-8DAC-33B18E822C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8" r="33001" b="-3"/>
          <a:stretch/>
        </p:blipFill>
        <p:spPr>
          <a:xfrm rot="5400000">
            <a:off x="881955" y="80185"/>
            <a:ext cx="3454253" cy="4263147"/>
          </a:xfrm>
          <a:prstGeom prst="rect">
            <a:avLst/>
          </a:prstGeom>
        </p:spPr>
      </p:pic>
      <p:pic>
        <p:nvPicPr>
          <p:cNvPr id="5" name="Picture 4" descr="A picture containing person, grass, group&#10;&#10;Description automatically generated">
            <a:extLst>
              <a:ext uri="{FF2B5EF4-FFF2-40B4-BE49-F238E27FC236}">
                <a16:creationId xmlns:a16="http://schemas.microsoft.com/office/drawing/2014/main" id="{82B4103B-E0AF-406C-B7BB-0A5C4E9E5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" r="-3" b="-3"/>
          <a:stretch/>
        </p:blipFill>
        <p:spPr>
          <a:xfrm>
            <a:off x="477508" y="4108589"/>
            <a:ext cx="2575740" cy="2241870"/>
          </a:xfrm>
          <a:prstGeom prst="rect">
            <a:avLst/>
          </a:prstGeom>
        </p:spPr>
      </p:pic>
      <p:pic>
        <p:nvPicPr>
          <p:cNvPr id="3" name="Picture 2" descr="A picture containing grass, person, people, group&#10;&#10;Description automatically generated">
            <a:extLst>
              <a:ext uri="{FF2B5EF4-FFF2-40B4-BE49-F238E27FC236}">
                <a16:creationId xmlns:a16="http://schemas.microsoft.com/office/drawing/2014/main" id="{9FBC90B6-415A-49CD-A221-93708296FE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r="10369" b="-2"/>
          <a:stretch/>
        </p:blipFill>
        <p:spPr>
          <a:xfrm>
            <a:off x="4901523" y="484631"/>
            <a:ext cx="6811737" cy="586833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E5390C0-EA28-456A-8C95-1CDB808E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4117" y="4108589"/>
            <a:ext cx="1526538" cy="2245817"/>
          </a:xfrm>
          <a:prstGeom prst="rect">
            <a:avLst/>
          </a:prstGeom>
          <a:solidFill>
            <a:srgbClr val="6B676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7833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11</Words>
  <Application>Microsoft Office PowerPoint</Application>
  <PresentationFormat>Widescreen</PresentationFormat>
  <Paragraphs>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Candace Wyman</dc:creator>
  <cp:lastModifiedBy>Candace Wyman</cp:lastModifiedBy>
  <cp:revision>5</cp:revision>
  <dcterms:created xsi:type="dcterms:W3CDTF">2021-10-06T19:21:26Z</dcterms:created>
  <dcterms:modified xsi:type="dcterms:W3CDTF">2021-10-06T20:13:04Z</dcterms:modified>
</cp:coreProperties>
</file>