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8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 Blackmon" userId="83229eefaea0b884" providerId="LiveId" clId="{9CF51B40-DA7D-4296-A43F-48A7EA0D5C62}"/>
    <pc:docChg chg="modSld">
      <pc:chgData name="Albert Blackmon" userId="83229eefaea0b884" providerId="LiveId" clId="{9CF51B40-DA7D-4296-A43F-48A7EA0D5C62}" dt="2025-03-16T05:04:36.260" v="48" actId="1076"/>
      <pc:docMkLst>
        <pc:docMk/>
      </pc:docMkLst>
      <pc:sldChg chg="addSp modSp mod">
        <pc:chgData name="Albert Blackmon" userId="83229eefaea0b884" providerId="LiveId" clId="{9CF51B40-DA7D-4296-A43F-48A7EA0D5C62}" dt="2025-03-16T05:04:36.260" v="48" actId="1076"/>
        <pc:sldMkLst>
          <pc:docMk/>
          <pc:sldMk cId="4278839844" sldId="256"/>
        </pc:sldMkLst>
        <pc:spChg chg="add mod">
          <ac:chgData name="Albert Blackmon" userId="83229eefaea0b884" providerId="LiveId" clId="{9CF51B40-DA7D-4296-A43F-48A7EA0D5C62}" dt="2025-03-16T05:04:36.260" v="48" actId="1076"/>
          <ac:spMkLst>
            <pc:docMk/>
            <pc:sldMk cId="4278839844" sldId="256"/>
            <ac:spMk id="4" creationId="{02E37C9D-9AAC-7022-3F59-A30220958E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2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7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3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7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1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5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3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7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9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1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6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908373-6D81-4AB4-BF35-D0221CAE0C5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AB035E-66F4-4DDA-A7D3-CDDF4009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9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58E06-0D1D-FB31-6C48-A9CD403DF6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2025 </a:t>
            </a:r>
            <a:br>
              <a:rPr lang="en-US" dirty="0"/>
            </a:br>
            <a:r>
              <a:rPr lang="en-US" sz="4000" dirty="0"/>
              <a:t>Rotary Club of Indian Land</a:t>
            </a:r>
            <a:br>
              <a:rPr lang="en-US" sz="4000" dirty="0"/>
            </a:br>
            <a:r>
              <a:rPr lang="en-US" sz="4000" dirty="0"/>
              <a:t>Scholarship Application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E37C9D-9AAC-7022-3F59-A30220958E3F}"/>
              </a:ext>
            </a:extLst>
          </p:cNvPr>
          <p:cNvSpPr/>
          <p:nvPr/>
        </p:nvSpPr>
        <p:spPr>
          <a:xfrm>
            <a:off x="514350" y="10993599"/>
            <a:ext cx="5829300" cy="6084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print and complete application</a:t>
            </a:r>
          </a:p>
        </p:txBody>
      </p:sp>
    </p:spTree>
    <p:extLst>
      <p:ext uri="{BB962C8B-B14F-4D97-AF65-F5344CB8AC3E}">
        <p14:creationId xmlns:p14="http://schemas.microsoft.com/office/powerpoint/2010/main" val="4278839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application form with a fill in&#10;&#10;AI-generated content may be incorrect.">
            <a:extLst>
              <a:ext uri="{FF2B5EF4-FFF2-40B4-BE49-F238E27FC236}">
                <a16:creationId xmlns:a16="http://schemas.microsoft.com/office/drawing/2014/main" id="{59B2D1AB-610C-7C27-E007-8B2E4BCB5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522"/>
            <a:ext cx="6869260" cy="889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1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per with text on it&#10;&#10;AI-generated content may be incorrect.">
            <a:extLst>
              <a:ext uri="{FF2B5EF4-FFF2-40B4-BE49-F238E27FC236}">
                <a16:creationId xmlns:a16="http://schemas.microsoft.com/office/drawing/2014/main" id="{1BC17A42-9D08-5C48-D97F-C1C202CF7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4763"/>
            <a:ext cx="6858000" cy="886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23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per with text and a blue rectangle&#10;&#10;AI-generated content may be incorrect.">
            <a:extLst>
              <a:ext uri="{FF2B5EF4-FFF2-40B4-BE49-F238E27FC236}">
                <a16:creationId xmlns:a16="http://schemas.microsoft.com/office/drawing/2014/main" id="{CD9A9D1E-2E58-79E9-63F5-377498C8D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5812"/>
            <a:ext cx="6858000" cy="888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00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15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2025  Rotary Club of Indian Land Scholarship Application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Albert Blackmon</dc:creator>
  <cp:lastModifiedBy>Albert Blackmon</cp:lastModifiedBy>
  <cp:revision>1</cp:revision>
  <dcterms:created xsi:type="dcterms:W3CDTF">2025-03-16T04:56:27Z</dcterms:created>
  <dcterms:modified xsi:type="dcterms:W3CDTF">2025-03-16T05:04:39Z</dcterms:modified>
</cp:coreProperties>
</file>