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5" r:id="rId3"/>
    <p:sldId id="258" r:id="rId4"/>
    <p:sldId id="259" r:id="rId5"/>
    <p:sldId id="260" r:id="rId6"/>
    <p:sldId id="270" r:id="rId7"/>
    <p:sldId id="268" r:id="rId8"/>
    <p:sldId id="271" r:id="rId9"/>
    <p:sldId id="269" r:id="rId10"/>
    <p:sldId id="272" r:id="rId11"/>
    <p:sldId id="264" r:id="rId12"/>
    <p:sldId id="26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3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cintosh HD:Users:frankjaklic:Desktop:grid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3" y="5418070"/>
            <a:ext cx="1932682" cy="1439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SETTING GOALS IN ROTARY CLUB CENTRAL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193" y="3556001"/>
            <a:ext cx="7040483" cy="1473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KNOW YOUR ID!</a:t>
            </a:r>
          </a:p>
          <a:p>
            <a:r>
              <a:rPr lang="en-US" sz="3600" b="1" dirty="0" smtClean="0"/>
              <a:t>Start with </a:t>
            </a:r>
            <a:r>
              <a:rPr lang="en-US" sz="3600" b="1" dirty="0" err="1" smtClean="0"/>
              <a:t>Rotary.org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662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5467"/>
            <a:ext cx="8419331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C= Every Rotarian, Every Year (EREY)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= 20 non sustaining members X $40/year (Best guestimate)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= $800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Total giving =   $ 1000 (1 PHS)</a:t>
            </a:r>
          </a:p>
          <a:p>
            <a:pPr marL="0" indent="0">
              <a:buNone/>
            </a:pPr>
            <a:r>
              <a:rPr lang="en-US" b="1" dirty="0" smtClean="0"/>
              <a:t>                             $ 2800 (28 sustaining members x 100)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</a:t>
            </a:r>
            <a:r>
              <a:rPr lang="en-US" b="1" u="sng" dirty="0" smtClean="0"/>
              <a:t> $   800 (EREY)</a:t>
            </a:r>
          </a:p>
          <a:p>
            <a:pPr marL="0" indent="0">
              <a:buNone/>
            </a:pPr>
            <a:r>
              <a:rPr lang="en-US" b="1" dirty="0" smtClean="0"/>
              <a:t>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$ 4600 Goal Total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7.54.5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" r="44"/>
          <a:stretch/>
        </p:blipFill>
        <p:spPr>
          <a:xfrm>
            <a:off x="3230330" y="90572"/>
            <a:ext cx="5701411" cy="66918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790412" y="848946"/>
            <a:ext cx="484632" cy="8274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1903" y="3433187"/>
            <a:ext cx="29667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SET MEMBERSHIP GOALS</a:t>
            </a:r>
          </a:p>
          <a:p>
            <a:endParaRPr lang="en-US" sz="3200" b="1" dirty="0"/>
          </a:p>
        </p:txBody>
      </p:sp>
      <p:sp>
        <p:nvSpPr>
          <p:cNvPr id="8" name="Down Arrow 7"/>
          <p:cNvSpPr/>
          <p:nvPr/>
        </p:nvSpPr>
        <p:spPr>
          <a:xfrm>
            <a:off x="8212608" y="118714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903" y="372708"/>
            <a:ext cx="2304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Click on: “Your Club”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5-05-15 at 7.13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3" y="1561187"/>
            <a:ext cx="2918427" cy="1333643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5539666" y="2448242"/>
            <a:ext cx="996301" cy="984946"/>
          </a:xfrm>
          <a:prstGeom prst="donut">
            <a:avLst>
              <a:gd name="adj" fmla="val 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132903" y="3196556"/>
            <a:ext cx="1219897" cy="1181870"/>
          </a:xfrm>
          <a:prstGeom prst="donut">
            <a:avLst>
              <a:gd name="adj" fmla="val 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6453776" y="4237828"/>
            <a:ext cx="484632" cy="80753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5.32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 b="1560"/>
          <a:stretch/>
        </p:blipFill>
        <p:spPr>
          <a:xfrm>
            <a:off x="2003425" y="230188"/>
            <a:ext cx="6899275" cy="6638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6170042" y="5107480"/>
            <a:ext cx="484632" cy="73161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15216" y="5908112"/>
            <a:ext cx="86106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3439" y="3174920"/>
            <a:ext cx="300255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SET MEMBERSHIP GOALS</a:t>
            </a:r>
          </a:p>
        </p:txBody>
      </p:sp>
      <p:sp>
        <p:nvSpPr>
          <p:cNvPr id="9" name="Down Arrow 8"/>
          <p:cNvSpPr/>
          <p:nvPr/>
        </p:nvSpPr>
        <p:spPr>
          <a:xfrm>
            <a:off x="8019899" y="3174920"/>
            <a:ext cx="387267" cy="8955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tails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26" r="-34326"/>
          <a:stretch>
            <a:fillRect/>
          </a:stretch>
        </p:blipFill>
        <p:spPr>
          <a:xfrm>
            <a:off x="1175756" y="2675467"/>
            <a:ext cx="6699904" cy="31207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366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23465"/>
            <a:ext cx="7408333" cy="3450696"/>
          </a:xfrm>
        </p:spPr>
        <p:txBody>
          <a:bodyPr>
            <a:noAutofit/>
          </a:bodyPr>
          <a:lstStyle/>
          <a:p>
            <a:pPr lvl="2"/>
            <a:r>
              <a:rPr lang="en-US" sz="3600" b="1" dirty="0" smtClean="0"/>
              <a:t>SET FOUNDATION GIVING GOALS</a:t>
            </a:r>
          </a:p>
          <a:p>
            <a:pPr lvl="2"/>
            <a:r>
              <a:rPr lang="en-US" sz="3600" b="1" dirty="0"/>
              <a:t>SET MEMBERSHIP </a:t>
            </a:r>
            <a:r>
              <a:rPr lang="en-US" sz="3600" b="1" dirty="0" smtClean="0"/>
              <a:t>GOALS</a:t>
            </a:r>
          </a:p>
          <a:p>
            <a:pPr lvl="2"/>
            <a:r>
              <a:rPr lang="en-US" sz="3600" b="1" dirty="0" smtClean="0"/>
              <a:t>Additional Club Goals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075"/>
            <a:ext cx="8229600" cy="1252728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CLUB PRESIDENTS HAVE SEVERAL TASKS ON ROTARY             CLUB CENTRAL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273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5.13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4" b="29504"/>
          <a:stretch>
            <a:fillRect/>
          </a:stretch>
        </p:blipFill>
        <p:spPr>
          <a:xfrm>
            <a:off x="202933" y="213962"/>
            <a:ext cx="8739242" cy="65509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95761" y="72471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809569">
            <a:off x="4928321" y="3637355"/>
            <a:ext cx="2726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Rotary.org</a:t>
            </a:r>
            <a:r>
              <a:rPr lang="en-US" sz="3600" b="1" dirty="0" smtClean="0">
                <a:solidFill>
                  <a:srgbClr val="FF0000"/>
                </a:solidFill>
              </a:rPr>
              <a:t>, My Rotary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2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4 at 5.19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5" b="29535"/>
          <a:stretch>
            <a:fillRect/>
          </a:stretch>
        </p:blipFill>
        <p:spPr>
          <a:xfrm>
            <a:off x="217339" y="226495"/>
            <a:ext cx="8742612" cy="40721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289441" y="211588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2437" y="4665752"/>
            <a:ext cx="7047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Only the Club Presidents (</a:t>
            </a:r>
            <a:r>
              <a:rPr lang="en-US" sz="4400" b="1" dirty="0" err="1" smtClean="0">
                <a:solidFill>
                  <a:srgbClr val="FF0000"/>
                </a:solidFill>
              </a:rPr>
              <a:t>PE,P,iPP</a:t>
            </a:r>
            <a:r>
              <a:rPr lang="en-US" sz="4400" b="1" dirty="0" smtClean="0">
                <a:solidFill>
                  <a:srgbClr val="FF0000"/>
                </a:solidFill>
              </a:rPr>
              <a:t>) can set this year’s goals!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9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4-04-24 at 5.22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1" r="-1560"/>
          <a:stretch/>
        </p:blipFill>
        <p:spPr>
          <a:xfrm>
            <a:off x="1478866" y="239962"/>
            <a:ext cx="6552244" cy="66318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967194" y="535511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5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4-04-30 at 6.4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12" y="338328"/>
            <a:ext cx="6615995" cy="3535566"/>
          </a:xfrm>
          <a:prstGeom prst="rect">
            <a:avLst/>
          </a:prstGeom>
        </p:spPr>
      </p:pic>
      <p:pic>
        <p:nvPicPr>
          <p:cNvPr id="4" name="Content Placeholder 3" descr="Screen Shot 2014-04-30 at 3.11.3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1926" r="-1478" b="8775"/>
          <a:stretch/>
        </p:blipFill>
        <p:spPr>
          <a:xfrm>
            <a:off x="3057779" y="761476"/>
            <a:ext cx="4452070" cy="59748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5673801" y="1842088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804947" y="255952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17822" y="3465177"/>
            <a:ext cx="476268" cy="2906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38531" y="3664962"/>
            <a:ext cx="476268" cy="2898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215682" y="496253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724727" y="3898417"/>
            <a:ext cx="476268" cy="2952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930" y="3427141"/>
            <a:ext cx="32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2734" y="3626926"/>
            <a:ext cx="31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5832" y="38519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3285559" y="579768"/>
            <a:ext cx="386536" cy="121615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8647613">
            <a:off x="7020646" y="1678939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onut 1"/>
          <p:cNvSpPr/>
          <p:nvPr/>
        </p:nvSpPr>
        <p:spPr>
          <a:xfrm>
            <a:off x="5113538" y="3044155"/>
            <a:ext cx="1270029" cy="1535207"/>
          </a:xfrm>
          <a:prstGeom prst="donut">
            <a:avLst>
              <a:gd name="adj" fmla="val 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265939" y="4579361"/>
            <a:ext cx="983942" cy="1244611"/>
          </a:xfrm>
          <a:prstGeom prst="donut">
            <a:avLst>
              <a:gd name="adj" fmla="val 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762610" y="2389751"/>
            <a:ext cx="911191" cy="885712"/>
          </a:xfrm>
          <a:prstGeom prst="donut">
            <a:avLst>
              <a:gd name="adj" fmla="val 6686"/>
            </a:avLst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30 at 3.12.2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957"/>
          <a:stretch/>
        </p:blipFill>
        <p:spPr>
          <a:xfrm>
            <a:off x="2430826" y="190368"/>
            <a:ext cx="6010852" cy="65183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567705" y="290574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67705" y="362280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67705" y="426543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7194" y="2954056"/>
            <a:ext cx="33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4812" y="3661436"/>
            <a:ext cx="31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4812" y="4313750"/>
            <a:ext cx="30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4-30 at 3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3" y="2491622"/>
            <a:ext cx="4583048" cy="4000572"/>
          </a:xfrm>
          <a:prstGeom prst="rect">
            <a:avLst/>
          </a:prstGeom>
        </p:spPr>
      </p:pic>
      <p:pic>
        <p:nvPicPr>
          <p:cNvPr id="8" name="Content Placeholder 7" descr="Screen Shot 2014-04-30 at 4.24.43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" t="-3927" r="549" b="-1"/>
          <a:stretch/>
        </p:blipFill>
        <p:spPr>
          <a:xfrm>
            <a:off x="193269" y="0"/>
            <a:ext cx="4169069" cy="4945389"/>
          </a:xfrm>
        </p:spPr>
      </p:pic>
      <p:sp>
        <p:nvSpPr>
          <p:cNvPr id="9" name="Left Arrow 8"/>
          <p:cNvSpPr/>
          <p:nvPr/>
        </p:nvSpPr>
        <p:spPr>
          <a:xfrm>
            <a:off x="966340" y="106906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88563" y="502465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0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Screen Shot 2014-04-30 at 3.4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2" y="0"/>
            <a:ext cx="8427808" cy="6858000"/>
          </a:xfrm>
          <a:prstGeom prst="rect">
            <a:avLst/>
          </a:prstGeom>
        </p:spPr>
      </p:pic>
      <p:pic>
        <p:nvPicPr>
          <p:cNvPr id="6" name="Content Placeholder 5" descr="Screen Shot 2014-04-30 at 3.32.18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1048" r="66423" b="20567"/>
          <a:stretch/>
        </p:blipFill>
        <p:spPr>
          <a:xfrm>
            <a:off x="929189" y="1953267"/>
            <a:ext cx="1428804" cy="4645046"/>
          </a:xfrm>
        </p:spPr>
      </p:pic>
      <p:sp>
        <p:nvSpPr>
          <p:cNvPr id="10" name="Right Arrow 9"/>
          <p:cNvSpPr/>
          <p:nvPr/>
        </p:nvSpPr>
        <p:spPr>
          <a:xfrm>
            <a:off x="55220" y="402312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00161" y="911064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173091" y="483140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245850" y="911064"/>
            <a:ext cx="484632" cy="6134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88800" y="911064"/>
            <a:ext cx="32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2253" y="4811440"/>
            <a:ext cx="32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777" y="911064"/>
            <a:ext cx="31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1435743" y="124236"/>
            <a:ext cx="318357" cy="20029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04458" y="338328"/>
            <a:ext cx="407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B=Hertford has 28 Sustaining members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5850" y="6101368"/>
            <a:ext cx="332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A=Hertford has 1 PHS member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8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25590</TotalTime>
  <Words>143</Words>
  <Application>Microsoft Macintosh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SETTING GOALS IN ROTARY CLUB CENTRAL</vt:lpstr>
      <vt:lpstr> CLUB PRESIDENTS HAVE SEVERAL TASKS ON ROTARY             CLUB CENTRAL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MID-YEAR ASSEMBLY!</dc:title>
  <dc:creator>Frank  Jaklic</dc:creator>
  <cp:lastModifiedBy>Frank  Jaklic</cp:lastModifiedBy>
  <cp:revision>53</cp:revision>
  <cp:lastPrinted>2014-04-25T12:07:51Z</cp:lastPrinted>
  <dcterms:created xsi:type="dcterms:W3CDTF">2014-01-22T14:02:25Z</dcterms:created>
  <dcterms:modified xsi:type="dcterms:W3CDTF">2015-05-18T15:50:19Z</dcterms:modified>
</cp:coreProperties>
</file>