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8E0E9-CD7F-4EC4-86D1-E639BF7D21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76FC47-5761-471E-B877-C669D3B0A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1FD86-B940-4113-BB44-6AB9F8B95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652-EA1E-424D-853C-030333C24418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A79DD-C3F6-4625-81CD-47F0C2809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9D077-320B-4558-9B2E-D32DA2479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1A3A-7219-45A1-9164-81F6778F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9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2AC33-81CD-4255-BF8F-3F1232D3A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FD4542-1F88-433E-A597-18F31907CE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43A8D-2B85-4B31-B79D-6A364893F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652-EA1E-424D-853C-030333C24418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EAD6A-A7EA-4060-B13C-58344F6D5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BA956-8B3E-4CA1-8125-2852DB80E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1A3A-7219-45A1-9164-81F6778F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8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93BDB8-355C-4175-ACB3-36078A4CF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6F1D1-D443-47ED-B5E0-A8CD3C49B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A1E2E-9A1E-4BBE-B9B4-72D7E84F6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652-EA1E-424D-853C-030333C24418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1EE56-FF6A-42E2-A6F5-955C204B6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2897F-254D-46B8-A0B2-CDD0C2F40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1A3A-7219-45A1-9164-81F6778F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2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EE31E-FF02-479C-AAD9-2AF23582A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31B9D-BFA5-4440-B4E6-C61B2F590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E6510-A427-49DA-AE00-0397B1036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652-EA1E-424D-853C-030333C24418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46CFF-289D-44AA-9E37-75EFCAD9F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2A9F2-12C2-4FAA-9DC8-886386A14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1A3A-7219-45A1-9164-81F6778F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13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CE33-BAA8-4F69-8EA8-1667D32D7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BBE18-5382-4863-B8CF-656C3AAD3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B8D0A-9859-4E0F-BDBD-FBFA47488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652-EA1E-424D-853C-030333C24418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4FCB6-1865-4989-B750-F20039316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534D7-C417-4C0E-B6E8-6C9415B1F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1A3A-7219-45A1-9164-81F6778F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1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8BBCC-ADA0-412D-8475-6079F66BD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744E2-1C9E-4457-87E6-C3009C029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58BB4-F611-4670-B3D7-A95AF5DCFC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304C01-E740-4C1B-8B03-BCDF39F7F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652-EA1E-424D-853C-030333C24418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7D975B-3BEE-4026-85BC-E5EF33A4B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3CDFF9-9726-4A5C-8B7A-EA3D89E8C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1A3A-7219-45A1-9164-81F6778F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18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11A94-AC3A-481A-8201-1A48F442A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68D20-69ED-4281-9E1B-737D4F12A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C6CE0A-6E81-445E-B22A-1604049AF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739A66-F30E-4F2D-B693-9AB40C9FC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8BF186-BF28-4E19-B520-752454F88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A82B39-C74A-4533-A1BE-EF25E1DDB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652-EA1E-424D-853C-030333C24418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E1CC28-8166-4BA8-8AC3-7A11F4E2A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6183DD-7DEF-4070-9904-33912B57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1A3A-7219-45A1-9164-81F6778F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4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F339C-2364-4B9C-BCEF-0D09FBBE1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611E8E-6E2D-4EA1-A2C3-23E261202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652-EA1E-424D-853C-030333C24418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54AA17-3B24-4B2B-BD33-72DF65C6B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427B33-B1B4-4E01-B8FF-DC86E2B23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1A3A-7219-45A1-9164-81F6778F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F7FB71-8897-4B98-AF9D-03D632ACB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652-EA1E-424D-853C-030333C24418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43577C-16D0-41B6-AE84-943AA711B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BC9AB4-699B-4ABA-871F-D6F69845A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1A3A-7219-45A1-9164-81F6778F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02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187E4-CF3E-4E7A-9D93-2748EF20A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48A75-DF87-464D-8A80-AE1E3EF15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C5F56-E1A6-4E87-A0DC-4B9B238D9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04666B-B69C-424F-B152-B99DB913C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652-EA1E-424D-853C-030333C24418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E7CFC-287A-46B1-A292-5B773D5CA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1A1383-2A7A-4899-BC60-47198F36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1A3A-7219-45A1-9164-81F6778F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83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0F6B1-9F8B-4D95-B040-DC45CE7A9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891E6F-2306-44BC-8C06-5EC76252CC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4BF9B-EFB2-415A-9BB3-08DFAD2B3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C309F7-00C3-471A-BF4C-E075C1AB4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652-EA1E-424D-853C-030333C24418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CE57B-4A39-42AF-951D-40541C97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6D4EF-8087-4CB8-82D0-C5E1CF15E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1A3A-7219-45A1-9164-81F6778F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3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23435D-C0C8-4D35-A996-854B9477A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3EAC3-A80F-460C-B0A5-4A00ECF19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1EFAE-4BC8-4C1C-9325-5ECE36E30F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DE652-EA1E-424D-853C-030333C24418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257EF-CB13-4FD9-ACB2-AE5F4EB8A0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9E962-4BB0-4412-BDC0-880BAF7535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31A3A-7219-45A1-9164-81F6778F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3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zapier.com/blog/zoom-tip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FD3CC-9FEB-40B4-B3BC-DCD2551B35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1238282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Presentation &amp; Communication Skills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8E2BE-1D6F-46C6-85D5-265B6259A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19265"/>
            <a:ext cx="12192000" cy="2738535"/>
          </a:xfrm>
        </p:spPr>
        <p:txBody>
          <a:bodyPr/>
          <a:lstStyle/>
          <a:p>
            <a:endParaRPr lang="en-US" dirty="0"/>
          </a:p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Carolinas’ PETS 2021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DISTRICT 7720 Break Out Sessions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Connie Jaklic, Area 2 Assistant Governor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FB66A198-B010-4D88-816D-785DE1F92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145" y="4612238"/>
            <a:ext cx="2667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80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2510D-3429-4C78-AB81-511662CEA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1">
                    <a:lumMod val="75000"/>
                  </a:schemeClr>
                </a:solidFill>
              </a:rPr>
              <a:t>Tips for Public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7015F-9E1C-4776-B254-363CBCE9A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Nervousness is normal—practice and prepare!</a:t>
            </a: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Know your Audience</a:t>
            </a:r>
          </a:p>
          <a:p>
            <a:pPr lvl="1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Your meeting is about them, not you!</a:t>
            </a:r>
          </a:p>
          <a:p>
            <a:pPr lvl="1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Remember Rotarians are Volunteers!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Organize your Materials for your Meeting!</a:t>
            </a: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Watch for Feedback!</a:t>
            </a:r>
          </a:p>
          <a:p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A931316A-D263-4663-936E-773CF4E46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49" y="4492625"/>
            <a:ext cx="2667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850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39918-7DD4-4417-9DD0-ED16611E3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chemeClr val="accent1">
                    <a:lumMod val="75000"/>
                  </a:schemeClr>
                </a:solidFill>
              </a:rPr>
              <a:t>Tips for Public Speaking</a:t>
            </a:r>
            <a:endParaRPr lang="en-US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B5D54-82F4-4E91-B25E-7D979E1DC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4"/>
            <a:ext cx="12191999" cy="50323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Let your Personality come through</a:t>
            </a:r>
          </a:p>
          <a:p>
            <a:pPr lvl="1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Use Humor</a:t>
            </a:r>
          </a:p>
          <a:p>
            <a:pPr lvl="1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Tell your Rotary Story</a:t>
            </a:r>
          </a:p>
          <a:p>
            <a:pPr marL="457200" lvl="1" indent="0">
              <a:buNone/>
            </a:pP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Don’t Read unless necessary</a:t>
            </a:r>
          </a:p>
          <a:p>
            <a:pPr lvl="1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Quotes</a:t>
            </a:r>
          </a:p>
          <a:p>
            <a:pPr lvl="1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Citing technical or financial information</a:t>
            </a: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Use your Voice and Hands effectively</a:t>
            </a:r>
          </a:p>
          <a:p>
            <a:pPr marL="0" indent="0">
              <a:buNone/>
            </a:pPr>
            <a:endParaRPr lang="en-US" sz="33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Use Audiovisual aids wisely</a:t>
            </a:r>
          </a:p>
          <a:p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79CB52A2-B28C-4D17-BDE9-F895FC8FD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7178" y="4492625"/>
            <a:ext cx="2667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338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AD43C-1660-417B-AA83-E9B95FBC4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accent1">
                    <a:lumMod val="75000"/>
                  </a:schemeClr>
                </a:solidFill>
              </a:rPr>
              <a:t>Using Zoom or Other Video Meeting Apps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72B61-4952-47E5-A31F-2AEF44BC3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4"/>
            <a:ext cx="12191999" cy="5032375"/>
          </a:xfrm>
        </p:spPr>
        <p:txBody>
          <a:bodyPr>
            <a:normAutofit/>
          </a:bodyPr>
          <a:lstStyle/>
          <a:p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Make sure to introduce everyone at the beginning of meeting</a:t>
            </a:r>
          </a:p>
          <a:p>
            <a:pPr lvl="1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Guests </a:t>
            </a:r>
          </a:p>
          <a:p>
            <a:pPr lvl="1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Speaker</a:t>
            </a:r>
          </a:p>
          <a:p>
            <a:pPr marL="457200" lvl="1" indent="0">
              <a:buNone/>
            </a:pP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Ensure you have a clean, appropriate background</a:t>
            </a: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Look into the camera instead of yourself</a:t>
            </a:r>
          </a:p>
          <a:p>
            <a:pPr marL="0" indent="0">
              <a:buNone/>
            </a:pPr>
            <a:endParaRPr lang="en-US" sz="2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3FCCA199-4347-450A-B523-1B71BDCC01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611" y="4865615"/>
            <a:ext cx="2315338" cy="17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390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2882B-2293-4DE3-9070-F90D14F63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accent1">
                    <a:lumMod val="75000"/>
                  </a:schemeClr>
                </a:solidFill>
              </a:rPr>
              <a:t>Using Zoom or Other Video Meeting Apps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37A80-CAEF-4842-B041-93CC0A97D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1999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Eliminate distractions and focus on agenda</a:t>
            </a:r>
          </a:p>
          <a:p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Use good Video Meeting Etiquette to ensure meeting is professional, efficient and valuable</a:t>
            </a: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Be aware of your Audio and Video settings</a:t>
            </a: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Set up Waiting Room for participants</a:t>
            </a: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Make sure Host sticks around until all Attendees have left</a:t>
            </a:r>
          </a:p>
          <a:p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69633737-650B-452A-9A13-71DC8D461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0" y="3596314"/>
            <a:ext cx="2667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179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12ADA-4F6E-43D4-A836-E7287F833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accent1">
                    <a:lumMod val="75000"/>
                  </a:schemeClr>
                </a:solidFill>
              </a:rPr>
              <a:t>Using Zoom or Other Video Meeting Apps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52208-B751-44F7-9F2D-522A37049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4"/>
            <a:ext cx="12191999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Automatically Schedule Meetings</a:t>
            </a: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Create Recurring Meetings with saved settings and one URL</a:t>
            </a: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See who attended</a:t>
            </a: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Record as a Video</a:t>
            </a: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Co-host meetings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C4BC7B0-EA13-4582-B2B7-C8BF6D850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0" y="4686883"/>
            <a:ext cx="2667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095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1E077-FDE4-41CB-B3A9-A9EDC9BA9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>
                <a:solidFill>
                  <a:schemeClr val="accent1">
                    <a:lumMod val="75000"/>
                  </a:schemeClr>
                </a:solidFill>
              </a:rPr>
              <a:t>Hybrid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19160-3FAC-44D3-BF52-F9620F88B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4"/>
            <a:ext cx="12191999" cy="50323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Google--Hybrid Meeting Tips</a:t>
            </a:r>
          </a:p>
          <a:p>
            <a:pPr marL="0" indent="0">
              <a:buNone/>
            </a:pP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Lots of Info on How to and Equipment needed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In-Person Participants can see and hear Online participants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Online participants can see and hear In-person participants</a:t>
            </a:r>
          </a:p>
          <a:p>
            <a:pPr marL="0" indent="0">
              <a:buNone/>
            </a:pP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This may require multiple devices with cameras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One facing speaker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One facing in-person audience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May require multiple microphones 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One at podium for speaker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one for in-person audience participation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May require screen and projector or TV screen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E5C1FF5-799C-4C72-B95B-F1595FDC09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448" y="5044945"/>
            <a:ext cx="2301551" cy="172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961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60380-10C0-4A4B-814C-65BB9217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b="1" dirty="0">
                <a:solidFill>
                  <a:schemeClr val="accent1">
                    <a:lumMod val="75000"/>
                  </a:schemeClr>
                </a:solidFill>
              </a:rPr>
              <a:t>Sources: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C6BC8-20B2-48AB-9D65-437C392DA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500459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Here are My 10 Tips for Public Speaking, https://blog.dce.harvard.edu/professional development, Marjorie North, March 17,2020.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dirty="0"/>
              <a:t>Zoom blog “Video Meeting Etiquette:  7 Tips to Ensure a Great Attendee Experience, John Montgomery, November 27, 2019.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dirty="0"/>
              <a:t>10 Tips and Tricks for Zoom, </a:t>
            </a:r>
            <a:r>
              <a:rPr lang="en-US" dirty="0">
                <a:hlinkClick r:id="rId2"/>
              </a:rPr>
              <a:t>https://zapier.com/blog/zoom-tips/</a:t>
            </a:r>
            <a:r>
              <a:rPr lang="en-US" dirty="0"/>
              <a:t>, Zapier Editorial Team, April 2, 2020.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dirty="0"/>
              <a:t>YouTube, 5 Hybrid Meeting Tips That Will Boost your Events in 2021, Markus </a:t>
            </a:r>
            <a:r>
              <a:rPr lang="en-US" dirty="0" err="1"/>
              <a:t>Sepälä</a:t>
            </a:r>
            <a:r>
              <a:rPr lang="en-US" dirty="0"/>
              <a:t>, January 3, 2021.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FB66A198-B010-4D88-816D-785DE1F923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0" y="27781"/>
            <a:ext cx="2667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833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380</Words>
  <Application>Microsoft Office PowerPoint</Application>
  <PresentationFormat>Widescreen</PresentationFormat>
  <Paragraphs>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Presentation &amp; Communication Skills</vt:lpstr>
      <vt:lpstr>Tips for Public Speaking</vt:lpstr>
      <vt:lpstr>Tips for Public Speaking</vt:lpstr>
      <vt:lpstr>Using Zoom or Other Video Meeting Apps</vt:lpstr>
      <vt:lpstr>Using Zoom or Other Video Meeting Apps</vt:lpstr>
      <vt:lpstr>Using Zoom or Other Video Meeting Apps</vt:lpstr>
      <vt:lpstr>Hybrid Meetings</vt:lpstr>
      <vt:lpstr>Sources: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&amp; Communication Skills</dc:title>
  <dc:creator>Connie and Frank Jaklic</dc:creator>
  <cp:lastModifiedBy>Connie and Frank Jaklic</cp:lastModifiedBy>
  <cp:revision>11</cp:revision>
  <cp:lastPrinted>2021-02-26T16:56:29Z</cp:lastPrinted>
  <dcterms:created xsi:type="dcterms:W3CDTF">2021-02-26T16:14:14Z</dcterms:created>
  <dcterms:modified xsi:type="dcterms:W3CDTF">2021-02-26T19:11:34Z</dcterms:modified>
</cp:coreProperties>
</file>