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501" r:id="rId2"/>
    <p:sldId id="446" r:id="rId3"/>
    <p:sldId id="437" r:id="rId4"/>
    <p:sldId id="507" r:id="rId5"/>
    <p:sldId id="452" r:id="rId6"/>
    <p:sldId id="484" r:id="rId7"/>
    <p:sldId id="514" r:id="rId8"/>
    <p:sldId id="474" r:id="rId9"/>
    <p:sldId id="448" r:id="rId10"/>
    <p:sldId id="415" r:id="rId11"/>
    <p:sldId id="51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e Riedel" initials="BR" lastIdx="1" clrIdx="0">
    <p:extLst>
      <p:ext uri="{19B8F6BF-5375-455C-9EA6-DF929625EA0E}">
        <p15:presenceInfo xmlns:p15="http://schemas.microsoft.com/office/powerpoint/2012/main" userId="2f94385eeecdbe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2" autoAdjust="0"/>
    <p:restoredTop sz="92925" autoAdjust="0"/>
  </p:normalViewPr>
  <p:slideViewPr>
    <p:cSldViewPr snapToGrid="0">
      <p:cViewPr varScale="1">
        <p:scale>
          <a:sx n="114" d="100"/>
          <a:sy n="114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Chuck</a:t>
            </a:r>
          </a:p>
        </p:txBody>
      </p:sp>
    </p:spTree>
    <p:extLst>
      <p:ext uri="{BB962C8B-B14F-4D97-AF65-F5344CB8AC3E}">
        <p14:creationId xmlns:p14="http://schemas.microsoft.com/office/powerpoint/2010/main" val="352970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Chuck &amp; Bernie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3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Bernie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Bernie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8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Bernie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Bernie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2/1/23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Bernie</a:t>
            </a:r>
          </a:p>
        </p:txBody>
      </p:sp>
    </p:spTree>
    <p:extLst>
      <p:ext uri="{BB962C8B-B14F-4D97-AF65-F5344CB8AC3E}">
        <p14:creationId xmlns:p14="http://schemas.microsoft.com/office/powerpoint/2010/main" val="214356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68E6-D290-4035-9A35-8A080DF3FC30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5374-B4F1-4AA4-A1E0-74C27D6B3B5F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D542-555C-4D4C-92F6-599E7E6E3E3E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916-EB19-4D0C-A89E-A17F56F49246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14A4-D10C-485F-A774-CA5A18257E85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B92-3DD5-4856-9F8D-3B3B2FF2F967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AE1-6ED5-4AA8-A9C1-49E2CF389B20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8FEE-D056-4FEF-A129-14DC4CAC0321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7AFD-EE45-4F38-B10C-3935F084C727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7A3-F618-4436-9EEB-A615BB3459DB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9D7-2729-4BD5-913A-3541D4F36553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F834-5C1F-48D1-A46F-64F7A7E9E7FB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427" y="-158991"/>
            <a:ext cx="9144000" cy="21516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7200" b="1" dirty="0">
                <a:solidFill>
                  <a:srgbClr val="FF0000"/>
                </a:solidFill>
              </a:rPr>
              <a:t>End Polio Now</a:t>
            </a:r>
          </a:p>
          <a:p>
            <a:pPr>
              <a:spcBef>
                <a:spcPts val="0"/>
              </a:spcBef>
            </a:pPr>
            <a:r>
              <a:rPr lang="en-US" sz="6600" b="1" dirty="0">
                <a:solidFill>
                  <a:srgbClr val="FF0000"/>
                </a:solidFill>
              </a:rPr>
              <a:t>District Fundraiser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F721BF-A0DB-4331-94D5-255AEA7E4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129" y="1869"/>
            <a:ext cx="1636444" cy="163644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4939337-B02F-2EED-79B6-761FCD00ACED}"/>
              </a:ext>
            </a:extLst>
          </p:cNvPr>
          <p:cNvSpPr txBox="1">
            <a:spLocks/>
          </p:cNvSpPr>
          <p:nvPr/>
        </p:nvSpPr>
        <p:spPr>
          <a:xfrm>
            <a:off x="0" y="5009073"/>
            <a:ext cx="9144000" cy="1391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Plan and carry out a district-wide polio fundraiser</a:t>
            </a:r>
          </a:p>
          <a:p>
            <a:pPr>
              <a:spcBef>
                <a:spcPts val="0"/>
              </a:spcBef>
            </a:pP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2A7B01-2CA7-7666-6C72-6F403CC1D535}"/>
              </a:ext>
            </a:extLst>
          </p:cNvPr>
          <p:cNvSpPr txBox="1">
            <a:spLocks/>
          </p:cNvSpPr>
          <p:nvPr/>
        </p:nvSpPr>
        <p:spPr>
          <a:xfrm>
            <a:off x="-17427" y="3555323"/>
            <a:ext cx="9144000" cy="1309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Celebrate </a:t>
            </a:r>
            <a:r>
              <a:rPr lang="en-US" sz="4000" b="1" dirty="0">
                <a:solidFill>
                  <a:srgbClr val="FF0000"/>
                </a:solidFill>
              </a:rPr>
              <a:t>World Polio Day</a:t>
            </a:r>
            <a:r>
              <a:rPr lang="en-US" sz="4000" b="1" dirty="0">
                <a:solidFill>
                  <a:schemeClr val="bg1"/>
                </a:solidFill>
              </a:rPr>
              <a:t>, October 24, 2023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0BAAE4-B114-714A-A758-6B19DD495A1A}"/>
              </a:ext>
            </a:extLst>
          </p:cNvPr>
          <p:cNvSpPr txBox="1">
            <a:spLocks/>
          </p:cNvSpPr>
          <p:nvPr/>
        </p:nvSpPr>
        <p:spPr>
          <a:xfrm>
            <a:off x="-17427" y="2334176"/>
            <a:ext cx="9144000" cy="1391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Consider using the PolioPlus Society</a:t>
            </a:r>
          </a:p>
          <a:p>
            <a:pPr>
              <a:spcBef>
                <a:spcPts val="0"/>
              </a:spcBef>
            </a:pP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residential theme | My Rotary">
            <a:extLst>
              <a:ext uri="{FF2B5EF4-FFF2-40B4-BE49-F238E27FC236}">
                <a16:creationId xmlns:a16="http://schemas.microsoft.com/office/drawing/2014/main" id="{3DCCE8C7-7F2C-9F43-1EAE-23DB1DC8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8" y="332607"/>
            <a:ext cx="1221878" cy="16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21377-B325-48EC-8845-F49FDBC66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3AF4E-3F90-46FF-88E7-2C92D1DC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542916-EB19-4D0C-A89E-A17F56F4924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2/1/23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5C689-F936-4077-9D17-674B94784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543F41-5130-CD06-D55C-45E736612576}"/>
              </a:ext>
            </a:extLst>
          </p:cNvPr>
          <p:cNvSpPr txBox="1"/>
          <p:nvPr/>
        </p:nvSpPr>
        <p:spPr>
          <a:xfrm>
            <a:off x="59822" y="2158425"/>
            <a:ext cx="902435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126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13" y="45595"/>
            <a:ext cx="643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Ride with Tony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AE145-F69F-490D-BA78-9287CA8FB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181" y="0"/>
            <a:ext cx="1756819" cy="1756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B91866-34BE-577B-170F-8A908EA0265C}"/>
              </a:ext>
            </a:extLst>
          </p:cNvPr>
          <p:cNvSpPr txBox="1"/>
          <p:nvPr/>
        </p:nvSpPr>
        <p:spPr>
          <a:xfrm>
            <a:off x="0" y="2778727"/>
            <a:ext cx="5938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July 1, 2023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October 24</a:t>
            </a:r>
            <a:r>
              <a:rPr lang="en-US" sz="6000" b="1" dirty="0">
                <a:solidFill>
                  <a:schemeClr val="bg1"/>
                </a:solidFill>
              </a:rPr>
              <a:t>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C9113-1D9D-AECF-C8F9-D356744A1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40" y="2400680"/>
            <a:ext cx="2919726" cy="3702208"/>
          </a:xfrm>
          <a:prstGeom prst="rect">
            <a:avLst/>
          </a:prstGeom>
        </p:spPr>
      </p:pic>
      <p:pic>
        <p:nvPicPr>
          <p:cNvPr id="3074" name="Picture 2" descr="Presidential theme | My Rotary">
            <a:extLst>
              <a:ext uri="{FF2B5EF4-FFF2-40B4-BE49-F238E27FC236}">
                <a16:creationId xmlns:a16="http://schemas.microsoft.com/office/drawing/2014/main" id="{C20EFADC-3B07-8B6D-D981-ACEDB65B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" y="199987"/>
            <a:ext cx="1354253" cy="18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804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Ride with Tony</a:t>
            </a:r>
            <a:r>
              <a:rPr lang="en-US" sz="2800" b="1" dirty="0">
                <a:solidFill>
                  <a:schemeClr val="bg1"/>
                </a:solidFill>
              </a:rPr>
              <a:t>, 2021)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1DCCE-5C3F-487A-96EC-1C8D5B88AB9E}"/>
              </a:ext>
            </a:extLst>
          </p:cNvPr>
          <p:cNvSpPr txBox="1"/>
          <p:nvPr/>
        </p:nvSpPr>
        <p:spPr>
          <a:xfrm>
            <a:off x="0" y="146680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47E3C-36B4-4C0F-A23F-606F9DFDF5F8}"/>
              </a:ext>
            </a:extLst>
          </p:cNvPr>
          <p:cNvSpPr txBox="1"/>
          <p:nvPr/>
        </p:nvSpPr>
        <p:spPr>
          <a:xfrm>
            <a:off x="0" y="26018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Raise $’s and Awareness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E54F1-57AD-4DA8-B789-A49E272B25C2}"/>
              </a:ext>
            </a:extLst>
          </p:cNvPr>
          <p:cNvSpPr txBox="1"/>
          <p:nvPr/>
        </p:nvSpPr>
        <p:spPr>
          <a:xfrm>
            <a:off x="0" y="3564530"/>
            <a:ext cx="908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Achieve Club &amp; District </a:t>
            </a:r>
            <a:r>
              <a:rPr lang="en-US" sz="4800" b="1" dirty="0">
                <a:solidFill>
                  <a:srgbClr val="FF0000"/>
                </a:solidFill>
              </a:rPr>
              <a:t>Polio</a:t>
            </a:r>
            <a:r>
              <a:rPr lang="en-US" sz="4800" b="1" dirty="0">
                <a:solidFill>
                  <a:schemeClr val="bg1"/>
                </a:solidFill>
              </a:rPr>
              <a:t> Goal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403D7-3A68-4F50-9CE4-C4CFDCB97921}"/>
              </a:ext>
            </a:extLst>
          </p:cNvPr>
          <p:cNvSpPr txBox="1"/>
          <p:nvPr/>
        </p:nvSpPr>
        <p:spPr>
          <a:xfrm>
            <a:off x="-1" y="4560197"/>
            <a:ext cx="766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Have FUN!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0F06C-C983-45D1-BB43-282E9336279E}"/>
              </a:ext>
            </a:extLst>
          </p:cNvPr>
          <p:cNvSpPr txBox="1"/>
          <p:nvPr/>
        </p:nvSpPr>
        <p:spPr>
          <a:xfrm>
            <a:off x="0" y="5480498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Just Maybe Get a Bit Healthier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83424-2A33-4736-B9B2-3F1C7FAB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B2A75D-5B3E-58D9-3793-3F39D1BE3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29" y="235808"/>
            <a:ext cx="1389871" cy="18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199987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Ride with Tony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(July 1, 2023 to October 2023)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47E3C-36B4-4C0F-A23F-606F9DFDF5F8}"/>
              </a:ext>
            </a:extLst>
          </p:cNvPr>
          <p:cNvSpPr txBox="1"/>
          <p:nvPr/>
        </p:nvSpPr>
        <p:spPr>
          <a:xfrm>
            <a:off x="29910" y="1950218"/>
            <a:ext cx="908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Everybody gets a FREE Polio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T-Shirt!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83424-2A33-4736-B9B2-3F1C7FAB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D5E605-54ED-3CE7-8A9A-49CD259FA831}"/>
              </a:ext>
            </a:extLst>
          </p:cNvPr>
          <p:cNvSpPr txBox="1"/>
          <p:nvPr/>
        </p:nvSpPr>
        <p:spPr>
          <a:xfrm>
            <a:off x="59821" y="35706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Teams report Miles &amp; $’s Raised Monthly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4B9E0-28AF-0925-45D8-BFC9922CCC33}"/>
              </a:ext>
            </a:extLst>
          </p:cNvPr>
          <p:cNvSpPr txBox="1"/>
          <p:nvPr/>
        </p:nvSpPr>
        <p:spPr>
          <a:xfrm>
            <a:off x="29910" y="513138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Drawing for Prizes for Qualifying Teams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Presidential theme | My Rotary">
            <a:extLst>
              <a:ext uri="{FF2B5EF4-FFF2-40B4-BE49-F238E27FC236}">
                <a16:creationId xmlns:a16="http://schemas.microsoft.com/office/drawing/2014/main" id="{AC4CC15E-04C9-2BE8-2D23-D8AB32EC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" y="199987"/>
            <a:ext cx="1354253" cy="18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291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“Ride with Tony”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0C2FF-97D2-46AE-820E-473CEC05A213}"/>
              </a:ext>
            </a:extLst>
          </p:cNvPr>
          <p:cNvSpPr txBox="1"/>
          <p:nvPr/>
        </p:nvSpPr>
        <p:spPr>
          <a:xfrm>
            <a:off x="0" y="116242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How Does it Work?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22C00-4E4F-4099-81D3-E20535371D04}"/>
              </a:ext>
            </a:extLst>
          </p:cNvPr>
          <p:cNvSpPr txBox="1"/>
          <p:nvPr/>
        </p:nvSpPr>
        <p:spPr>
          <a:xfrm>
            <a:off x="0" y="217711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 Need a Team Captain: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- Encourage Members to secure Pledges, Contributions etc.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- Record Progress (Pledge/Contribution Form)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- Insure All $’s are sent to our Rotary Foundation for </a:t>
            </a:r>
            <a:r>
              <a:rPr lang="en-US" sz="2400" b="1" dirty="0">
                <a:solidFill>
                  <a:srgbClr val="FF0000"/>
                </a:solidFill>
              </a:rPr>
              <a:t>Polio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- Maintain Team Ongoing Miles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- Utilize Smart Devices (Fitbit, Garmin, iPhone, Apple Watch)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</a:rPr>
              <a:t>- Four Way Test is in Full Effect!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- Report Miles to </a:t>
            </a:r>
            <a:r>
              <a:rPr lang="en-US" sz="2400" b="1" dirty="0">
                <a:solidFill>
                  <a:srgbClr val="FF0000"/>
                </a:solidFill>
              </a:rPr>
              <a:t>Bryson Bateman jr. </a:t>
            </a:r>
            <a:r>
              <a:rPr lang="en-US" sz="2400" b="1" dirty="0">
                <a:solidFill>
                  <a:schemeClr val="bg1"/>
                </a:solidFill>
              </a:rPr>
              <a:t>Monthly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( bateman10@Hotmail.com)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51861-8D48-4FA7-BF18-FC4AC0909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129" y="1869"/>
            <a:ext cx="1636444" cy="1636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C27287-0B03-42D3-9171-AC14ECD517F5}"/>
              </a:ext>
            </a:extLst>
          </p:cNvPr>
          <p:cNvSpPr txBox="1"/>
          <p:nvPr/>
        </p:nvSpPr>
        <p:spPr>
          <a:xfrm>
            <a:off x="0" y="561239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 Pledge/Contribution Form &amp; Mileage Form will be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provided</a:t>
            </a:r>
          </a:p>
        </p:txBody>
      </p:sp>
      <p:pic>
        <p:nvPicPr>
          <p:cNvPr id="2" name="Picture 2" descr="Presidential theme | My Rotary">
            <a:extLst>
              <a:ext uri="{FF2B5EF4-FFF2-40B4-BE49-F238E27FC236}">
                <a16:creationId xmlns:a16="http://schemas.microsoft.com/office/drawing/2014/main" id="{4FF20738-D641-F0B4-E28C-34D82F79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" y="199987"/>
            <a:ext cx="1354253" cy="18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8040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Ride with Tony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47E3C-36B4-4C0F-A23F-606F9DFDF5F8}"/>
              </a:ext>
            </a:extLst>
          </p:cNvPr>
          <p:cNvSpPr txBox="1"/>
          <p:nvPr/>
        </p:nvSpPr>
        <p:spPr>
          <a:xfrm>
            <a:off x="0" y="1872278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Take Photos</a:t>
            </a:r>
          </a:p>
          <a:p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Post on Social Media with Hashtags:</a:t>
            </a:r>
          </a:p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#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ridewithtony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#EndPolioNow</a:t>
            </a:r>
          </a:p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#RotaryDistrict7720</a:t>
            </a:r>
          </a:p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#DoGoodHaveFunTellSomeone</a:t>
            </a:r>
          </a:p>
          <a:p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Send Press Releases to local papers.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83424-2A33-4736-B9B2-3F1C7FAB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74136-AD18-B974-A63F-16B06281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52" y="92075"/>
            <a:ext cx="1358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2E18-44C6-DB50-8E77-0C869F5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D1752-986E-1A9C-1632-BD9EF34E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916-EB19-4D0C-A89E-A17F56F49246}" type="datetime1">
              <a:rPr lang="en-US" smtClean="0"/>
              <a:pPr/>
              <a:t>2/1/23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10EAE-B70C-4DEB-ECB3-577F723D2F73}"/>
              </a:ext>
            </a:extLst>
          </p:cNvPr>
          <p:cNvSpPr txBox="1"/>
          <p:nvPr/>
        </p:nvSpPr>
        <p:spPr>
          <a:xfrm>
            <a:off x="-1" y="2804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Success Story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4FC8E8-8100-A8CE-3C5F-DE78D799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10999-DDF9-6CF1-F34E-1FE34BFBD31B}"/>
              </a:ext>
            </a:extLst>
          </p:cNvPr>
          <p:cNvSpPr txBox="1"/>
          <p:nvPr/>
        </p:nvSpPr>
        <p:spPr>
          <a:xfrm>
            <a:off x="1242848" y="2806263"/>
            <a:ext cx="6658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Run </a:t>
            </a:r>
            <a:r>
              <a:rPr lang="en-US" sz="6600" b="1" u="sng" dirty="0">
                <a:solidFill>
                  <a:srgbClr val="FF0000"/>
                </a:solidFill>
              </a:rPr>
              <a:t>with</a:t>
            </a:r>
            <a:r>
              <a:rPr lang="en-US" sz="6600" b="1" dirty="0">
                <a:solidFill>
                  <a:srgbClr val="FF0000"/>
                </a:solidFill>
              </a:rPr>
              <a:t> Bernie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 descr="Presidential theme | My Rotary">
            <a:extLst>
              <a:ext uri="{FF2B5EF4-FFF2-40B4-BE49-F238E27FC236}">
                <a16:creationId xmlns:a16="http://schemas.microsoft.com/office/drawing/2014/main" id="{A8F29D84-EF54-5854-040E-3E339DD4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" y="199987"/>
            <a:ext cx="1354253" cy="18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5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22515" y="127668"/>
            <a:ext cx="9666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1DCCE-5C3F-487A-96EC-1C8D5B88AB9E}"/>
              </a:ext>
            </a:extLst>
          </p:cNvPr>
          <p:cNvSpPr txBox="1"/>
          <p:nvPr/>
        </p:nvSpPr>
        <p:spPr>
          <a:xfrm>
            <a:off x="-1" y="86906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District 7770 achieved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Polio</a:t>
            </a:r>
            <a:r>
              <a:rPr lang="en-US" sz="4400" b="1" dirty="0">
                <a:solidFill>
                  <a:schemeClr val="bg1"/>
                </a:solidFill>
              </a:rPr>
              <a:t> Goals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83424-2A33-4736-B9B2-3F1C7FAB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1299D-CBCE-43D9-BF8C-A51701222BA4}"/>
              </a:ext>
            </a:extLst>
          </p:cNvPr>
          <p:cNvSpPr txBox="1"/>
          <p:nvPr/>
        </p:nvSpPr>
        <p:spPr>
          <a:xfrm>
            <a:off x="59820" y="2265325"/>
            <a:ext cx="90243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18 of the 22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Run with Bernie </a:t>
            </a:r>
            <a:r>
              <a:rPr lang="en-US" sz="4400" b="1" dirty="0">
                <a:solidFill>
                  <a:schemeClr val="bg1"/>
                </a:solidFill>
              </a:rPr>
              <a:t>Clubs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 have achieved 100%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 of their Club </a:t>
            </a:r>
            <a:r>
              <a:rPr lang="en-US" sz="4400" b="1" dirty="0">
                <a:solidFill>
                  <a:srgbClr val="FF0000"/>
                </a:solidFill>
              </a:rPr>
              <a:t>Polio</a:t>
            </a:r>
            <a:r>
              <a:rPr lang="en-US" sz="4400" b="1" dirty="0">
                <a:solidFill>
                  <a:schemeClr val="bg1"/>
                </a:solidFill>
              </a:rPr>
              <a:t> Goals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51D67-978E-ED42-8DC2-5122B4935FFF}"/>
              </a:ext>
            </a:extLst>
          </p:cNvPr>
          <p:cNvSpPr txBox="1"/>
          <p:nvPr/>
        </p:nvSpPr>
        <p:spPr>
          <a:xfrm>
            <a:off x="0" y="5259923"/>
            <a:ext cx="88896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District Actual $’s Raised $204,000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 170% of </a:t>
            </a:r>
            <a:r>
              <a:rPr lang="en-US" sz="4400" b="1" dirty="0">
                <a:solidFill>
                  <a:srgbClr val="FF0000"/>
                </a:solidFill>
              </a:rPr>
              <a:t>Polio</a:t>
            </a:r>
            <a:r>
              <a:rPr lang="en-US" sz="4400" b="1" dirty="0">
                <a:solidFill>
                  <a:schemeClr val="bg1"/>
                </a:solidFill>
              </a:rPr>
              <a:t> Goal</a:t>
            </a:r>
          </a:p>
        </p:txBody>
      </p:sp>
      <p:pic>
        <p:nvPicPr>
          <p:cNvPr id="1026" name="Picture 2" descr="Presidential theme | My Rotary">
            <a:extLst>
              <a:ext uri="{FF2B5EF4-FFF2-40B4-BE49-F238E27FC236}">
                <a16:creationId xmlns:a16="http://schemas.microsoft.com/office/drawing/2014/main" id="{3EC600D5-9941-90FF-127D-1D7C12FA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" y="263546"/>
            <a:ext cx="1436375" cy="19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2/1/23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0C2FF-97D2-46AE-820E-473CEC05A213}"/>
              </a:ext>
            </a:extLst>
          </p:cNvPr>
          <p:cNvSpPr txBox="1"/>
          <p:nvPr/>
        </p:nvSpPr>
        <p:spPr>
          <a:xfrm>
            <a:off x="0" y="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</a:rPr>
              <a:t>Why</a:t>
            </a:r>
          </a:p>
          <a:p>
            <a:pPr algn="ctr"/>
            <a:r>
              <a:rPr lang="en-US" sz="19900" b="1" dirty="0">
                <a:solidFill>
                  <a:srgbClr val="FF0000"/>
                </a:solidFill>
              </a:rPr>
              <a:t>We Give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5C689-F936-4077-9D17-674B94784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364</Words>
  <Application>Microsoft Macintosh PowerPoint</Application>
  <PresentationFormat>On-screen Show (4:3)</PresentationFormat>
  <Paragraphs>94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Riedel</dc:creator>
  <cp:lastModifiedBy>anthony santore</cp:lastModifiedBy>
  <cp:revision>252</cp:revision>
  <cp:lastPrinted>2020-10-08T12:59:51Z</cp:lastPrinted>
  <dcterms:created xsi:type="dcterms:W3CDTF">2020-02-21T17:07:01Z</dcterms:created>
  <dcterms:modified xsi:type="dcterms:W3CDTF">2023-02-01T14:57:53Z</dcterms:modified>
</cp:coreProperties>
</file>