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5A4A8E-8A1B-45E0-A085-BF82B49185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68AFDAE-B0A7-4DEC-9CBD-DD026CEB42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6A8F1-39A0-443D-AAD7-3E2E799EEA38}" type="datetimeFigureOut">
              <a:rPr lang="en-US" smtClean="0"/>
              <a:t>3/18/2021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35A544E-A276-4D0B-BC59-E010B8880D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C56DD94-3738-458B-9D0C-1D63DA127C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49256-A59A-4336-B95F-AA7A74E085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7980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A344054-2935-43C7-A046-7704EF5D00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400CCF-C89F-4CFA-8219-A17526ADF9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6CFCA1-55F6-4113-8E26-356BA048B7C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96A8F1-39A0-443D-AAD7-3E2E799EEA38}" type="datetimeFigureOut">
              <a:rPr lang="en-US" smtClean="0"/>
              <a:t>3/18/2021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B01435-F3C8-449B-A2D6-7A62738F67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2F2581-5905-488C-820D-6D654D81AA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849256-A59A-4336-B95F-AA7A74E085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2192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89263AC-0D34-436A-8CFC-3FE19ACB96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/>
              <a:t>Effective Leadership</a:t>
            </a:r>
            <a:endParaRPr lang="en-US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CF21FEA-AEDA-484D-99DF-A31262E7FE4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9871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3153177-1E1C-44BB-AF1C-102A09D0AB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1B681CA-FC55-4DDF-9F93-F23A33BD6CD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6190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923F6FA-AEA9-4815-B53E-CAD85AB34B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6000" b="1">
                <a:solidFill>
                  <a:srgbClr val="FFFFFF"/>
                </a:solidFill>
              </a:rPr>
              <a:t>Hold the Vision</a:t>
            </a:r>
            <a:endParaRPr lang="en-US" sz="6000" b="1" dirty="0">
              <a:solidFill>
                <a:srgbClr val="FFFFFF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B4D07B7-ABE9-40B6-9B40-484F9A16FDB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3076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E8EF374-CB2E-4281-83D4-494B26625B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6000" b="1">
                <a:solidFill>
                  <a:srgbClr val="FFFFFF"/>
                </a:solidFill>
              </a:rPr>
              <a:t>Build Your People</a:t>
            </a:r>
            <a:endParaRPr lang="en-US" sz="6000" b="1" dirty="0">
              <a:solidFill>
                <a:srgbClr val="FFFFFF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8C194A2-DA94-4A50-A227-AD6F04B431F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8263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784AB9D-EFBF-4275-9680-86888EECA5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6000" b="1">
                <a:solidFill>
                  <a:srgbClr val="FFFFFF"/>
                </a:solidFill>
              </a:rPr>
              <a:t>Do the Work</a:t>
            </a:r>
            <a:endParaRPr lang="en-US" sz="6000" b="1" dirty="0">
              <a:solidFill>
                <a:srgbClr val="FFFFFF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AF51107-EE43-45A1-B961-52DEBF18CE2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0388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040C8B0-3942-442F-9D6A-69AA31A2D8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5400" b="1">
                <a:solidFill>
                  <a:srgbClr val="FFFFFF"/>
                </a:solidFill>
              </a:rPr>
              <a:t>Stand for Something</a:t>
            </a:r>
            <a:endParaRPr lang="en-US" sz="5400" b="1" dirty="0">
              <a:solidFill>
                <a:srgbClr val="FFFFFF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5262B89-8E93-4A87-AC62-09DFF18F75C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1077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B877DDE-9AB2-4815-8BC6-0839C94371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6000">
                <a:solidFill>
                  <a:srgbClr val="FFFFFF"/>
                </a:solidFill>
              </a:rPr>
              <a:t>Pass the Mantle</a:t>
            </a:r>
            <a:br>
              <a:rPr lang="en-US" sz="4000">
                <a:solidFill>
                  <a:srgbClr val="FFFFFF"/>
                </a:solidFill>
              </a:rPr>
            </a:br>
            <a:endParaRPr lang="en-US" sz="4000" dirty="0">
              <a:solidFill>
                <a:srgbClr val="FFFFFF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A80833A-F121-4054-A0B4-1A8420B5005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5229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333052A-9D1E-4BEF-B7F5-61BF622944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BA81990-E9EC-40B0-92DC-DB886A77247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0840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35D2EC9-E020-4BDB-84FD-B1BC9C0895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9804583-93FE-4CF4-B8BE-0CACB5520A6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7104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</Words>
  <Application>Microsoft Office PowerPoint</Application>
  <PresentationFormat>Widescreen</PresentationFormat>
  <Paragraphs>6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Effective Leadership</vt:lpstr>
      <vt:lpstr>PowerPoint Presentation</vt:lpstr>
      <vt:lpstr>Hold the Vision</vt:lpstr>
      <vt:lpstr>Build Your People</vt:lpstr>
      <vt:lpstr>Do the Work</vt:lpstr>
      <vt:lpstr>Stand for Something</vt:lpstr>
      <vt:lpstr>Pass the Mantle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Effective Leadership</dc:title>
  <dc:creator>Leigh Hudson</dc:creator>
  <cp:lastModifiedBy>Leigh Hudson</cp:lastModifiedBy>
  <cp:revision>1</cp:revision>
  <dcterms:created xsi:type="dcterms:W3CDTF">2021-03-18T15:00:00Z</dcterms:created>
  <dcterms:modified xsi:type="dcterms:W3CDTF">2021-03-18T15:00:00Z</dcterms:modified>
</cp:coreProperties>
</file>