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16" r:id="rId2"/>
    <p:sldMasterId id="2147483728" r:id="rId3"/>
    <p:sldMasterId id="2147483740" r:id="rId4"/>
    <p:sldMasterId id="2147483752" r:id="rId5"/>
    <p:sldMasterId id="2147483764" r:id="rId6"/>
  </p:sldMasterIdLst>
  <p:notesMasterIdLst>
    <p:notesMasterId r:id="rId24"/>
  </p:notesMasterIdLst>
  <p:sldIdLst>
    <p:sldId id="388" r:id="rId7"/>
    <p:sldId id="416" r:id="rId8"/>
    <p:sldId id="417" r:id="rId9"/>
    <p:sldId id="411" r:id="rId10"/>
    <p:sldId id="332" r:id="rId11"/>
    <p:sldId id="412" r:id="rId12"/>
    <p:sldId id="413" r:id="rId13"/>
    <p:sldId id="415" r:id="rId14"/>
    <p:sldId id="256" r:id="rId15"/>
    <p:sldId id="261" r:id="rId16"/>
    <p:sldId id="260" r:id="rId17"/>
    <p:sldId id="259" r:id="rId18"/>
    <p:sldId id="257" r:id="rId19"/>
    <p:sldId id="258" r:id="rId20"/>
    <p:sldId id="265" r:id="rId21"/>
    <p:sldId id="277" r:id="rId22"/>
    <p:sldId id="414"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B58411-F4D6-42A5-95D4-ECBCF3B2E7D4}">
          <p14:sldIdLst>
            <p14:sldId id="388"/>
            <p14:sldId id="416"/>
            <p14:sldId id="417"/>
            <p14:sldId id="411"/>
            <p14:sldId id="332"/>
            <p14:sldId id="412"/>
            <p14:sldId id="413"/>
            <p14:sldId id="415"/>
            <p14:sldId id="256"/>
            <p14:sldId id="261"/>
            <p14:sldId id="260"/>
            <p14:sldId id="259"/>
            <p14:sldId id="257"/>
            <p14:sldId id="258"/>
            <p14:sldId id="265"/>
            <p14:sldId id="277"/>
            <p14:sldId id="414"/>
          </p14:sldIdLst>
        </p14:section>
      </p14:sectionLst>
    </p:ex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Stanula" initials="JS" lastIdx="4" clrIdx="0">
    <p:extLst>
      <p:ext uri="{19B8F6BF-5375-455C-9EA6-DF929625EA0E}">
        <p15:presenceInfo xmlns:p15="http://schemas.microsoft.com/office/powerpoint/2012/main" userId="S-1-5-21-2052111302-1645522239-682003330-70779" providerId="AD"/>
      </p:ext>
    </p:extLst>
  </p:cmAuthor>
  <p:cmAuthor id="2" name="Maureen Vaught" initials="MV" lastIdx="14" clrIdx="1">
    <p:extLst>
      <p:ext uri="{19B8F6BF-5375-455C-9EA6-DF929625EA0E}">
        <p15:presenceInfo xmlns:p15="http://schemas.microsoft.com/office/powerpoint/2012/main" userId="S-1-5-21-2052111302-1645522239-682003330-32493" providerId="AD"/>
      </p:ext>
    </p:extLst>
  </p:cmAuthor>
  <p:cmAuthor id="3" name="Amy Finkelstein" initials="AF" lastIdx="6" clrIdx="2">
    <p:extLst>
      <p:ext uri="{19B8F6BF-5375-455C-9EA6-DF929625EA0E}">
        <p15:presenceInfo xmlns:p15="http://schemas.microsoft.com/office/powerpoint/2012/main" userId="S-1-5-21-2052111302-1645522239-682003330-925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01B4E7"/>
    <a:srgbClr val="872175"/>
    <a:srgbClr val="FF7600"/>
    <a:srgbClr val="17458F"/>
    <a:srgbClr val="009999"/>
    <a:srgbClr val="D91B5C"/>
    <a:srgbClr val="005DAA"/>
    <a:srgbClr val="1A72C3"/>
    <a:srgbClr val="D92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2025" autoAdjust="0"/>
  </p:normalViewPr>
  <p:slideViewPr>
    <p:cSldViewPr snapToGrid="0" showGuides="1">
      <p:cViewPr varScale="1">
        <p:scale>
          <a:sx n="86" d="100"/>
          <a:sy n="86" d="100"/>
        </p:scale>
        <p:origin x="1728" y="200"/>
      </p:cViewPr>
      <p:guideLst>
        <p:guide orient="horz" pos="2632"/>
        <p:guide pos="3840"/>
      </p:guideLst>
    </p:cSldViewPr>
  </p:slideViewPr>
  <p:outlineViewPr>
    <p:cViewPr>
      <p:scale>
        <a:sx n="33" d="100"/>
        <a:sy n="33" d="100"/>
      </p:scale>
      <p:origin x="0" y="-650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4" d="100"/>
          <a:sy n="64" d="100"/>
        </p:scale>
        <p:origin x="3180" y="3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11/5/23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first session with the first topic on the first day of your annual District Conference.  There’s usually only one of a few reasons why event organizers make someone go first . . . </a:t>
            </a:r>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540972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That’s because LIFE HAPPENS !!  Some people cease to be Rotarians for reasons beyond their control, reasons like aging, health, employment that leads to relocation, significant family events . . . There’s not much we can do about those types of things, and we know that they’re going to happen at some point to all of us.</a:t>
            </a:r>
            <a:endParaRPr dirty="0"/>
          </a:p>
        </p:txBody>
      </p:sp>
      <p:sp>
        <p:nvSpPr>
          <p:cNvPr id="187" name="Google Shape;187;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48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need to try to curtail are the avoidable </a:t>
            </a:r>
            <a:r>
              <a:rPr lang="en-US" dirty="0" err="1"/>
              <a:t>lossess</a:t>
            </a:r>
            <a:r>
              <a:rPr lang="en-US" dirty="0"/>
              <a:t>.  Yes, some people leave voluntarily . . . Why ??  It’s because they’re not satisfied with their </a:t>
            </a:r>
            <a:r>
              <a:rPr lang="en-US" u="sng" dirty="0"/>
              <a:t>current</a:t>
            </a:r>
            <a:r>
              <a:rPr lang="en-US" dirty="0"/>
              <a:t> Rotary experience.  There’s nothing wrong for examining what Rotary can do you for you.  It’s Service Above Self, but it’s not Service Without Self, and some Clubs lose sight of providing their members with the Rotary they need in order to stay.  So while an existing Clubs can sometimes experience a facelift, in some cases, it’s time to create the Club that fits the person . . . create the experience they DO want !!  So while improving the existing Clubs is of great importance, so is creating the opportunity for the people whose existing Club structure will for whatever reason not work any more or would never work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all satellites the same?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70" name="Google Shape;170;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69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Here’s what we need to do &lt;read slide&gt;</a:t>
            </a:r>
          </a:p>
          <a:p>
            <a:pPr marL="0" lvl="0" indent="0" algn="l" rtl="0">
              <a:spcBef>
                <a:spcPts val="0"/>
              </a:spcBef>
              <a:spcAft>
                <a:spcPts val="0"/>
              </a:spcAft>
              <a:buNone/>
            </a:pPr>
            <a:endParaRPr lang="en-US" dirty="0"/>
          </a:p>
          <a:p>
            <a:r>
              <a:rPr lang="en-US" dirty="0"/>
              <a:t>Does a satellite club have a President?  NO, a Chair . . . should be on the parent Club (if any) Board</a:t>
            </a:r>
          </a:p>
          <a:p>
            <a:r>
              <a:rPr lang="en-US" dirty="0"/>
              <a:t>Can a satellite club have more than one hosting club?  NO . . . satellite club members are members of the host club, and you can't be a member of more than one club</a:t>
            </a:r>
          </a:p>
          <a:p>
            <a:r>
              <a:rPr lang="en-US" dirty="0"/>
              <a:t>Must a satellite club meet weekly/as often as the host?  NO . . . RI flexibility allows a club to "meet" as often or not as preferred</a:t>
            </a:r>
          </a:p>
          <a:p>
            <a:r>
              <a:rPr lang="en-US" dirty="0"/>
              <a:t>Must the satellite club dues be the same as the host?  NO . . . all that is required are RI and District dues . . . TRF, meals, </a:t>
            </a:r>
            <a:r>
              <a:rPr lang="en-US" dirty="0" err="1"/>
              <a:t>etc</a:t>
            </a:r>
            <a:r>
              <a:rPr lang="en-US" dirty="0"/>
              <a:t> are TBD by the satellite</a:t>
            </a:r>
          </a:p>
          <a:p>
            <a:r>
              <a:rPr lang="en-US" dirty="0"/>
              <a:t>Are satellite clubs in competition with the host? NO . . . satellites, particularly Impact as a "companion" club, are designed to support, not compete</a:t>
            </a:r>
          </a:p>
          <a:p>
            <a:r>
              <a:rPr lang="en-US" dirty="0"/>
              <a:t>Are all satellite clubs the same?  NO . . . see above</a:t>
            </a:r>
          </a:p>
          <a:p>
            <a:r>
              <a:rPr lang="en-US" dirty="0"/>
              <a:t>Are satellite clubs to act without the involvement of the host club after it is formed?  YES, with only necessary supervision (we're all in the same club, remember?)</a:t>
            </a:r>
          </a:p>
          <a:p>
            <a:r>
              <a:rPr lang="en-US" dirty="0"/>
              <a:t>IN FACT, the Impact model offering assistance every step of the way is applicable to the creation of ALL satellite clubs</a:t>
            </a:r>
          </a:p>
          <a:p>
            <a:br>
              <a:rPr lang="en-US" dirty="0"/>
            </a:br>
            <a:endParaRPr dirty="0"/>
          </a:p>
        </p:txBody>
      </p:sp>
      <p:sp>
        <p:nvSpPr>
          <p:cNvPr id="144" name="Google Shape;144;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39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Ever hear about Impact?  It is just one of several ways Innovative Clubs have helped lead to 50% of the growth we experienced in our Zones last year.</a:t>
            </a:r>
            <a:endParaRPr dirty="0"/>
          </a:p>
        </p:txBody>
      </p:sp>
      <p:sp>
        <p:nvSpPr>
          <p:cNvPr id="104" name="Google Shape;104;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839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Quickly, just as an example, here is what it represents . . .</a:t>
            </a:r>
            <a:endParaRPr dirty="0"/>
          </a:p>
        </p:txBody>
      </p:sp>
      <p:sp>
        <p:nvSpPr>
          <p:cNvPr id="121" name="Google Shape;121;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40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Here’s the steps you take in creating one . . .</a:t>
            </a:r>
            <a:endParaRPr dirty="0"/>
          </a:p>
        </p:txBody>
      </p:sp>
      <p:sp>
        <p:nvSpPr>
          <p:cNvPr id="273" name="Google Shape;273;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060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b="1" dirty="0">
                <a:effectLst/>
                <a:latin typeface="Arial" panose="020B0604020202020204" pitchFamily="34" charset="0"/>
                <a:ea typeface="Times New Roman" panose="02020603050405020304" pitchFamily="18" charset="0"/>
                <a:cs typeface="Mangal" panose="02040503050203030202" pitchFamily="18" charset="0"/>
              </a:rPr>
              <a:t>IN SUMMARY, IF MEMBERSHIP DOESN’T WORK, NOTHING ELSE MATTERS</a:t>
            </a:r>
            <a:r>
              <a:rPr lang="en-US" sz="1800" dirty="0">
                <a:effectLst/>
                <a:latin typeface="Arial" panose="020B0604020202020204" pitchFamily="34" charset="0"/>
                <a:ea typeface="Times New Roman" panose="02020603050405020304" pitchFamily="18" charset="0"/>
                <a:cs typeface="Mangal" panose="02040503050203030202" pitchFamily="18" charset="0"/>
              </a:rPr>
              <a:t>.</a:t>
            </a:r>
          </a:p>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Mangal" panose="02040503050203030202" pitchFamily="18" charset="0"/>
              </a:rPr>
              <a:t>Said more positively, if you get membership right - growing consistently and moderately, everything else comes easy. It doesn’t have to be a certain type, it can be any type, because anyone that wants to be a Rotarian, should be able to be one, in a place and in a way that best suits them.  So let’s find the low-hanging fruit-</a:t>
            </a:r>
            <a:endParaRPr lang="en-US" sz="1800" dirty="0">
              <a:effectLst/>
              <a:latin typeface="Times New Roman" panose="02020603050405020304" pitchFamily="18" charset="0"/>
              <a:ea typeface="Times New Roman" panose="02020603050405020304" pitchFamily="18" charset="0"/>
              <a:cs typeface="Mangal" panose="02040503050203030202" pitchFamily="18" charset="0"/>
            </a:endParaRPr>
          </a:p>
          <a:p>
            <a:endParaRPr lang="en-US" dirty="0"/>
          </a:p>
        </p:txBody>
      </p:sp>
      <p:sp>
        <p:nvSpPr>
          <p:cNvPr id="4" name="Slide Number Placeholder 3"/>
          <p:cNvSpPr>
            <a:spLocks noGrp="1"/>
          </p:cNvSpPr>
          <p:nvPr>
            <p:ph type="sldNum" sz="quarter" idx="5"/>
          </p:nvPr>
        </p:nvSpPr>
        <p:spPr/>
        <p:txBody>
          <a:bodyPr/>
          <a:lstStyle/>
          <a:p>
            <a:fld id="{92FC18BA-AE41-4C9B-81C0-E436222DEFF9}" type="slidenum">
              <a:rPr lang="en-US" smtClean="0"/>
              <a:t>16</a:t>
            </a:fld>
            <a:endParaRPr lang="en-US"/>
          </a:p>
        </p:txBody>
      </p:sp>
    </p:spTree>
    <p:extLst>
      <p:ext uri="{BB962C8B-B14F-4D97-AF65-F5344CB8AC3E}">
        <p14:creationId xmlns:p14="http://schemas.microsoft.com/office/powerpoint/2010/main" val="2002517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anyone can, and should, be a Rotarian.  The right people are already out there.  We just have to build the right Clubs that they can find and will want to be a part of.</a:t>
            </a:r>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417148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dirty="0"/>
              <a:t>It’s either that they want to get them over with quickly and out of the way, or it’s because they’re a fabulous speaker and they want to set an enthusiastic tone for the rest of the weekend . . . </a:t>
            </a:r>
            <a:r>
              <a:rPr lang="en-US" sz="1800" dirty="0">
                <a:effectLst/>
                <a:latin typeface="Arial" panose="020B0604020202020204" pitchFamily="34" charset="0"/>
                <a:ea typeface="Times New Roman" panose="02020603050405020304" pitchFamily="18" charset="0"/>
              </a:rPr>
              <a:t>&lt;next slide&gt;</a:t>
            </a:r>
            <a:endParaRPr lang="en-US" dirty="0"/>
          </a:p>
        </p:txBody>
      </p:sp>
      <p:sp>
        <p:nvSpPr>
          <p:cNvPr id="4" name="Slide Number Placeholder 3"/>
          <p:cNvSpPr>
            <a:spLocks noGrp="1"/>
          </p:cNvSpPr>
          <p:nvPr>
            <p:ph type="sldNum" sz="quarter" idx="5"/>
          </p:nvPr>
        </p:nvSpPr>
        <p:spPr/>
        <p:txBody>
          <a:bodyPr/>
          <a:lstStyle/>
          <a:p>
            <a:fld id="{92FC18BA-AE41-4C9B-81C0-E436222DEFF9}" type="slidenum">
              <a:rPr lang="en-US" smtClean="0"/>
              <a:t>2</a:t>
            </a:fld>
            <a:endParaRPr lang="en-US"/>
          </a:p>
        </p:txBody>
      </p:sp>
    </p:spTree>
    <p:extLst>
      <p:ext uri="{BB962C8B-B14F-4D97-AF65-F5344CB8AC3E}">
        <p14:creationId xmlns:p14="http://schemas.microsoft.com/office/powerpoint/2010/main" val="277396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dirty="0"/>
              <a:t>In hopes that it’s the latter, let’s practice !! Excellent !!</a:t>
            </a:r>
            <a:endParaRPr lang="en-US" sz="1800" dirty="0">
              <a:effectLst/>
              <a:latin typeface="Times New Roman" panose="02020603050405020304" pitchFamily="18" charset="0"/>
              <a:ea typeface="Times New Roman" panose="02020603050405020304" pitchFamily="18"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92FC18BA-AE41-4C9B-81C0-E436222DEFF9}" type="slidenum">
              <a:rPr lang="en-US" smtClean="0"/>
              <a:t>3</a:t>
            </a:fld>
            <a:endParaRPr lang="en-US"/>
          </a:p>
        </p:txBody>
      </p:sp>
    </p:spTree>
    <p:extLst>
      <p:ext uri="{BB962C8B-B14F-4D97-AF65-F5344CB8AC3E}">
        <p14:creationId xmlns:p14="http://schemas.microsoft.com/office/powerpoint/2010/main" val="416880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Membership summits are normally an all-day event, but today, we get 30 minutes, so I’ll do my best.  With that said, when you invite the ICA to your event, you still get to talk about membership, particularly, membership growth, but not from the angle of </a:t>
            </a:r>
            <a:r>
              <a:rPr lang="en-US" b="1" dirty="0"/>
              <a:t>existing</a:t>
            </a:r>
            <a:r>
              <a:rPr lang="en-US" dirty="0"/>
              <a:t> Club dynamics, attraction (getting them), attrition (losing them), goals (how to address and be better at both). While that stuff is certainly important, ICA is about being mindful of </a:t>
            </a:r>
            <a:r>
              <a:rPr lang="en-US" b="1" dirty="0"/>
              <a:t>what works best</a:t>
            </a:r>
            <a:r>
              <a:rPr lang="en-US" dirty="0"/>
              <a:t> under each set of circumstances in which we find ourselves.  Said differently, which club type or format will be most likely to flourish.  That’s why this section can begin with the premise that ‘One Size Doesn’t Fit All.’</a:t>
            </a:r>
          </a:p>
          <a:p>
            <a:endParaRPr lang="en-US" dirty="0"/>
          </a:p>
          <a:p>
            <a:r>
              <a:rPr lang="en-US" dirty="0"/>
              <a:t>Now, it is likely that none of us would not be here today were it not for the traditional Clubs from which we all come.  </a:t>
            </a:r>
          </a:p>
          <a:p>
            <a:r>
              <a:rPr lang="en-US" dirty="0"/>
              <a:t>&lt;cycle animations – stop at “location”&gt;</a:t>
            </a:r>
          </a:p>
          <a:p>
            <a:endParaRPr lang="en-US" dirty="0"/>
          </a:p>
          <a:p>
            <a:r>
              <a:rPr lang="en-US" dirty="0"/>
              <a:t>However, in attracting new prospective members, what if that traditional Club format doesn’t fit everyone that wants to become a Rotarian?</a:t>
            </a:r>
          </a:p>
          <a:p>
            <a:endParaRPr lang="en-US" dirty="0"/>
          </a:p>
          <a:p>
            <a:r>
              <a:rPr lang="en-US" dirty="0"/>
              <a:t>Instead of trying to find people who fit a particular style of Rotary, what if we create a particular style of Rotary, that fits the people who are looking for it?</a:t>
            </a:r>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4</a:t>
            </a:fld>
            <a:endParaRPr lang="en-US" altLang="en-US"/>
          </a:p>
        </p:txBody>
      </p:sp>
    </p:spTree>
    <p:extLst>
      <p:ext uri="{BB962C8B-B14F-4D97-AF65-F5344CB8AC3E}">
        <p14:creationId xmlns:p14="http://schemas.microsoft.com/office/powerpoint/2010/main" val="163913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top two reasons people give, as to why they THINK they can’t join Rotary?</a:t>
            </a:r>
          </a:p>
          <a:p>
            <a:pPr marL="171450" indent="-171450">
              <a:buFontTx/>
              <a:buChar char="-"/>
            </a:pPr>
            <a:r>
              <a:rPr lang="en-US" dirty="0"/>
              <a:t>Time</a:t>
            </a:r>
          </a:p>
          <a:p>
            <a:pPr marL="171450" indent="-171450">
              <a:buFontTx/>
              <a:buChar char="-"/>
            </a:pPr>
            <a:r>
              <a:rPr lang="en-US" dirty="0"/>
              <a:t>Money</a:t>
            </a:r>
          </a:p>
          <a:p>
            <a:endParaRPr lang="en-US" dirty="0"/>
          </a:p>
          <a:p>
            <a:r>
              <a:rPr lang="en-US" dirty="0"/>
              <a:t>What if moving forward, we designed Rotary to eliminate both of these concerns?</a:t>
            </a:r>
          </a:p>
          <a:p>
            <a:r>
              <a:rPr lang="en-US" dirty="0"/>
              <a:t>What if time weren’t an issue?</a:t>
            </a:r>
          </a:p>
          <a:p>
            <a:r>
              <a:rPr lang="en-US" dirty="0"/>
              <a:t>What if money wasn’t a concern?</a:t>
            </a:r>
          </a:p>
          <a:p>
            <a:r>
              <a:rPr lang="en-US" dirty="0"/>
              <a:t>How can we eliminate both of these elements from the equation?</a:t>
            </a:r>
          </a:p>
          <a:p>
            <a:r>
              <a:rPr lang="en-US" dirty="0"/>
              <a:t>What is Rotary going to look like if we don’t? If everyone has the right, and should have an opportunity, to be a Rotarian, how else will we ever </a:t>
            </a:r>
            <a:r>
              <a:rPr lang="en-US" sz="1800" b="0" i="0" u="none" strike="noStrike" baseline="0" dirty="0"/>
              <a:t>REALLY Grow Rotary if we don’t look for and make it available to those underserved populations?</a:t>
            </a:r>
            <a:endParaRPr lang="en-US" dirty="0"/>
          </a:p>
          <a:p>
            <a:endParaRPr lang="en-US" dirty="0"/>
          </a:p>
          <a:p>
            <a:r>
              <a:rPr lang="en-US" dirty="0"/>
              <a:t>That is precisely what we are going to look at today, even if just for a short time.</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400263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2486888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alibri" panose="020F0502020204030204" pitchFamily="34" charset="0"/>
              </a:rPr>
              <a:t>So, with that in mind, instead of the Traditional Model, let’s look at what I mentioned at the beginning is the low-hanging fruit of Rotary membership, and those are what we’re calling “Innovative” or Alternative Club Models.  For example:</a:t>
            </a: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Alumni-Based Club - a club whose members (or most of them) are former Rotary or Rotary Foundation program participants; People who have participated in Rotary outside of a club</a:t>
            </a: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Cause-Based Club - a club whose members are passionate about a particular cause and focus their service efforts in that area; People who want to connect with others while addressing a particular set of problems</a:t>
            </a: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Interest-Based Club – A club that focuses on a particular interest or hobby; People who want to enjoy Rotary in a specific way or focus on a shared interest or activity, such as professional development for members</a:t>
            </a: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Corporate</a:t>
            </a: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Passport – A Rotary club that allows members to attend other Rotary club meetings as long as they attend a specified number of meetings in their own club each year; People who travel frequently, or those who enjoy trying a variety of club experiences and meeting lots of new people</a:t>
            </a:r>
          </a:p>
          <a:p>
            <a:endParaRPr lang="en-US" sz="1800" dirty="0"/>
          </a:p>
          <a:p>
            <a:r>
              <a:rPr lang="en-US" sz="1800" b="0" i="0" u="none" strike="noStrike" baseline="0" dirty="0">
                <a:latin typeface="Calibri" panose="020F0502020204030204" pitchFamily="34" charset="0"/>
              </a:rPr>
              <a:t>International – A club whose members speak a common language other than the primary language of their district, OR an online club whose members are from different countries; people who want to connect with other people from all over the world or want other international experiences from their club meetings</a:t>
            </a:r>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7</a:t>
            </a:fld>
            <a:endParaRPr lang="en-US" altLang="en-US"/>
          </a:p>
        </p:txBody>
      </p:sp>
    </p:spTree>
    <p:extLst>
      <p:ext uri="{BB962C8B-B14F-4D97-AF65-F5344CB8AC3E}">
        <p14:creationId xmlns:p14="http://schemas.microsoft.com/office/powerpoint/2010/main" val="427462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alibri" panose="020F0502020204030204" pitchFamily="34" charset="0"/>
              </a:rPr>
              <a:t>And then there’s this thing, this idea, this word, that we all find ourselves just throwing around loosely . . . satellite . . .</a:t>
            </a: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What is that? What does it mean?  What does it look like?  How big is it?  How long does it last?</a:t>
            </a:r>
          </a:p>
          <a:p>
            <a:r>
              <a:rPr lang="en-US" sz="1800" b="0" i="0" u="none" strike="noStrike" baseline="0" dirty="0">
                <a:latin typeface="Calibri" panose="020F0502020204030204" pitchFamily="34" charset="0"/>
              </a:rPr>
              <a:t>				</a:t>
            </a:r>
          </a:p>
          <a:p>
            <a:r>
              <a:rPr lang="en-US" sz="1800" b="0" i="0" u="none" strike="noStrike" baseline="0" dirty="0">
                <a:latin typeface="Calibri" panose="020F0502020204030204" pitchFamily="34" charset="0"/>
              </a:rPr>
              <a:t>Satellite - A Rotary club sponsored by a traditional club but with its own meetings, projects, bylaws, and board; Those who want a club experience or meeting format or time other than what’s offered by the traditional clubs in the area</a:t>
            </a:r>
          </a:p>
          <a:p>
            <a:endParaRPr lang="en-US" sz="1800" b="0" i="0" u="none" strike="noStrike" baseline="0" dirty="0">
              <a:latin typeface="Calibri" panose="020F0502020204030204" pitchFamily="34" charset="0"/>
            </a:endParaRPr>
          </a:p>
          <a:p>
            <a:r>
              <a:rPr lang="en-US" dirty="0"/>
              <a:t>How many of you have satellite Clubs?  How many of you have been involved in creating satellite Clubs?  How many of you know who your current District ICA is?  For those of you who don’t, to who is the first phone call you’re going to make as soon as this session is over?  While I acknowledge I am biased, I will submit to you that, unless it’s maybe your AGs, there is nobody more important on your Team than your DMC and ICA.</a:t>
            </a:r>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8</a:t>
            </a:fld>
            <a:endParaRPr lang="en-US" altLang="en-US"/>
          </a:p>
        </p:txBody>
      </p:sp>
    </p:spTree>
    <p:extLst>
      <p:ext uri="{BB962C8B-B14F-4D97-AF65-F5344CB8AC3E}">
        <p14:creationId xmlns:p14="http://schemas.microsoft.com/office/powerpoint/2010/main" val="415408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7" name="Google Shape;87;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now, let’s get honest with each other . . . here’s where we are &lt;read slide&gt;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Why is that? &lt;next slide&gt;</a:t>
            </a:r>
            <a:endParaRPr dirty="0"/>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1264608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103197270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23691296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121402961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Rectangle 4">
            <a:extLst>
              <a:ext uri="{FF2B5EF4-FFF2-40B4-BE49-F238E27FC236}">
                <a16:creationId xmlns:a16="http://schemas.microsoft.com/office/drawing/2014/main" id="{CF8FDE6E-2E6F-D90E-4CB1-24847B2385D7}"/>
              </a:ext>
            </a:extLst>
          </p:cNvPr>
          <p:cNvSpPr/>
          <p:nvPr userDrawn="1"/>
        </p:nvSpPr>
        <p:spPr>
          <a:xfrm>
            <a:off x="10896487" y="6135374"/>
            <a:ext cx="1295513" cy="72262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79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E48D3546-6CE9-D759-39AD-2547B4D50786}"/>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hidden="1">
            <a:extLst>
              <a:ext uri="{FF2B5EF4-FFF2-40B4-BE49-F238E27FC236}">
                <a16:creationId xmlns:a16="http://schemas.microsoft.com/office/drawing/2014/main" id="{39BA676A-A997-59C9-1A89-4FB4DA57A817}"/>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2235465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1736505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4206503757"/>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6C8861-4774-49A9-8ECB-BBA845AF8E7E}" type="slidenum">
              <a:rPr lang="en-US" altLang="en-US"/>
              <a:pPr>
                <a:defRPr/>
              </a:pPr>
              <a:t>‹#›</a:t>
            </a:fld>
            <a:endParaRPr lang="en-US" altLang="en-US"/>
          </a:p>
        </p:txBody>
      </p:sp>
    </p:spTree>
    <p:extLst>
      <p:ext uri="{BB962C8B-B14F-4D97-AF65-F5344CB8AC3E}">
        <p14:creationId xmlns:p14="http://schemas.microsoft.com/office/powerpoint/2010/main" val="303586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2EC95E-BBD8-4A22-8D98-E049EA685478}" type="slidenum">
              <a:rPr lang="en-US" altLang="en-US"/>
              <a:pPr>
                <a:defRPr/>
              </a:pPr>
              <a:t>‹#›</a:t>
            </a:fld>
            <a:endParaRPr lang="en-US" altLang="en-US"/>
          </a:p>
        </p:txBody>
      </p:sp>
    </p:spTree>
    <p:extLst>
      <p:ext uri="{BB962C8B-B14F-4D97-AF65-F5344CB8AC3E}">
        <p14:creationId xmlns:p14="http://schemas.microsoft.com/office/powerpoint/2010/main" val="871921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4A5E18A-8200-4F77-9BAA-DCB49E2CE4C2}" type="slidenum">
              <a:rPr lang="en-US" altLang="en-US"/>
              <a:pPr>
                <a:defRPr/>
              </a:pPr>
              <a:t>‹#›</a:t>
            </a:fld>
            <a:endParaRPr lang="en-US" altLang="en-US"/>
          </a:p>
        </p:txBody>
      </p:sp>
    </p:spTree>
    <p:extLst>
      <p:ext uri="{BB962C8B-B14F-4D97-AF65-F5344CB8AC3E}">
        <p14:creationId xmlns:p14="http://schemas.microsoft.com/office/powerpoint/2010/main" val="1922829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3541EFB-34ED-4C3F-849C-9E68143D44E7}" type="slidenum">
              <a:rPr lang="en-US" altLang="en-US"/>
              <a:pPr>
                <a:defRPr/>
              </a:pPr>
              <a:t>‹#›</a:t>
            </a:fld>
            <a:endParaRPr lang="en-US" altLang="en-US"/>
          </a:p>
        </p:txBody>
      </p:sp>
    </p:spTree>
    <p:extLst>
      <p:ext uri="{BB962C8B-B14F-4D97-AF65-F5344CB8AC3E}">
        <p14:creationId xmlns:p14="http://schemas.microsoft.com/office/powerpoint/2010/main" val="1376564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7227684-6CA2-4548-98D6-BAF1D8A9F5D8}" type="slidenum">
              <a:rPr lang="en-US" altLang="en-US"/>
              <a:pPr>
                <a:defRPr/>
              </a:pPr>
              <a:t>‹#›</a:t>
            </a:fld>
            <a:endParaRPr lang="en-US" altLang="en-US"/>
          </a:p>
        </p:txBody>
      </p:sp>
    </p:spTree>
    <p:extLst>
      <p:ext uri="{BB962C8B-B14F-4D97-AF65-F5344CB8AC3E}">
        <p14:creationId xmlns:p14="http://schemas.microsoft.com/office/powerpoint/2010/main" val="1005121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DD441CC-D5B1-46E0-A716-DD8AF9366DE3}" type="slidenum">
              <a:rPr lang="en-US" altLang="en-US"/>
              <a:pPr>
                <a:defRPr/>
              </a:pPr>
              <a:t>‹#›</a:t>
            </a:fld>
            <a:endParaRPr lang="en-US" altLang="en-US"/>
          </a:p>
        </p:txBody>
      </p:sp>
    </p:spTree>
    <p:extLst>
      <p:ext uri="{BB962C8B-B14F-4D97-AF65-F5344CB8AC3E}">
        <p14:creationId xmlns:p14="http://schemas.microsoft.com/office/powerpoint/2010/main" val="32339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63222508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16B91B2-A0AD-45ED-95A2-E8FE8999247F}" type="slidenum">
              <a:rPr lang="en-US" altLang="en-US"/>
              <a:pPr>
                <a:defRPr/>
              </a:pPr>
              <a:t>‹#›</a:t>
            </a:fld>
            <a:endParaRPr lang="en-US" altLang="en-US"/>
          </a:p>
        </p:txBody>
      </p:sp>
    </p:spTree>
    <p:extLst>
      <p:ext uri="{BB962C8B-B14F-4D97-AF65-F5344CB8AC3E}">
        <p14:creationId xmlns:p14="http://schemas.microsoft.com/office/powerpoint/2010/main" val="475153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22677A5-DDA9-4BD7-A0E1-6B1336BC8519}" type="slidenum">
              <a:rPr lang="en-US" altLang="en-US"/>
              <a:pPr>
                <a:defRPr/>
              </a:pPr>
              <a:t>‹#›</a:t>
            </a:fld>
            <a:endParaRPr lang="en-US" altLang="en-US"/>
          </a:p>
        </p:txBody>
      </p:sp>
    </p:spTree>
    <p:extLst>
      <p:ext uri="{BB962C8B-B14F-4D97-AF65-F5344CB8AC3E}">
        <p14:creationId xmlns:p14="http://schemas.microsoft.com/office/powerpoint/2010/main" val="2667507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8B9E2C3-CA42-4D6F-BC95-943DEFDD9095}" type="slidenum">
              <a:rPr lang="en-US" altLang="en-US"/>
              <a:pPr>
                <a:defRPr/>
              </a:pPr>
              <a:t>‹#›</a:t>
            </a:fld>
            <a:endParaRPr lang="en-US" altLang="en-US"/>
          </a:p>
        </p:txBody>
      </p:sp>
    </p:spTree>
    <p:extLst>
      <p:ext uri="{BB962C8B-B14F-4D97-AF65-F5344CB8AC3E}">
        <p14:creationId xmlns:p14="http://schemas.microsoft.com/office/powerpoint/2010/main" val="2149138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881E34-CEBC-4E20-AEB5-B7450E8CC59A}" type="slidenum">
              <a:rPr lang="en-US" altLang="en-US"/>
              <a:pPr>
                <a:defRPr/>
              </a:pPr>
              <a:t>‹#›</a:t>
            </a:fld>
            <a:endParaRPr lang="en-US" altLang="en-US"/>
          </a:p>
        </p:txBody>
      </p:sp>
    </p:spTree>
    <p:extLst>
      <p:ext uri="{BB962C8B-B14F-4D97-AF65-F5344CB8AC3E}">
        <p14:creationId xmlns:p14="http://schemas.microsoft.com/office/powerpoint/2010/main" val="4138493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5EABA59-D5E9-4F5E-AFAC-6FC6E29D5B05}" type="slidenum">
              <a:rPr lang="en-US" altLang="en-US"/>
              <a:pPr>
                <a:defRPr/>
              </a:pPr>
              <a:t>‹#›</a:t>
            </a:fld>
            <a:endParaRPr lang="en-US" altLang="en-US"/>
          </a:p>
        </p:txBody>
      </p:sp>
    </p:spTree>
    <p:extLst>
      <p:ext uri="{BB962C8B-B14F-4D97-AF65-F5344CB8AC3E}">
        <p14:creationId xmlns:p14="http://schemas.microsoft.com/office/powerpoint/2010/main" val="385650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050B74-A3B9-4B2E-A012-45E708F2C78B}" type="slidenum">
              <a:rPr lang="en-US" altLang="en-US"/>
              <a:pPr>
                <a:defRPr/>
              </a:pPr>
              <a:t>‹#›</a:t>
            </a:fld>
            <a:endParaRPr lang="en-US" altLang="en-US"/>
          </a:p>
        </p:txBody>
      </p:sp>
    </p:spTree>
    <p:extLst>
      <p:ext uri="{BB962C8B-B14F-4D97-AF65-F5344CB8AC3E}">
        <p14:creationId xmlns:p14="http://schemas.microsoft.com/office/powerpoint/2010/main" val="784040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8019B485-03C5-4E91-8358-0479D1C7C366}" type="slidenum">
              <a:rPr lang="en-US" altLang="en-US"/>
              <a:pPr>
                <a:defRPr/>
              </a:pPr>
              <a:t>‹#›</a:t>
            </a:fld>
            <a:endParaRPr lang="en-US" altLang="en-US"/>
          </a:p>
        </p:txBody>
      </p:sp>
    </p:spTree>
    <p:extLst>
      <p:ext uri="{BB962C8B-B14F-4D97-AF65-F5344CB8AC3E}">
        <p14:creationId xmlns:p14="http://schemas.microsoft.com/office/powerpoint/2010/main" val="2738070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DC46F7-13BB-419C-9FD5-AAC840D2EA6C}" type="slidenum">
              <a:rPr lang="en-US" altLang="en-US"/>
              <a:pPr>
                <a:defRPr/>
              </a:pPr>
              <a:t>‹#›</a:t>
            </a:fld>
            <a:endParaRPr lang="en-US" altLang="en-US"/>
          </a:p>
        </p:txBody>
      </p:sp>
    </p:spTree>
    <p:extLst>
      <p:ext uri="{BB962C8B-B14F-4D97-AF65-F5344CB8AC3E}">
        <p14:creationId xmlns:p14="http://schemas.microsoft.com/office/powerpoint/2010/main" val="3942462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086E4735-E1AE-48F4-9CEB-3975E83F0C32}" type="slidenum">
              <a:rPr lang="en-US" altLang="en-US"/>
              <a:pPr>
                <a:defRPr/>
              </a:pPr>
              <a:t>‹#›</a:t>
            </a:fld>
            <a:endParaRPr lang="en-US" altLang="en-US"/>
          </a:p>
        </p:txBody>
      </p:sp>
    </p:spTree>
    <p:extLst>
      <p:ext uri="{BB962C8B-B14F-4D97-AF65-F5344CB8AC3E}">
        <p14:creationId xmlns:p14="http://schemas.microsoft.com/office/powerpoint/2010/main" val="3534495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p:cNvSpPr>
            <a:spLocks noGrp="1" noChangeArrowheads="1"/>
          </p:cNvSpPr>
          <p:nvPr>
            <p:ph type="sldNum" sz="quarter" idx="12"/>
          </p:nvPr>
        </p:nvSpPr>
        <p:spPr>
          <a:ln/>
        </p:spPr>
        <p:txBody>
          <a:bodyPr/>
          <a:lstStyle>
            <a:lvl1pPr>
              <a:defRPr/>
            </a:lvl1pPr>
          </a:lstStyle>
          <a:p>
            <a:pPr>
              <a:defRPr/>
            </a:pPr>
            <a:fld id="{A947C145-3279-44A8-8486-3C5C9DE070BF}" type="slidenum">
              <a:rPr lang="en-US" altLang="en-US"/>
              <a:pPr>
                <a:defRPr/>
              </a:pPr>
              <a:t>‹#›</a:t>
            </a:fld>
            <a:endParaRPr lang="en-US" altLang="en-US"/>
          </a:p>
        </p:txBody>
      </p:sp>
    </p:spTree>
    <p:extLst>
      <p:ext uri="{BB962C8B-B14F-4D97-AF65-F5344CB8AC3E}">
        <p14:creationId xmlns:p14="http://schemas.microsoft.com/office/powerpoint/2010/main" val="323859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293231060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B52379CC-F409-43ED-840A-3326E80984B5}" type="slidenum">
              <a:rPr lang="en-US" altLang="en-US"/>
              <a:pPr>
                <a:defRPr/>
              </a:pPr>
              <a:t>‹#›</a:t>
            </a:fld>
            <a:endParaRPr lang="en-US" altLang="en-US"/>
          </a:p>
        </p:txBody>
      </p:sp>
    </p:spTree>
    <p:extLst>
      <p:ext uri="{BB962C8B-B14F-4D97-AF65-F5344CB8AC3E}">
        <p14:creationId xmlns:p14="http://schemas.microsoft.com/office/powerpoint/2010/main" val="3758271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p:cNvSpPr>
            <a:spLocks noGrp="1" noChangeArrowheads="1"/>
          </p:cNvSpPr>
          <p:nvPr>
            <p:ph type="sldNum" sz="quarter" idx="12"/>
          </p:nvPr>
        </p:nvSpPr>
        <p:spPr>
          <a:ln/>
        </p:spPr>
        <p:txBody>
          <a:bodyPr/>
          <a:lstStyle>
            <a:lvl1pPr>
              <a:defRPr/>
            </a:lvl1pPr>
          </a:lstStyle>
          <a:p>
            <a:pPr>
              <a:defRPr/>
            </a:pPr>
            <a:fld id="{AC187FDB-13C5-4C9E-97D1-A90F63BDA239}" type="slidenum">
              <a:rPr lang="en-US" altLang="en-US"/>
              <a:pPr>
                <a:defRPr/>
              </a:pPr>
              <a:t>‹#›</a:t>
            </a:fld>
            <a:endParaRPr lang="en-US" altLang="en-US"/>
          </a:p>
        </p:txBody>
      </p:sp>
    </p:spTree>
    <p:extLst>
      <p:ext uri="{BB962C8B-B14F-4D97-AF65-F5344CB8AC3E}">
        <p14:creationId xmlns:p14="http://schemas.microsoft.com/office/powerpoint/2010/main" val="2217105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DD3BB6F0-0663-49C2-AFA8-5A19AA49BDA4}" type="slidenum">
              <a:rPr lang="en-US" altLang="en-US"/>
              <a:pPr>
                <a:defRPr/>
              </a:pPr>
              <a:t>‹#›</a:t>
            </a:fld>
            <a:endParaRPr lang="en-US" altLang="en-US"/>
          </a:p>
        </p:txBody>
      </p:sp>
    </p:spTree>
    <p:extLst>
      <p:ext uri="{BB962C8B-B14F-4D97-AF65-F5344CB8AC3E}">
        <p14:creationId xmlns:p14="http://schemas.microsoft.com/office/powerpoint/2010/main" val="2495466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1A441725-E665-4406-9583-B317ACF65A78}" type="slidenum">
              <a:rPr lang="en-US" altLang="en-US"/>
              <a:pPr>
                <a:defRPr/>
              </a:pPr>
              <a:t>‹#›</a:t>
            </a:fld>
            <a:endParaRPr lang="en-US" altLang="en-US"/>
          </a:p>
        </p:txBody>
      </p:sp>
    </p:spTree>
    <p:extLst>
      <p:ext uri="{BB962C8B-B14F-4D97-AF65-F5344CB8AC3E}">
        <p14:creationId xmlns:p14="http://schemas.microsoft.com/office/powerpoint/2010/main" val="3366994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990F2CC0-4268-4764-AA39-1434D0808A64}" type="slidenum">
              <a:rPr lang="en-US" altLang="en-US"/>
              <a:pPr>
                <a:defRPr/>
              </a:pPr>
              <a:t>‹#›</a:t>
            </a:fld>
            <a:endParaRPr lang="en-US" altLang="en-US"/>
          </a:p>
        </p:txBody>
      </p:sp>
    </p:spTree>
    <p:extLst>
      <p:ext uri="{BB962C8B-B14F-4D97-AF65-F5344CB8AC3E}">
        <p14:creationId xmlns:p14="http://schemas.microsoft.com/office/powerpoint/2010/main" val="3163498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277C4EEE-3D0A-42B5-AF6C-17E942ADDF36}" type="slidenum">
              <a:rPr lang="en-US" altLang="en-US"/>
              <a:pPr>
                <a:defRPr/>
              </a:pPr>
              <a:t>‹#›</a:t>
            </a:fld>
            <a:endParaRPr lang="en-US" altLang="en-US"/>
          </a:p>
        </p:txBody>
      </p:sp>
    </p:spTree>
    <p:extLst>
      <p:ext uri="{BB962C8B-B14F-4D97-AF65-F5344CB8AC3E}">
        <p14:creationId xmlns:p14="http://schemas.microsoft.com/office/powerpoint/2010/main" val="841455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050B74-A3B9-4B2E-A012-45E708F2C78B}" type="slidenum">
              <a:rPr lang="en-US" altLang="en-US"/>
              <a:pPr>
                <a:defRPr/>
              </a:pPr>
              <a:t>‹#›</a:t>
            </a:fld>
            <a:endParaRPr lang="en-US" altLang="en-US"/>
          </a:p>
        </p:txBody>
      </p:sp>
    </p:spTree>
    <p:extLst>
      <p:ext uri="{BB962C8B-B14F-4D97-AF65-F5344CB8AC3E}">
        <p14:creationId xmlns:p14="http://schemas.microsoft.com/office/powerpoint/2010/main" val="3030144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8019B485-03C5-4E91-8358-0479D1C7C366}" type="slidenum">
              <a:rPr lang="en-US" altLang="en-US"/>
              <a:pPr>
                <a:defRPr/>
              </a:pPr>
              <a:t>‹#›</a:t>
            </a:fld>
            <a:endParaRPr lang="en-US" altLang="en-US"/>
          </a:p>
        </p:txBody>
      </p:sp>
    </p:spTree>
    <p:extLst>
      <p:ext uri="{BB962C8B-B14F-4D97-AF65-F5344CB8AC3E}">
        <p14:creationId xmlns:p14="http://schemas.microsoft.com/office/powerpoint/2010/main" val="97947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DC46F7-13BB-419C-9FD5-AAC840D2EA6C}" type="slidenum">
              <a:rPr lang="en-US" altLang="en-US"/>
              <a:pPr>
                <a:defRPr/>
              </a:pPr>
              <a:t>‹#›</a:t>
            </a:fld>
            <a:endParaRPr lang="en-US" altLang="en-US"/>
          </a:p>
        </p:txBody>
      </p:sp>
    </p:spTree>
    <p:extLst>
      <p:ext uri="{BB962C8B-B14F-4D97-AF65-F5344CB8AC3E}">
        <p14:creationId xmlns:p14="http://schemas.microsoft.com/office/powerpoint/2010/main" val="1560812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086E4735-E1AE-48F4-9CEB-3975E83F0C32}" type="slidenum">
              <a:rPr lang="en-US" altLang="en-US"/>
              <a:pPr>
                <a:defRPr/>
              </a:pPr>
              <a:t>‹#›</a:t>
            </a:fld>
            <a:endParaRPr lang="en-US" altLang="en-US"/>
          </a:p>
        </p:txBody>
      </p:sp>
    </p:spTree>
    <p:extLst>
      <p:ext uri="{BB962C8B-B14F-4D97-AF65-F5344CB8AC3E}">
        <p14:creationId xmlns:p14="http://schemas.microsoft.com/office/powerpoint/2010/main" val="269395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412213362"/>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p:cNvSpPr>
            <a:spLocks noGrp="1" noChangeArrowheads="1"/>
          </p:cNvSpPr>
          <p:nvPr>
            <p:ph type="sldNum" sz="quarter" idx="12"/>
          </p:nvPr>
        </p:nvSpPr>
        <p:spPr>
          <a:ln/>
        </p:spPr>
        <p:txBody>
          <a:bodyPr/>
          <a:lstStyle>
            <a:lvl1pPr>
              <a:defRPr/>
            </a:lvl1pPr>
          </a:lstStyle>
          <a:p>
            <a:pPr>
              <a:defRPr/>
            </a:pPr>
            <a:fld id="{A947C145-3279-44A8-8486-3C5C9DE070BF}" type="slidenum">
              <a:rPr lang="en-US" altLang="en-US"/>
              <a:pPr>
                <a:defRPr/>
              </a:pPr>
              <a:t>‹#›</a:t>
            </a:fld>
            <a:endParaRPr lang="en-US" altLang="en-US"/>
          </a:p>
        </p:txBody>
      </p:sp>
    </p:spTree>
    <p:extLst>
      <p:ext uri="{BB962C8B-B14F-4D97-AF65-F5344CB8AC3E}">
        <p14:creationId xmlns:p14="http://schemas.microsoft.com/office/powerpoint/2010/main" val="2119542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B52379CC-F409-43ED-840A-3326E80984B5}" type="slidenum">
              <a:rPr lang="en-US" altLang="en-US"/>
              <a:pPr>
                <a:defRPr/>
              </a:pPr>
              <a:t>‹#›</a:t>
            </a:fld>
            <a:endParaRPr lang="en-US" altLang="en-US"/>
          </a:p>
        </p:txBody>
      </p:sp>
    </p:spTree>
    <p:extLst>
      <p:ext uri="{BB962C8B-B14F-4D97-AF65-F5344CB8AC3E}">
        <p14:creationId xmlns:p14="http://schemas.microsoft.com/office/powerpoint/2010/main" val="2321163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p:cNvSpPr>
            <a:spLocks noGrp="1" noChangeArrowheads="1"/>
          </p:cNvSpPr>
          <p:nvPr>
            <p:ph type="sldNum" sz="quarter" idx="12"/>
          </p:nvPr>
        </p:nvSpPr>
        <p:spPr>
          <a:ln/>
        </p:spPr>
        <p:txBody>
          <a:bodyPr/>
          <a:lstStyle>
            <a:lvl1pPr>
              <a:defRPr/>
            </a:lvl1pPr>
          </a:lstStyle>
          <a:p>
            <a:pPr>
              <a:defRPr/>
            </a:pPr>
            <a:fld id="{AC187FDB-13C5-4C9E-97D1-A90F63BDA239}" type="slidenum">
              <a:rPr lang="en-US" altLang="en-US"/>
              <a:pPr>
                <a:defRPr/>
              </a:pPr>
              <a:t>‹#›</a:t>
            </a:fld>
            <a:endParaRPr lang="en-US" altLang="en-US"/>
          </a:p>
        </p:txBody>
      </p:sp>
    </p:spTree>
    <p:extLst>
      <p:ext uri="{BB962C8B-B14F-4D97-AF65-F5344CB8AC3E}">
        <p14:creationId xmlns:p14="http://schemas.microsoft.com/office/powerpoint/2010/main" val="1082625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DD3BB6F0-0663-49C2-AFA8-5A19AA49BDA4}" type="slidenum">
              <a:rPr lang="en-US" altLang="en-US"/>
              <a:pPr>
                <a:defRPr/>
              </a:pPr>
              <a:t>‹#›</a:t>
            </a:fld>
            <a:endParaRPr lang="en-US" altLang="en-US"/>
          </a:p>
        </p:txBody>
      </p:sp>
    </p:spTree>
    <p:extLst>
      <p:ext uri="{BB962C8B-B14F-4D97-AF65-F5344CB8AC3E}">
        <p14:creationId xmlns:p14="http://schemas.microsoft.com/office/powerpoint/2010/main" val="23238120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1A441725-E665-4406-9583-B317ACF65A78}" type="slidenum">
              <a:rPr lang="en-US" altLang="en-US"/>
              <a:pPr>
                <a:defRPr/>
              </a:pPr>
              <a:t>‹#›</a:t>
            </a:fld>
            <a:endParaRPr lang="en-US" altLang="en-US"/>
          </a:p>
        </p:txBody>
      </p:sp>
    </p:spTree>
    <p:extLst>
      <p:ext uri="{BB962C8B-B14F-4D97-AF65-F5344CB8AC3E}">
        <p14:creationId xmlns:p14="http://schemas.microsoft.com/office/powerpoint/2010/main" val="3908123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990F2CC0-4268-4764-AA39-1434D0808A64}" type="slidenum">
              <a:rPr lang="en-US" altLang="en-US"/>
              <a:pPr>
                <a:defRPr/>
              </a:pPr>
              <a:t>‹#›</a:t>
            </a:fld>
            <a:endParaRPr lang="en-US" altLang="en-US"/>
          </a:p>
        </p:txBody>
      </p:sp>
    </p:spTree>
    <p:extLst>
      <p:ext uri="{BB962C8B-B14F-4D97-AF65-F5344CB8AC3E}">
        <p14:creationId xmlns:p14="http://schemas.microsoft.com/office/powerpoint/2010/main" val="1363565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277C4EEE-3D0A-42B5-AF6C-17E942ADDF36}" type="slidenum">
              <a:rPr lang="en-US" altLang="en-US"/>
              <a:pPr>
                <a:defRPr/>
              </a:pPr>
              <a:t>‹#›</a:t>
            </a:fld>
            <a:endParaRPr lang="en-US" altLang="en-US"/>
          </a:p>
        </p:txBody>
      </p:sp>
    </p:spTree>
    <p:extLst>
      <p:ext uri="{BB962C8B-B14F-4D97-AF65-F5344CB8AC3E}">
        <p14:creationId xmlns:p14="http://schemas.microsoft.com/office/powerpoint/2010/main" val="23610888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80F02B-769A-4B9A-9B5D-05DC12FA092E}" type="datetimeFigureOut">
              <a:rPr lang="en-US"/>
              <a:pPr>
                <a:defRPr/>
              </a:pPr>
              <a:t>11/5/23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0A0FB-F397-447B-8764-22EB4CB52734}" type="slidenum">
              <a:rPr lang="en-US" altLang="en-US"/>
              <a:pPr>
                <a:defRPr/>
              </a:pPr>
              <a:t>‹#›</a:t>
            </a:fld>
            <a:endParaRPr lang="en-US" altLang="en-US"/>
          </a:p>
        </p:txBody>
      </p:sp>
    </p:spTree>
    <p:extLst>
      <p:ext uri="{BB962C8B-B14F-4D97-AF65-F5344CB8AC3E}">
        <p14:creationId xmlns:p14="http://schemas.microsoft.com/office/powerpoint/2010/main" val="243135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CAE66B-1FBA-4809-83E9-671AC98974AA}" type="datetimeFigureOut">
              <a:rPr lang="en-US"/>
              <a:pPr>
                <a:defRPr/>
              </a:pPr>
              <a:t>11/5/23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9ABC5A-F33D-4C7F-B038-34442F427D48}" type="slidenum">
              <a:rPr lang="en-US" altLang="en-US"/>
              <a:pPr>
                <a:defRPr/>
              </a:pPr>
              <a:t>‹#›</a:t>
            </a:fld>
            <a:endParaRPr lang="en-US" altLang="en-US"/>
          </a:p>
        </p:txBody>
      </p:sp>
    </p:spTree>
    <p:extLst>
      <p:ext uri="{BB962C8B-B14F-4D97-AF65-F5344CB8AC3E}">
        <p14:creationId xmlns:p14="http://schemas.microsoft.com/office/powerpoint/2010/main" val="206872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26092CE-A270-4D5A-8DC6-3A0704A44B62}" type="datetimeFigureOut">
              <a:rPr lang="en-US"/>
              <a:pPr>
                <a:defRPr/>
              </a:pPr>
              <a:t>11/5/23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FC1FC6-CA48-4E7B-ADA4-1A7CC60FFA4C}" type="slidenum">
              <a:rPr lang="en-US" altLang="en-US"/>
              <a:pPr>
                <a:defRPr/>
              </a:pPr>
              <a:t>‹#›</a:t>
            </a:fld>
            <a:endParaRPr lang="en-US" altLang="en-US"/>
          </a:p>
        </p:txBody>
      </p:sp>
    </p:spTree>
    <p:extLst>
      <p:ext uri="{BB962C8B-B14F-4D97-AF65-F5344CB8AC3E}">
        <p14:creationId xmlns:p14="http://schemas.microsoft.com/office/powerpoint/2010/main" val="98295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pPr/>
              <a:t>‹#›</a:t>
            </a:fld>
            <a:endParaRPr lang="en-US" dirty="0"/>
          </a:p>
        </p:txBody>
      </p:sp>
      <p:sp>
        <p:nvSpPr>
          <p:cNvPr id="5" name="Rectangle 4">
            <a:extLst>
              <a:ext uri="{FF2B5EF4-FFF2-40B4-BE49-F238E27FC236}">
                <a16:creationId xmlns:a16="http://schemas.microsoft.com/office/drawing/2014/main" id="{589A02D3-DF67-0D47-2AEA-F89D3C16777A}"/>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hidden="1">
            <a:extLst>
              <a:ext uri="{FF2B5EF4-FFF2-40B4-BE49-F238E27FC236}">
                <a16:creationId xmlns:a16="http://schemas.microsoft.com/office/drawing/2014/main" id="{CC2F7419-CB3C-7A6F-6B8F-AFB85B112CD7}"/>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955267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0023" y="1620838"/>
            <a:ext cx="4038065"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527" y="1620838"/>
            <a:ext cx="4039652"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7FE9FA-AC70-4F07-B535-9C52F58E6786}" type="datetimeFigureOut">
              <a:rPr lang="en-US"/>
              <a:pPr>
                <a:defRPr/>
              </a:pPr>
              <a:t>11/5/23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6D2679-4E65-4068-BF87-053205FEC466}" type="slidenum">
              <a:rPr lang="en-US" altLang="en-US"/>
              <a:pPr>
                <a:defRPr/>
              </a:pPr>
              <a:t>‹#›</a:t>
            </a:fld>
            <a:endParaRPr lang="en-US" altLang="en-US"/>
          </a:p>
        </p:txBody>
      </p:sp>
    </p:spTree>
    <p:extLst>
      <p:ext uri="{BB962C8B-B14F-4D97-AF65-F5344CB8AC3E}">
        <p14:creationId xmlns:p14="http://schemas.microsoft.com/office/powerpoint/2010/main" val="40936166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928D1D-F0BB-4E23-9942-94BE0D32DF4A}" type="datetimeFigureOut">
              <a:rPr lang="en-US"/>
              <a:pPr>
                <a:defRPr/>
              </a:pPr>
              <a:t>11/5/23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6E9052-7BBC-4FB1-B1B2-9D386EDD3E9B}" type="slidenum">
              <a:rPr lang="en-US" altLang="en-US"/>
              <a:pPr>
                <a:defRPr/>
              </a:pPr>
              <a:t>‹#›</a:t>
            </a:fld>
            <a:endParaRPr lang="en-US" altLang="en-US"/>
          </a:p>
        </p:txBody>
      </p:sp>
    </p:spTree>
    <p:extLst>
      <p:ext uri="{BB962C8B-B14F-4D97-AF65-F5344CB8AC3E}">
        <p14:creationId xmlns:p14="http://schemas.microsoft.com/office/powerpoint/2010/main" val="1149973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2318DC7-2902-401E-8637-DA5929A37C50}" type="datetimeFigureOut">
              <a:rPr lang="en-US"/>
              <a:pPr>
                <a:defRPr/>
              </a:pPr>
              <a:t>11/5/23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2B99A70-16BC-410C-944C-91DF825BE1F5}" type="slidenum">
              <a:rPr lang="en-US" altLang="en-US"/>
              <a:pPr>
                <a:defRPr/>
              </a:pPr>
              <a:t>‹#›</a:t>
            </a:fld>
            <a:endParaRPr lang="en-US" altLang="en-US"/>
          </a:p>
        </p:txBody>
      </p:sp>
    </p:spTree>
    <p:extLst>
      <p:ext uri="{BB962C8B-B14F-4D97-AF65-F5344CB8AC3E}">
        <p14:creationId xmlns:p14="http://schemas.microsoft.com/office/powerpoint/2010/main" val="3558300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5A883F-347D-41AE-B690-7B91815D8821}" type="datetimeFigureOut">
              <a:rPr lang="en-US"/>
              <a:pPr>
                <a:defRPr/>
              </a:pPr>
              <a:t>11/5/23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F539EE-0125-4518-AEA6-C7ABA752462E}" type="slidenum">
              <a:rPr lang="en-US" altLang="en-US"/>
              <a:pPr>
                <a:defRPr/>
              </a:pPr>
              <a:t>‹#›</a:t>
            </a:fld>
            <a:endParaRPr lang="en-US" altLang="en-US"/>
          </a:p>
        </p:txBody>
      </p:sp>
    </p:spTree>
    <p:extLst>
      <p:ext uri="{BB962C8B-B14F-4D97-AF65-F5344CB8AC3E}">
        <p14:creationId xmlns:p14="http://schemas.microsoft.com/office/powerpoint/2010/main" val="3471263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AC841A-3AD2-43FC-B739-2C14F0B3038A}" type="datetimeFigureOut">
              <a:rPr lang="en-US"/>
              <a:pPr>
                <a:defRPr/>
              </a:pPr>
              <a:t>11/5/23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624880-BA39-4840-B9DA-12149F1416C9}" type="slidenum">
              <a:rPr lang="en-US" altLang="en-US"/>
              <a:pPr>
                <a:defRPr/>
              </a:pPr>
              <a:t>‹#›</a:t>
            </a:fld>
            <a:endParaRPr lang="en-US" altLang="en-US"/>
          </a:p>
        </p:txBody>
      </p:sp>
    </p:spTree>
    <p:extLst>
      <p:ext uri="{BB962C8B-B14F-4D97-AF65-F5344CB8AC3E}">
        <p14:creationId xmlns:p14="http://schemas.microsoft.com/office/powerpoint/2010/main" val="2835330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D89ED3D-0978-4E2E-9953-DB158CD04691}" type="datetimeFigureOut">
              <a:rPr lang="en-US"/>
              <a:pPr>
                <a:defRPr/>
              </a:pPr>
              <a:t>11/5/23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2B9BE-9FCC-4AFD-A5BF-3CC4273913FA}" type="slidenum">
              <a:rPr lang="en-US" altLang="en-US"/>
              <a:pPr>
                <a:defRPr/>
              </a:pPr>
              <a:t>‹#›</a:t>
            </a:fld>
            <a:endParaRPr lang="en-US" altLang="en-US"/>
          </a:p>
        </p:txBody>
      </p:sp>
    </p:spTree>
    <p:extLst>
      <p:ext uri="{BB962C8B-B14F-4D97-AF65-F5344CB8AC3E}">
        <p14:creationId xmlns:p14="http://schemas.microsoft.com/office/powerpoint/2010/main" val="1336436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4F71DD-781D-42D6-AC97-651978499477}" type="datetimeFigureOut">
              <a:rPr lang="en-US"/>
              <a:pPr>
                <a:defRPr/>
              </a:pPr>
              <a:t>11/5/23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B9A2CC-B67A-4D12-810D-06769B486EC3}" type="slidenum">
              <a:rPr lang="en-US" altLang="en-US"/>
              <a:pPr>
                <a:defRPr/>
              </a:pPr>
              <a:t>‹#›</a:t>
            </a:fld>
            <a:endParaRPr lang="en-US" altLang="en-US"/>
          </a:p>
        </p:txBody>
      </p:sp>
    </p:spTree>
    <p:extLst>
      <p:ext uri="{BB962C8B-B14F-4D97-AF65-F5344CB8AC3E}">
        <p14:creationId xmlns:p14="http://schemas.microsoft.com/office/powerpoint/2010/main" val="1380084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655" y="274638"/>
            <a:ext cx="2059524"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8"/>
            <a:ext cx="6030896" cy="5872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CB68C-690B-4310-8CB5-99CCCEF61C8E}" type="datetimeFigureOut">
              <a:rPr lang="en-US"/>
              <a:pPr>
                <a:defRPr/>
              </a:pPr>
              <a:t>11/5/23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8D80EB-1D83-4069-873C-B29339E1EB74}" type="slidenum">
              <a:rPr lang="en-US" altLang="en-US"/>
              <a:pPr>
                <a:defRPr/>
              </a:pPr>
              <a:t>‹#›</a:t>
            </a:fld>
            <a:endParaRPr lang="en-US" altLang="en-US"/>
          </a:p>
        </p:txBody>
      </p:sp>
    </p:spTree>
    <p:extLst>
      <p:ext uri="{BB962C8B-B14F-4D97-AF65-F5344CB8AC3E}">
        <p14:creationId xmlns:p14="http://schemas.microsoft.com/office/powerpoint/2010/main" val="1809434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FCF86BF-D720-4E9F-AF3F-F102AD4D3F82}" type="slidenum">
              <a:rPr lang="en-US" altLang="en-US"/>
              <a:pPr>
                <a:defRPr/>
              </a:pPr>
              <a:t>‹#›</a:t>
            </a:fld>
            <a:endParaRPr lang="en-US" altLang="en-US"/>
          </a:p>
        </p:txBody>
      </p:sp>
    </p:spTree>
    <p:extLst>
      <p:ext uri="{BB962C8B-B14F-4D97-AF65-F5344CB8AC3E}">
        <p14:creationId xmlns:p14="http://schemas.microsoft.com/office/powerpoint/2010/main" val="3586863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97DE592-F61C-4B83-80C1-46F6D14E4A8D}" type="slidenum">
              <a:rPr lang="en-US" altLang="en-US"/>
              <a:pPr>
                <a:defRPr/>
              </a:pPr>
              <a:t>‹#›</a:t>
            </a:fld>
            <a:endParaRPr lang="en-US" altLang="en-US"/>
          </a:p>
        </p:txBody>
      </p:sp>
    </p:spTree>
    <p:extLst>
      <p:ext uri="{BB962C8B-B14F-4D97-AF65-F5344CB8AC3E}">
        <p14:creationId xmlns:p14="http://schemas.microsoft.com/office/powerpoint/2010/main" val="1952411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81807872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C7E9C95-080A-480E-92F9-6A53FE53FCBB}" type="slidenum">
              <a:rPr lang="en-US" altLang="en-US"/>
              <a:pPr>
                <a:defRPr/>
              </a:pPr>
              <a:t>‹#›</a:t>
            </a:fld>
            <a:endParaRPr lang="en-US" altLang="en-US"/>
          </a:p>
        </p:txBody>
      </p:sp>
    </p:spTree>
    <p:extLst>
      <p:ext uri="{BB962C8B-B14F-4D97-AF65-F5344CB8AC3E}">
        <p14:creationId xmlns:p14="http://schemas.microsoft.com/office/powerpoint/2010/main" val="1597754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0023" y="1620838"/>
            <a:ext cx="4038065"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527" y="1620838"/>
            <a:ext cx="4039652"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1168A16-25FD-4F99-8ADE-59B5DEB6510C}" type="slidenum">
              <a:rPr lang="en-US" altLang="en-US"/>
              <a:pPr>
                <a:defRPr/>
              </a:pPr>
              <a:t>‹#›</a:t>
            </a:fld>
            <a:endParaRPr lang="en-US" altLang="en-US"/>
          </a:p>
        </p:txBody>
      </p:sp>
    </p:spTree>
    <p:extLst>
      <p:ext uri="{BB962C8B-B14F-4D97-AF65-F5344CB8AC3E}">
        <p14:creationId xmlns:p14="http://schemas.microsoft.com/office/powerpoint/2010/main" val="41412703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2172E8F7-E964-49E8-B929-6EE9D372291F}" type="slidenum">
              <a:rPr lang="en-US" altLang="en-US"/>
              <a:pPr>
                <a:defRPr/>
              </a:pPr>
              <a:t>‹#›</a:t>
            </a:fld>
            <a:endParaRPr lang="en-US" altLang="en-US"/>
          </a:p>
        </p:txBody>
      </p:sp>
    </p:spTree>
    <p:extLst>
      <p:ext uri="{BB962C8B-B14F-4D97-AF65-F5344CB8AC3E}">
        <p14:creationId xmlns:p14="http://schemas.microsoft.com/office/powerpoint/2010/main" val="2258189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322676CF-A636-4964-9ABB-8870E35DF276}" type="slidenum">
              <a:rPr lang="en-US" altLang="en-US"/>
              <a:pPr>
                <a:defRPr/>
              </a:pPr>
              <a:t>‹#›</a:t>
            </a:fld>
            <a:endParaRPr lang="en-US" altLang="en-US"/>
          </a:p>
        </p:txBody>
      </p:sp>
    </p:spTree>
    <p:extLst>
      <p:ext uri="{BB962C8B-B14F-4D97-AF65-F5344CB8AC3E}">
        <p14:creationId xmlns:p14="http://schemas.microsoft.com/office/powerpoint/2010/main" val="37473351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D81EECC8-745E-4216-9576-85535FE5B457}" type="slidenum">
              <a:rPr lang="en-US" altLang="en-US"/>
              <a:pPr>
                <a:defRPr/>
              </a:pPr>
              <a:t>‹#›</a:t>
            </a:fld>
            <a:endParaRPr lang="en-US" altLang="en-US"/>
          </a:p>
        </p:txBody>
      </p:sp>
    </p:spTree>
    <p:extLst>
      <p:ext uri="{BB962C8B-B14F-4D97-AF65-F5344CB8AC3E}">
        <p14:creationId xmlns:p14="http://schemas.microsoft.com/office/powerpoint/2010/main" val="811962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AA7E3ED-91DE-49E0-9FAC-419E756B95CE}" type="slidenum">
              <a:rPr lang="en-US" altLang="en-US"/>
              <a:pPr>
                <a:defRPr/>
              </a:pPr>
              <a:t>‹#›</a:t>
            </a:fld>
            <a:endParaRPr lang="en-US" altLang="en-US"/>
          </a:p>
        </p:txBody>
      </p:sp>
    </p:spTree>
    <p:extLst>
      <p:ext uri="{BB962C8B-B14F-4D97-AF65-F5344CB8AC3E}">
        <p14:creationId xmlns:p14="http://schemas.microsoft.com/office/powerpoint/2010/main" val="31936133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31B9F39-11A7-4004-9F7E-55B78E368B24}" type="slidenum">
              <a:rPr lang="en-US" altLang="en-US"/>
              <a:pPr>
                <a:defRPr/>
              </a:pPr>
              <a:t>‹#›</a:t>
            </a:fld>
            <a:endParaRPr lang="en-US" altLang="en-US"/>
          </a:p>
        </p:txBody>
      </p:sp>
    </p:spTree>
    <p:extLst>
      <p:ext uri="{BB962C8B-B14F-4D97-AF65-F5344CB8AC3E}">
        <p14:creationId xmlns:p14="http://schemas.microsoft.com/office/powerpoint/2010/main" val="42019275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3CEC244-2B16-41FC-9C12-9F7A0CFBDD43}" type="slidenum">
              <a:rPr lang="en-US" altLang="en-US"/>
              <a:pPr>
                <a:defRPr/>
              </a:pPr>
              <a:t>‹#›</a:t>
            </a:fld>
            <a:endParaRPr lang="en-US" altLang="en-US"/>
          </a:p>
        </p:txBody>
      </p:sp>
    </p:spTree>
    <p:extLst>
      <p:ext uri="{BB962C8B-B14F-4D97-AF65-F5344CB8AC3E}">
        <p14:creationId xmlns:p14="http://schemas.microsoft.com/office/powerpoint/2010/main" val="35452092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655" y="274638"/>
            <a:ext cx="2059524"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8"/>
            <a:ext cx="6030896" cy="5872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A76C0FD-B7A0-4496-9CC9-48E976406591}" type="slidenum">
              <a:rPr lang="en-US" altLang="en-US"/>
              <a:pPr>
                <a:defRPr/>
              </a:pPr>
              <a:t>‹#›</a:t>
            </a:fld>
            <a:endParaRPr lang="en-US" altLang="en-US"/>
          </a:p>
        </p:txBody>
      </p:sp>
    </p:spTree>
    <p:extLst>
      <p:ext uri="{BB962C8B-B14F-4D97-AF65-F5344CB8AC3E}">
        <p14:creationId xmlns:p14="http://schemas.microsoft.com/office/powerpoint/2010/main" val="65782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2960882099"/>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35"/>
          <a:srcRect l="12154" r="12914"/>
          <a:stretch>
            <a:fillRect/>
          </a:stretch>
        </p:blipFill>
        <p:spPr bwMode="auto">
          <a:xfrm>
            <a:off x="1" y="1"/>
            <a:ext cx="12269808" cy="6924675"/>
          </a:xfrm>
          <a:prstGeom prst="rect">
            <a:avLst/>
          </a:prstGeom>
          <a:noFill/>
          <a:ln w="9525">
            <a:noFill/>
            <a:miter lim="800000"/>
            <a:headEnd/>
            <a:tailEnd/>
          </a:ln>
        </p:spPr>
      </p:pic>
      <p:sp>
        <p:nvSpPr>
          <p:cNvPr id="13315" name="Rectangle 2"/>
          <p:cNvSpPr>
            <a:spLocks noGrp="1" noChangeArrowheads="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3316" name="Rectangle 3"/>
          <p:cNvSpPr>
            <a:spLocks noGrp="1" noChangeArrowheads="1"/>
          </p:cNvSpPr>
          <p:nvPr>
            <p:ph type="body" idx="1"/>
          </p:nvPr>
        </p:nvSpPr>
        <p:spPr bwMode="auto">
          <a:xfrm>
            <a:off x="608172" y="1600201"/>
            <a:ext cx="1097248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6" name="Rectangle 4"/>
          <p:cNvSpPr>
            <a:spLocks noGrp="1" noChangeArrowheads="1"/>
          </p:cNvSpPr>
          <p:nvPr>
            <p:ph type="dt" sz="half" idx="2"/>
          </p:nvPr>
        </p:nvSpPr>
        <p:spPr bwMode="auto">
          <a:xfrm>
            <a:off x="609759" y="6245225"/>
            <a:ext cx="2843954"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endParaRPr lang="en-US" dirty="0"/>
          </a:p>
        </p:txBody>
      </p:sp>
      <p:sp>
        <p:nvSpPr>
          <p:cNvPr id="33797" name="Rectangle 5"/>
          <p:cNvSpPr>
            <a:spLocks noGrp="1" noChangeArrowheads="1"/>
          </p:cNvSpPr>
          <p:nvPr>
            <p:ph type="ftr" sz="quarter" idx="3"/>
          </p:nvPr>
        </p:nvSpPr>
        <p:spPr bwMode="auto">
          <a:xfrm>
            <a:off x="4165098" y="6245225"/>
            <a:ext cx="3861806"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endParaRPr lang="en-US" dirty="0"/>
          </a:p>
        </p:txBody>
      </p:sp>
      <p:sp>
        <p:nvSpPr>
          <p:cNvPr id="33798" name="Rectangle 6"/>
          <p:cNvSpPr>
            <a:spLocks noGrp="1" noChangeArrowheads="1"/>
          </p:cNvSpPr>
          <p:nvPr>
            <p:ph type="sldNum" sz="quarter" idx="4"/>
          </p:nvPr>
        </p:nvSpPr>
        <p:spPr bwMode="auto">
          <a:xfrm>
            <a:off x="8738288" y="6245225"/>
            <a:ext cx="284395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fld id="{97A94E25-127B-4C48-AF96-44BA7B823777}" type="slidenum">
              <a:rPr lang="en-US" smtClean="0"/>
              <a:t>‹#›</a:t>
            </a:fld>
            <a:endParaRPr lang="en-US" dirty="0"/>
          </a:p>
        </p:txBody>
      </p:sp>
      <p:pic>
        <p:nvPicPr>
          <p:cNvPr id="13320" name="Picture 10" descr="Rotary_inv"/>
          <p:cNvPicPr>
            <a:picLocks noChangeArrowheads="1"/>
          </p:cNvPicPr>
          <p:nvPr/>
        </p:nvPicPr>
        <p:blipFill>
          <a:blip r:embed="rId36"/>
          <a:srcRect/>
          <a:stretch>
            <a:fillRect/>
          </a:stretch>
        </p:blipFill>
        <p:spPr bwMode="auto">
          <a:xfrm>
            <a:off x="10197581" y="6096001"/>
            <a:ext cx="1691128" cy="612775"/>
          </a:xfrm>
          <a:prstGeom prst="rect">
            <a:avLst/>
          </a:prstGeom>
          <a:noFill/>
          <a:ln w="9525">
            <a:noFill/>
            <a:miter lim="800000"/>
            <a:headEnd/>
            <a:tailEnd/>
          </a:ln>
        </p:spPr>
      </p:pic>
      <p:sp>
        <p:nvSpPr>
          <p:cNvPr id="2061" name="Rectangle 3"/>
          <p:cNvSpPr>
            <a:spLocks noChangeArrowheads="1"/>
          </p:cNvSpPr>
          <p:nvPr/>
        </p:nvSpPr>
        <p:spPr bwMode="auto">
          <a:xfrm>
            <a:off x="608172" y="1600201"/>
            <a:ext cx="10972482" cy="4525963"/>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defRPr/>
            </a:pPr>
            <a:r>
              <a:rPr lang="en-US" altLang="en-US" sz="3200" dirty="0">
                <a:solidFill>
                  <a:schemeClr val="bg1"/>
                </a:solidFill>
              </a:rPr>
              <a:t>Click to edit Master text styles</a:t>
            </a:r>
          </a:p>
          <a:p>
            <a:pPr eaLnBrk="0" hangingPunct="0">
              <a:defRPr/>
            </a:pPr>
            <a:r>
              <a:rPr lang="en-US" altLang="en-US" sz="3200" dirty="0">
                <a:solidFill>
                  <a:schemeClr val="bg1"/>
                </a:solidFill>
              </a:rPr>
              <a:t>Second level</a:t>
            </a:r>
          </a:p>
          <a:p>
            <a:pPr eaLnBrk="0" hangingPunct="0">
              <a:defRPr/>
            </a:pPr>
            <a:r>
              <a:rPr lang="en-US" altLang="en-US" sz="3200" dirty="0">
                <a:solidFill>
                  <a:schemeClr val="bg1"/>
                </a:solidFill>
              </a:rPr>
              <a:t>Third level</a:t>
            </a:r>
          </a:p>
          <a:p>
            <a:pPr eaLnBrk="0" hangingPunct="0">
              <a:defRPr/>
            </a:pPr>
            <a:r>
              <a:rPr lang="en-US" altLang="en-US" sz="3200" dirty="0">
                <a:solidFill>
                  <a:schemeClr val="bg1"/>
                </a:solidFill>
              </a:rPr>
              <a:t>Fourth level</a:t>
            </a:r>
          </a:p>
          <a:p>
            <a:pPr eaLnBrk="0" hangingPunct="0">
              <a:defRPr/>
            </a:pPr>
            <a:r>
              <a:rPr lang="en-US" altLang="en-US" sz="3200" dirty="0">
                <a:solidFill>
                  <a:schemeClr val="bg1"/>
                </a:solidFill>
              </a:rPr>
              <a:t>Fifth level</a:t>
            </a:r>
          </a:p>
        </p:txBody>
      </p:sp>
      <p:grpSp>
        <p:nvGrpSpPr>
          <p:cNvPr id="2" name="Group 1"/>
          <p:cNvGrpSpPr>
            <a:grpSpLocks noChangeAspect="1"/>
          </p:cNvGrpSpPr>
          <p:nvPr/>
        </p:nvGrpSpPr>
        <p:grpSpPr>
          <a:xfrm>
            <a:off x="300478" y="6219085"/>
            <a:ext cx="1146110" cy="471059"/>
            <a:chOff x="300398" y="2819400"/>
            <a:chExt cx="8054616" cy="3870744"/>
          </a:xfrm>
        </p:grpSpPr>
        <p:sp>
          <p:nvSpPr>
            <p:cNvPr id="12" name="Rectangle 11"/>
            <p:cNvSpPr/>
            <p:nvPr/>
          </p:nvSpPr>
          <p:spPr>
            <a:xfrm>
              <a:off x="300398" y="2819400"/>
              <a:ext cx="8054616" cy="3870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08012" y="3124200"/>
              <a:ext cx="7332472" cy="3319843"/>
            </a:xfrm>
            <a:prstGeom prst="rect">
              <a:avLst/>
            </a:prstGeom>
          </p:spPr>
        </p:pic>
      </p:grpSp>
      <p:sp>
        <p:nvSpPr>
          <p:cNvPr id="3" name="Rectangle 2" hidden="1">
            <a:extLst>
              <a:ext uri="{FF2B5EF4-FFF2-40B4-BE49-F238E27FC236}">
                <a16:creationId xmlns:a16="http://schemas.microsoft.com/office/drawing/2014/main" id="{490121A9-F0AD-E90E-618C-1DB7CD97B3FC}"/>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4" name="Group 3" hidden="1">
            <a:extLst>
              <a:ext uri="{FF2B5EF4-FFF2-40B4-BE49-F238E27FC236}">
                <a16:creationId xmlns:a16="http://schemas.microsoft.com/office/drawing/2014/main" id="{18558CB6-1586-DA00-9497-65222114F996}"/>
              </a:ext>
            </a:extLst>
          </p:cNvPr>
          <p:cNvGrpSpPr/>
          <p:nvPr userDrawn="1"/>
        </p:nvGrpSpPr>
        <p:grpSpPr>
          <a:xfrm>
            <a:off x="0" y="6984999"/>
            <a:ext cx="10083800" cy="304209"/>
            <a:chOff x="0" y="-1013285"/>
            <a:chExt cx="12192000" cy="885694"/>
          </a:xfrm>
        </p:grpSpPr>
        <p:sp>
          <p:nvSpPr>
            <p:cNvPr id="5" name="Rectangle 4">
              <a:extLst>
                <a:ext uri="{FF2B5EF4-FFF2-40B4-BE49-F238E27FC236}">
                  <a16:creationId xmlns:a16="http://schemas.microsoft.com/office/drawing/2014/main" id="{BBEF54CC-8680-37A6-DDB6-38E11289072E}"/>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6" name="Rectangle 5">
              <a:extLst>
                <a:ext uri="{FF2B5EF4-FFF2-40B4-BE49-F238E27FC236}">
                  <a16:creationId xmlns:a16="http://schemas.microsoft.com/office/drawing/2014/main" id="{3E1E674D-E5CB-5C49-D55C-FBFD867A2BA2}"/>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7" name="Rectangle 6">
              <a:extLst>
                <a:ext uri="{FF2B5EF4-FFF2-40B4-BE49-F238E27FC236}">
                  <a16:creationId xmlns:a16="http://schemas.microsoft.com/office/drawing/2014/main" id="{C20F4292-75CC-C6CF-C7DD-1216CC42BA78}"/>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8" name="Rectangle 7">
              <a:extLst>
                <a:ext uri="{FF2B5EF4-FFF2-40B4-BE49-F238E27FC236}">
                  <a16:creationId xmlns:a16="http://schemas.microsoft.com/office/drawing/2014/main" id="{A9DAEAEA-444F-BCCD-04A4-87124FE878F3}"/>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9" name="Rectangle 8">
              <a:extLst>
                <a:ext uri="{FF2B5EF4-FFF2-40B4-BE49-F238E27FC236}">
                  <a16:creationId xmlns:a16="http://schemas.microsoft.com/office/drawing/2014/main" id="{BD85E1A0-FF0B-5621-D94D-7D0A229D6D58}"/>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0" name="Rectangle 9">
              <a:extLst>
                <a:ext uri="{FF2B5EF4-FFF2-40B4-BE49-F238E27FC236}">
                  <a16:creationId xmlns:a16="http://schemas.microsoft.com/office/drawing/2014/main" id="{C7041C68-8BC5-1D47-1419-AD1045A3D7AA}"/>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1" name="Rotary Logo simple" hidden="1">
            <a:extLst>
              <a:ext uri="{FF2B5EF4-FFF2-40B4-BE49-F238E27FC236}">
                <a16:creationId xmlns:a16="http://schemas.microsoft.com/office/drawing/2014/main" id="{EB0D7571-A0DE-499A-5705-EF9E1E316A1E}"/>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13" name="Group 12">
            <a:extLst>
              <a:ext uri="{FF2B5EF4-FFF2-40B4-BE49-F238E27FC236}">
                <a16:creationId xmlns:a16="http://schemas.microsoft.com/office/drawing/2014/main" id="{04CABE47-2FC4-F50E-2887-E0375E1C9AE6}"/>
              </a:ext>
            </a:extLst>
          </p:cNvPr>
          <p:cNvGrpSpPr/>
          <p:nvPr userDrawn="1"/>
        </p:nvGrpSpPr>
        <p:grpSpPr>
          <a:xfrm>
            <a:off x="91018" y="6984916"/>
            <a:ext cx="4987750" cy="451900"/>
            <a:chOff x="91018" y="6984916"/>
            <a:chExt cx="4987750" cy="451900"/>
          </a:xfrm>
        </p:grpSpPr>
        <p:grpSp>
          <p:nvGrpSpPr>
            <p:cNvPr id="15" name="Group 14">
              <a:extLst>
                <a:ext uri="{FF2B5EF4-FFF2-40B4-BE49-F238E27FC236}">
                  <a16:creationId xmlns:a16="http://schemas.microsoft.com/office/drawing/2014/main" id="{81B61D57-25A6-8FCB-13F2-527981BF76BF}"/>
                </a:ext>
              </a:extLst>
            </p:cNvPr>
            <p:cNvGrpSpPr/>
            <p:nvPr userDrawn="1"/>
          </p:nvGrpSpPr>
          <p:grpSpPr>
            <a:xfrm>
              <a:off x="1383401" y="6984916"/>
              <a:ext cx="3695367" cy="430863"/>
              <a:chOff x="1316510" y="6885708"/>
              <a:chExt cx="3695367" cy="430863"/>
            </a:xfrm>
          </p:grpSpPr>
          <p:sp>
            <p:nvSpPr>
              <p:cNvPr id="18" name="Rectangle 17">
                <a:extLst>
                  <a:ext uri="{FF2B5EF4-FFF2-40B4-BE49-F238E27FC236}">
                    <a16:creationId xmlns:a16="http://schemas.microsoft.com/office/drawing/2014/main" id="{53280CB7-D4AB-23CD-2DE4-B05B2A45F179}"/>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19" name="Rectangle 18">
                <a:extLst>
                  <a:ext uri="{FF2B5EF4-FFF2-40B4-BE49-F238E27FC236}">
                    <a16:creationId xmlns:a16="http://schemas.microsoft.com/office/drawing/2014/main" id="{FE344B38-B5B3-96F5-2438-B2B596547E45}"/>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20" name="Rectangle 19">
                <a:extLst>
                  <a:ext uri="{FF2B5EF4-FFF2-40B4-BE49-F238E27FC236}">
                    <a16:creationId xmlns:a16="http://schemas.microsoft.com/office/drawing/2014/main" id="{7AC7B5E5-1AE4-D81B-357D-E975AA5B3F9A}"/>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21" name="Rectangle 20">
                <a:extLst>
                  <a:ext uri="{FF2B5EF4-FFF2-40B4-BE49-F238E27FC236}">
                    <a16:creationId xmlns:a16="http://schemas.microsoft.com/office/drawing/2014/main" id="{E5BD00CA-CD7E-D1F0-685F-2C93450FCE41}"/>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22" name="Rectangle 21">
                <a:extLst>
                  <a:ext uri="{FF2B5EF4-FFF2-40B4-BE49-F238E27FC236}">
                    <a16:creationId xmlns:a16="http://schemas.microsoft.com/office/drawing/2014/main" id="{3F7420F1-46F4-A9BB-8D06-A4D61900A74F}"/>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23" name="Rectangle 22">
                <a:extLst>
                  <a:ext uri="{FF2B5EF4-FFF2-40B4-BE49-F238E27FC236}">
                    <a16:creationId xmlns:a16="http://schemas.microsoft.com/office/drawing/2014/main" id="{3901CE37-0236-806C-EAAE-321D47EFEEC9}"/>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24" name="Rectangle 23">
                <a:extLst>
                  <a:ext uri="{FF2B5EF4-FFF2-40B4-BE49-F238E27FC236}">
                    <a16:creationId xmlns:a16="http://schemas.microsoft.com/office/drawing/2014/main" id="{C9F7EA71-9568-3EE7-671A-713899C00E79}"/>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25" name="Rectangle 24">
                <a:extLst>
                  <a:ext uri="{FF2B5EF4-FFF2-40B4-BE49-F238E27FC236}">
                    <a16:creationId xmlns:a16="http://schemas.microsoft.com/office/drawing/2014/main" id="{A5C91404-775A-0408-3B7B-7FF35C9918AF}"/>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16" name="TextBox 15">
              <a:extLst>
                <a:ext uri="{FF2B5EF4-FFF2-40B4-BE49-F238E27FC236}">
                  <a16:creationId xmlns:a16="http://schemas.microsoft.com/office/drawing/2014/main" id="{0643BDF2-070F-1B8F-DF25-4EC938EAA788}"/>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17" name="TextBox 16">
              <a:extLst>
                <a:ext uri="{FF2B5EF4-FFF2-40B4-BE49-F238E27FC236}">
                  <a16:creationId xmlns:a16="http://schemas.microsoft.com/office/drawing/2014/main" id="{E2953969-8A03-BC2E-AA79-A589C1CEFB4E}"/>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305322792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649" r:id="rId13"/>
    <p:sldLayoutId id="2147483669" r:id="rId14"/>
    <p:sldLayoutId id="2147483671" r:id="rId15"/>
    <p:sldLayoutId id="2147483663" r:id="rId16"/>
    <p:sldLayoutId id="2147483664" r:id="rId17"/>
    <p:sldLayoutId id="2147483668" r:id="rId18"/>
    <p:sldLayoutId id="2147483666" r:id="rId19"/>
    <p:sldLayoutId id="2147483667" r:id="rId20"/>
    <p:sldLayoutId id="2147483650" r:id="rId21"/>
    <p:sldLayoutId id="2147483659" r:id="rId22"/>
    <p:sldLayoutId id="2147483676" r:id="rId23"/>
    <p:sldLayoutId id="2147483652" r:id="rId24"/>
    <p:sldLayoutId id="2147483657" r:id="rId25"/>
    <p:sldLayoutId id="2147483662" r:id="rId26"/>
    <p:sldLayoutId id="2147483670" r:id="rId27"/>
    <p:sldLayoutId id="2147483672" r:id="rId28"/>
    <p:sldLayoutId id="2147483656" r:id="rId29"/>
    <p:sldLayoutId id="2147483674" r:id="rId30"/>
    <p:sldLayoutId id="2147483658" r:id="rId31"/>
    <p:sldLayoutId id="2147483661" r:id="rId32"/>
    <p:sldLayoutId id="2147483675" r:id="rId33"/>
  </p:sldLayoutIdLst>
  <p:hf hdr="0" ftr="0" dt="0"/>
  <p:txStyles>
    <p:titleStyle>
      <a:lvl1pPr algn="ctr" rtl="0" eaLnBrk="1" fontAlgn="base" hangingPunct="1">
        <a:spcBef>
          <a:spcPct val="0"/>
        </a:spcBef>
        <a:spcAft>
          <a:spcPct val="0"/>
        </a:spcAft>
        <a:defRPr sz="4400" kern="1200">
          <a:solidFill>
            <a:srgbClr val="FFC81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13"/>
          <a:srcRect l="12154" r="12914"/>
          <a:stretch>
            <a:fillRect/>
          </a:stretch>
        </p:blipFill>
        <p:spPr bwMode="auto">
          <a:xfrm>
            <a:off x="1" y="1"/>
            <a:ext cx="12269808" cy="6924675"/>
          </a:xfrm>
          <a:prstGeom prst="rect">
            <a:avLst/>
          </a:prstGeom>
          <a:noFill/>
          <a:ln w="9525">
            <a:noFill/>
            <a:miter lim="800000"/>
            <a:headEnd/>
            <a:tailEnd/>
          </a:ln>
        </p:spPr>
      </p:pic>
      <p:sp>
        <p:nvSpPr>
          <p:cNvPr id="13315" name="Rectangle 2"/>
          <p:cNvSpPr>
            <a:spLocks noGrp="1" noChangeArrowheads="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3316" name="Rectangle 3"/>
          <p:cNvSpPr>
            <a:spLocks noGrp="1" noChangeArrowheads="1"/>
          </p:cNvSpPr>
          <p:nvPr>
            <p:ph type="body" idx="1"/>
          </p:nvPr>
        </p:nvSpPr>
        <p:spPr bwMode="auto">
          <a:xfrm>
            <a:off x="608172" y="1600201"/>
            <a:ext cx="1097248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6" name="Rectangle 4"/>
          <p:cNvSpPr>
            <a:spLocks noGrp="1" noChangeArrowheads="1"/>
          </p:cNvSpPr>
          <p:nvPr>
            <p:ph type="dt" sz="half" idx="2"/>
          </p:nvPr>
        </p:nvSpPr>
        <p:spPr bwMode="auto">
          <a:xfrm>
            <a:off x="609759" y="6245225"/>
            <a:ext cx="2843954"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33797" name="Rectangle 5"/>
          <p:cNvSpPr>
            <a:spLocks noGrp="1" noChangeArrowheads="1"/>
          </p:cNvSpPr>
          <p:nvPr>
            <p:ph type="ftr" sz="quarter" idx="3"/>
          </p:nvPr>
        </p:nvSpPr>
        <p:spPr bwMode="auto">
          <a:xfrm>
            <a:off x="4165098" y="6245225"/>
            <a:ext cx="3861806"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33798" name="Rectangle 6"/>
          <p:cNvSpPr>
            <a:spLocks noGrp="1" noChangeArrowheads="1"/>
          </p:cNvSpPr>
          <p:nvPr>
            <p:ph type="sldNum" sz="quarter" idx="4"/>
          </p:nvPr>
        </p:nvSpPr>
        <p:spPr bwMode="auto">
          <a:xfrm>
            <a:off x="8738288" y="6245225"/>
            <a:ext cx="284395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82F9CBED-A03A-416E-A205-1DB2BB304230}" type="slidenum">
              <a:rPr lang="en-US" altLang="en-US"/>
              <a:pPr>
                <a:defRPr/>
              </a:pPr>
              <a:t>‹#›</a:t>
            </a:fld>
            <a:endParaRPr lang="en-US" altLang="en-US"/>
          </a:p>
        </p:txBody>
      </p:sp>
      <p:sp>
        <p:nvSpPr>
          <p:cNvPr id="2061" name="Rectangle 3"/>
          <p:cNvSpPr>
            <a:spLocks noChangeArrowheads="1"/>
          </p:cNvSpPr>
          <p:nvPr/>
        </p:nvSpPr>
        <p:spPr bwMode="auto">
          <a:xfrm>
            <a:off x="608172" y="1600201"/>
            <a:ext cx="10972482" cy="4525963"/>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defRPr/>
            </a:pPr>
            <a:r>
              <a:rPr lang="en-US" altLang="en-US" sz="3200" dirty="0">
                <a:solidFill>
                  <a:schemeClr val="bg1"/>
                </a:solidFill>
              </a:rPr>
              <a:t>Click to edit Master text styles</a:t>
            </a:r>
          </a:p>
          <a:p>
            <a:pPr eaLnBrk="0" hangingPunct="0">
              <a:defRPr/>
            </a:pPr>
            <a:r>
              <a:rPr lang="en-US" altLang="en-US" sz="3200" dirty="0">
                <a:solidFill>
                  <a:schemeClr val="bg1"/>
                </a:solidFill>
              </a:rPr>
              <a:t>Second level</a:t>
            </a:r>
          </a:p>
          <a:p>
            <a:pPr eaLnBrk="0" hangingPunct="0">
              <a:defRPr/>
            </a:pPr>
            <a:r>
              <a:rPr lang="en-US" altLang="en-US" sz="3200" dirty="0">
                <a:solidFill>
                  <a:schemeClr val="bg1"/>
                </a:solidFill>
              </a:rPr>
              <a:t>Third level</a:t>
            </a:r>
          </a:p>
          <a:p>
            <a:pPr eaLnBrk="0" hangingPunct="0">
              <a:defRPr/>
            </a:pPr>
            <a:r>
              <a:rPr lang="en-US" altLang="en-US" sz="3200" dirty="0">
                <a:solidFill>
                  <a:schemeClr val="bg1"/>
                </a:solidFill>
              </a:rPr>
              <a:t>Fourth level</a:t>
            </a:r>
          </a:p>
          <a:p>
            <a:pPr eaLnBrk="0" hangingPunct="0">
              <a:defRPr/>
            </a:pPr>
            <a:r>
              <a:rPr lang="en-US" altLang="en-US" sz="3200" dirty="0">
                <a:solidFill>
                  <a:schemeClr val="bg1"/>
                </a:solidFill>
              </a:rPr>
              <a:t>Fifth level</a:t>
            </a:r>
          </a:p>
        </p:txBody>
      </p:sp>
      <p:grpSp>
        <p:nvGrpSpPr>
          <p:cNvPr id="13" name="Group 12"/>
          <p:cNvGrpSpPr>
            <a:grpSpLocks noChangeAspect="1"/>
          </p:cNvGrpSpPr>
          <p:nvPr/>
        </p:nvGrpSpPr>
        <p:grpSpPr>
          <a:xfrm>
            <a:off x="300478" y="6219085"/>
            <a:ext cx="1146110" cy="471059"/>
            <a:chOff x="300398" y="2819400"/>
            <a:chExt cx="8054616" cy="3870744"/>
          </a:xfrm>
        </p:grpSpPr>
        <p:sp>
          <p:nvSpPr>
            <p:cNvPr id="15" name="Rectangle 14"/>
            <p:cNvSpPr/>
            <p:nvPr/>
          </p:nvSpPr>
          <p:spPr>
            <a:xfrm>
              <a:off x="300398" y="2819400"/>
              <a:ext cx="8054616" cy="3870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8012" y="3124200"/>
              <a:ext cx="7332472" cy="3319843"/>
            </a:xfrm>
            <a:prstGeom prst="rect">
              <a:avLst/>
            </a:prstGeom>
          </p:spPr>
        </p:pic>
      </p:grpSp>
    </p:spTree>
    <p:extLst>
      <p:ext uri="{BB962C8B-B14F-4D97-AF65-F5344CB8AC3E}">
        <p14:creationId xmlns:p14="http://schemas.microsoft.com/office/powerpoint/2010/main" val="1440034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1" fontAlgn="base" hangingPunct="1">
        <a:spcBef>
          <a:spcPct val="0"/>
        </a:spcBef>
        <a:spcAft>
          <a:spcPct val="0"/>
        </a:spcAft>
        <a:defRPr sz="4400" kern="1200">
          <a:solidFill>
            <a:srgbClr val="FFC81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srcRect l="12154" r="12914"/>
          <a:stretch>
            <a:fillRect/>
          </a:stretch>
        </p:blipFill>
        <p:spPr bwMode="auto">
          <a:xfrm>
            <a:off x="1" y="1"/>
            <a:ext cx="12269808" cy="6924675"/>
          </a:xfrm>
          <a:prstGeom prst="rect">
            <a:avLst/>
          </a:prstGeom>
          <a:noFill/>
          <a:ln w="9525">
            <a:noFill/>
            <a:miter lim="800000"/>
            <a:headEnd/>
            <a:tailEnd/>
          </a:ln>
        </p:spPr>
      </p:pic>
      <p:sp>
        <p:nvSpPr>
          <p:cNvPr id="25603" name="Rectangle 4"/>
          <p:cNvSpPr>
            <a:spLocks noGrp="1" noChangeArrowheads="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25604" name="Rectangle 5"/>
          <p:cNvSpPr>
            <a:spLocks noGrp="1" noChangeArrowheads="1"/>
          </p:cNvSpPr>
          <p:nvPr>
            <p:ph type="body" idx="1"/>
          </p:nvPr>
        </p:nvSpPr>
        <p:spPr bwMode="auto">
          <a:xfrm>
            <a:off x="609760" y="1600201"/>
            <a:ext cx="1097248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81606" name="Rectangle 6"/>
          <p:cNvSpPr>
            <a:spLocks noGrp="1" noChangeArrowheads="1"/>
          </p:cNvSpPr>
          <p:nvPr>
            <p:ph type="dt" sz="half" idx="2"/>
          </p:nvPr>
        </p:nvSpPr>
        <p:spPr bwMode="auto">
          <a:xfrm>
            <a:off x="609759" y="6245225"/>
            <a:ext cx="2843954"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7" name="Rectangle 7"/>
          <p:cNvSpPr>
            <a:spLocks noGrp="1" noChangeArrowheads="1"/>
          </p:cNvSpPr>
          <p:nvPr>
            <p:ph type="ftr" sz="quarter" idx="3"/>
          </p:nvPr>
        </p:nvSpPr>
        <p:spPr bwMode="auto">
          <a:xfrm>
            <a:off x="4165098" y="6245225"/>
            <a:ext cx="3861806"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8" name="Rectangle 8"/>
          <p:cNvSpPr>
            <a:spLocks noGrp="1" noChangeArrowheads="1"/>
          </p:cNvSpPr>
          <p:nvPr>
            <p:ph type="sldNum" sz="quarter" idx="4"/>
          </p:nvPr>
        </p:nvSpPr>
        <p:spPr bwMode="auto">
          <a:xfrm>
            <a:off x="8738288" y="6245225"/>
            <a:ext cx="284395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3F4C9806-79A3-430F-8A05-901107E56A8E}" type="slidenum">
              <a:rPr lang="en-US" altLang="en-US"/>
              <a:pPr>
                <a:defRPr/>
              </a:pPr>
              <a:t>‹#›</a:t>
            </a:fld>
            <a:endParaRPr lang="en-US" altLang="en-US"/>
          </a:p>
        </p:txBody>
      </p:sp>
    </p:spTree>
    <p:extLst>
      <p:ext uri="{BB962C8B-B14F-4D97-AF65-F5344CB8AC3E}">
        <p14:creationId xmlns:p14="http://schemas.microsoft.com/office/powerpoint/2010/main" val="35676303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1" fontAlgn="base" hangingPunct="1">
        <a:spcBef>
          <a:spcPct val="0"/>
        </a:spcBef>
        <a:spcAft>
          <a:spcPct val="0"/>
        </a:spcAft>
        <a:defRPr sz="4400" kern="1200" baseline="0">
          <a:solidFill>
            <a:srgbClr val="FFC81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srcRect l="12154" r="12914"/>
          <a:stretch>
            <a:fillRect/>
          </a:stretch>
        </p:blipFill>
        <p:spPr bwMode="auto">
          <a:xfrm>
            <a:off x="1" y="1"/>
            <a:ext cx="12269808" cy="6924675"/>
          </a:xfrm>
          <a:prstGeom prst="rect">
            <a:avLst/>
          </a:prstGeom>
          <a:noFill/>
          <a:ln w="9525">
            <a:noFill/>
            <a:miter lim="800000"/>
            <a:headEnd/>
            <a:tailEnd/>
          </a:ln>
        </p:spPr>
      </p:pic>
      <p:sp>
        <p:nvSpPr>
          <p:cNvPr id="25603" name="Rectangle 4"/>
          <p:cNvSpPr>
            <a:spLocks noGrp="1" noChangeArrowheads="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4" name="Rectangle 5"/>
          <p:cNvSpPr>
            <a:spLocks noGrp="1" noChangeArrowheads="1"/>
          </p:cNvSpPr>
          <p:nvPr>
            <p:ph type="body" idx="1"/>
          </p:nvPr>
        </p:nvSpPr>
        <p:spPr bwMode="auto">
          <a:xfrm>
            <a:off x="609760" y="1600201"/>
            <a:ext cx="1097248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81606" name="Rectangle 6"/>
          <p:cNvSpPr>
            <a:spLocks noGrp="1" noChangeArrowheads="1"/>
          </p:cNvSpPr>
          <p:nvPr>
            <p:ph type="dt" sz="half" idx="2"/>
          </p:nvPr>
        </p:nvSpPr>
        <p:spPr bwMode="auto">
          <a:xfrm>
            <a:off x="609759" y="6245225"/>
            <a:ext cx="2843954"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7" name="Rectangle 7"/>
          <p:cNvSpPr>
            <a:spLocks noGrp="1" noChangeArrowheads="1"/>
          </p:cNvSpPr>
          <p:nvPr>
            <p:ph type="ftr" sz="quarter" idx="3"/>
          </p:nvPr>
        </p:nvSpPr>
        <p:spPr bwMode="auto">
          <a:xfrm>
            <a:off x="4165098" y="6245225"/>
            <a:ext cx="3861806"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8" name="Rectangle 8"/>
          <p:cNvSpPr>
            <a:spLocks noGrp="1" noChangeArrowheads="1"/>
          </p:cNvSpPr>
          <p:nvPr>
            <p:ph type="sldNum" sz="quarter" idx="4"/>
          </p:nvPr>
        </p:nvSpPr>
        <p:spPr bwMode="auto">
          <a:xfrm>
            <a:off x="8738288" y="6245225"/>
            <a:ext cx="284395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3F4C9806-79A3-430F-8A05-901107E56A8E}" type="slidenum">
              <a:rPr lang="en-US" altLang="en-US"/>
              <a:pPr>
                <a:defRPr/>
              </a:pPr>
              <a:t>‹#›</a:t>
            </a:fld>
            <a:endParaRPr lang="en-US" altLang="en-US"/>
          </a:p>
        </p:txBody>
      </p:sp>
      <p:grpSp>
        <p:nvGrpSpPr>
          <p:cNvPr id="8" name="Group 7"/>
          <p:cNvGrpSpPr/>
          <p:nvPr/>
        </p:nvGrpSpPr>
        <p:grpSpPr>
          <a:xfrm>
            <a:off x="1217929" y="1371600"/>
            <a:ext cx="9756141" cy="4572000"/>
            <a:chOff x="1522412" y="1447800"/>
            <a:chExt cx="9753600" cy="4572000"/>
          </a:xfrm>
        </p:grpSpPr>
        <p:sp>
          <p:nvSpPr>
            <p:cNvPr id="9" name="Rectangle 8"/>
            <p:cNvSpPr/>
            <p:nvPr/>
          </p:nvSpPr>
          <p:spPr>
            <a:xfrm>
              <a:off x="1522412" y="1447800"/>
              <a:ext cx="97536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4812" y="1600200"/>
              <a:ext cx="9424882" cy="4267200"/>
            </a:xfrm>
            <a:prstGeom prst="rect">
              <a:avLst/>
            </a:prstGeom>
          </p:spPr>
        </p:pic>
      </p:grpSp>
    </p:spTree>
    <p:extLst>
      <p:ext uri="{BB962C8B-B14F-4D97-AF65-F5344CB8AC3E}">
        <p14:creationId xmlns:p14="http://schemas.microsoft.com/office/powerpoint/2010/main" val="303529435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Text Placeholder 2"/>
          <p:cNvSpPr>
            <a:spLocks noGrp="1"/>
          </p:cNvSpPr>
          <p:nvPr>
            <p:ph type="body" idx="1"/>
          </p:nvPr>
        </p:nvSpPr>
        <p:spPr bwMode="auto">
          <a:xfrm>
            <a:off x="627226" y="1620838"/>
            <a:ext cx="1096930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759" y="6356351"/>
            <a:ext cx="284395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6A10EC5-64AF-4161-8D2B-FDFF8D732868}" type="datetimeFigureOut">
              <a:rPr lang="en-US"/>
              <a:pPr>
                <a:defRPr/>
              </a:pPr>
              <a:t>11/5/23</a:t>
            </a:fld>
            <a:endParaRPr lang="en-US"/>
          </a:p>
        </p:txBody>
      </p:sp>
      <p:sp>
        <p:nvSpPr>
          <p:cNvPr id="5" name="Footer Placeholder 4"/>
          <p:cNvSpPr>
            <a:spLocks noGrp="1"/>
          </p:cNvSpPr>
          <p:nvPr>
            <p:ph type="ftr" sz="quarter" idx="3"/>
          </p:nvPr>
        </p:nvSpPr>
        <p:spPr>
          <a:xfrm>
            <a:off x="4168274" y="6356351"/>
            <a:ext cx="385545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8288" y="6356351"/>
            <a:ext cx="284395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cs typeface="Arial" panose="020B0604020202020204" pitchFamily="34" charset="0"/>
              </a:defRPr>
            </a:lvl1pPr>
          </a:lstStyle>
          <a:p>
            <a:pPr>
              <a:defRPr/>
            </a:pPr>
            <a:fld id="{DE636F96-60B7-4510-88EA-1B7C9046DCB8}" type="slidenum">
              <a:rPr lang="en-US" altLang="en-US"/>
              <a:pPr>
                <a:defRPr/>
              </a:pPr>
              <a:t>‹#›</a:t>
            </a:fld>
            <a:endParaRPr lang="en-US" altLang="en-US"/>
          </a:p>
        </p:txBody>
      </p:sp>
    </p:spTree>
    <p:extLst>
      <p:ext uri="{BB962C8B-B14F-4D97-AF65-F5344CB8AC3E}">
        <p14:creationId xmlns:p14="http://schemas.microsoft.com/office/powerpoint/2010/main" val="422089907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Franklin Gothic Medium" panose="020B0603020102020204" pitchFamily="34" charset="0"/>
        </a:defRPr>
      </a:lvl2pPr>
      <a:lvl3pPr algn="ctr" rtl="0" eaLnBrk="1" fontAlgn="base" hangingPunct="1">
        <a:spcBef>
          <a:spcPct val="0"/>
        </a:spcBef>
        <a:spcAft>
          <a:spcPct val="0"/>
        </a:spcAft>
        <a:defRPr sz="4400">
          <a:solidFill>
            <a:schemeClr val="bg1"/>
          </a:solidFill>
          <a:latin typeface="Franklin Gothic Medium" panose="020B0603020102020204" pitchFamily="34" charset="0"/>
        </a:defRPr>
      </a:lvl3pPr>
      <a:lvl4pPr algn="ctr" rtl="0" eaLnBrk="1" fontAlgn="base" hangingPunct="1">
        <a:spcBef>
          <a:spcPct val="0"/>
        </a:spcBef>
        <a:spcAft>
          <a:spcPct val="0"/>
        </a:spcAft>
        <a:defRPr sz="4400">
          <a:solidFill>
            <a:schemeClr val="bg1"/>
          </a:solidFill>
          <a:latin typeface="Franklin Gothic Medium" panose="020B0603020102020204" pitchFamily="34" charset="0"/>
        </a:defRPr>
      </a:lvl4pPr>
      <a:lvl5pPr algn="ctr" rtl="0" eaLnBrk="1" fontAlgn="base" hangingPunct="1">
        <a:spcBef>
          <a:spcPct val="0"/>
        </a:spcBef>
        <a:spcAft>
          <a:spcPct val="0"/>
        </a:spcAft>
        <a:defRPr sz="4400">
          <a:solidFill>
            <a:schemeClr val="bg1"/>
          </a:solidFill>
          <a:latin typeface="Franklin Gothic Medium" panose="020B0603020102020204" pitchFamily="34" charset="0"/>
        </a:defRPr>
      </a:lvl5pPr>
      <a:lvl6pPr marL="457200" algn="ctr" rtl="0" eaLnBrk="1" fontAlgn="base" hangingPunct="1">
        <a:spcBef>
          <a:spcPct val="0"/>
        </a:spcBef>
        <a:spcAft>
          <a:spcPct val="0"/>
        </a:spcAft>
        <a:defRPr sz="4400">
          <a:solidFill>
            <a:schemeClr val="bg1"/>
          </a:solidFill>
          <a:latin typeface="Franklin Gothic Medium" panose="020B0603020102020204" pitchFamily="34" charset="0"/>
        </a:defRPr>
      </a:lvl6pPr>
      <a:lvl7pPr marL="914400" algn="ctr" rtl="0" eaLnBrk="1" fontAlgn="base" hangingPunct="1">
        <a:spcBef>
          <a:spcPct val="0"/>
        </a:spcBef>
        <a:spcAft>
          <a:spcPct val="0"/>
        </a:spcAft>
        <a:defRPr sz="4400">
          <a:solidFill>
            <a:schemeClr val="bg1"/>
          </a:solidFill>
          <a:latin typeface="Franklin Gothic Medium" panose="020B0603020102020204" pitchFamily="34" charset="0"/>
        </a:defRPr>
      </a:lvl7pPr>
      <a:lvl8pPr marL="1371600" algn="ctr" rtl="0" eaLnBrk="1" fontAlgn="base" hangingPunct="1">
        <a:spcBef>
          <a:spcPct val="0"/>
        </a:spcBef>
        <a:spcAft>
          <a:spcPct val="0"/>
        </a:spcAft>
        <a:defRPr sz="4400">
          <a:solidFill>
            <a:schemeClr val="bg1"/>
          </a:solidFill>
          <a:latin typeface="Franklin Gothic Medium" panose="020B0603020102020204" pitchFamily="34" charset="0"/>
        </a:defRPr>
      </a:lvl8pPr>
      <a:lvl9pPr marL="1828800" algn="ctr" rtl="0" eaLnBrk="1" fontAlgn="base" hangingPunct="1">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50179" name="Text Placeholder 2"/>
          <p:cNvSpPr>
            <a:spLocks noGrp="1"/>
          </p:cNvSpPr>
          <p:nvPr>
            <p:ph type="body" idx="1"/>
          </p:nvPr>
        </p:nvSpPr>
        <p:spPr bwMode="auto">
          <a:xfrm>
            <a:off x="627226" y="1620838"/>
            <a:ext cx="1096930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168274" y="6356351"/>
            <a:ext cx="385545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19233" y="6492876"/>
            <a:ext cx="284395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Franklin Gothic Book" panose="020B0503020102020204" pitchFamily="34" charset="0"/>
                <a:cs typeface="Arial" panose="020B0604020202020204" pitchFamily="34" charset="0"/>
              </a:defRPr>
            </a:lvl1pPr>
          </a:lstStyle>
          <a:p>
            <a:pPr>
              <a:defRPr/>
            </a:pPr>
            <a:fld id="{15FA2F34-021F-4A37-98B9-BEED5656510E}" type="slidenum">
              <a:rPr lang="en-US" altLang="en-US"/>
              <a:pPr>
                <a:defRPr/>
              </a:pPr>
              <a:t>‹#›</a:t>
            </a:fld>
            <a:endParaRPr lang="en-US" altLang="en-US"/>
          </a:p>
        </p:txBody>
      </p:sp>
      <p:pic>
        <p:nvPicPr>
          <p:cNvPr id="50182" name="Picture 10" descr="Rotary_inv"/>
          <p:cNvPicPr>
            <a:picLocks noChangeArrowheads="1"/>
          </p:cNvPicPr>
          <p:nvPr/>
        </p:nvPicPr>
        <p:blipFill>
          <a:blip r:embed="rId14"/>
          <a:srcRect/>
          <a:stretch>
            <a:fillRect/>
          </a:stretch>
        </p:blipFill>
        <p:spPr bwMode="auto">
          <a:xfrm>
            <a:off x="10197581" y="6096001"/>
            <a:ext cx="1691128" cy="612775"/>
          </a:xfrm>
          <a:prstGeom prst="rect">
            <a:avLst/>
          </a:prstGeom>
          <a:noFill/>
          <a:ln w="9525">
            <a:noFill/>
            <a:miter lim="800000"/>
            <a:headEnd/>
            <a:tailEnd/>
          </a:ln>
        </p:spPr>
      </p:pic>
    </p:spTree>
    <p:extLst>
      <p:ext uri="{BB962C8B-B14F-4D97-AF65-F5344CB8AC3E}">
        <p14:creationId xmlns:p14="http://schemas.microsoft.com/office/powerpoint/2010/main" val="123720265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1" fontAlgn="base" hangingPunct="1">
        <a:spcBef>
          <a:spcPct val="0"/>
        </a:spcBef>
        <a:spcAft>
          <a:spcPct val="0"/>
        </a:spcAft>
        <a:defRPr sz="4400" kern="1200">
          <a:solidFill>
            <a:srgbClr val="FFC812"/>
          </a:solidFill>
          <a:latin typeface="+mj-lt"/>
          <a:ea typeface="+mj-ea"/>
          <a:cs typeface="+mj-cs"/>
        </a:defRPr>
      </a:lvl1pPr>
      <a:lvl2pPr algn="ctr" rtl="0" eaLnBrk="1" fontAlgn="base" hangingPunct="1">
        <a:spcBef>
          <a:spcPct val="0"/>
        </a:spcBef>
        <a:spcAft>
          <a:spcPct val="0"/>
        </a:spcAft>
        <a:defRPr sz="4400">
          <a:solidFill>
            <a:schemeClr val="bg1"/>
          </a:solidFill>
          <a:latin typeface="Franklin Gothic Medium" panose="020B0603020102020204" pitchFamily="34" charset="0"/>
        </a:defRPr>
      </a:lvl2pPr>
      <a:lvl3pPr algn="ctr" rtl="0" eaLnBrk="1" fontAlgn="base" hangingPunct="1">
        <a:spcBef>
          <a:spcPct val="0"/>
        </a:spcBef>
        <a:spcAft>
          <a:spcPct val="0"/>
        </a:spcAft>
        <a:defRPr sz="4400">
          <a:solidFill>
            <a:schemeClr val="bg1"/>
          </a:solidFill>
          <a:latin typeface="Franklin Gothic Medium" panose="020B0603020102020204" pitchFamily="34" charset="0"/>
        </a:defRPr>
      </a:lvl3pPr>
      <a:lvl4pPr algn="ctr" rtl="0" eaLnBrk="1" fontAlgn="base" hangingPunct="1">
        <a:spcBef>
          <a:spcPct val="0"/>
        </a:spcBef>
        <a:spcAft>
          <a:spcPct val="0"/>
        </a:spcAft>
        <a:defRPr sz="4400">
          <a:solidFill>
            <a:schemeClr val="bg1"/>
          </a:solidFill>
          <a:latin typeface="Franklin Gothic Medium" panose="020B0603020102020204" pitchFamily="34" charset="0"/>
        </a:defRPr>
      </a:lvl4pPr>
      <a:lvl5pPr algn="ctr" rtl="0" eaLnBrk="1" fontAlgn="base" hangingPunct="1">
        <a:spcBef>
          <a:spcPct val="0"/>
        </a:spcBef>
        <a:spcAft>
          <a:spcPct val="0"/>
        </a:spcAft>
        <a:defRPr sz="4400">
          <a:solidFill>
            <a:schemeClr val="bg1"/>
          </a:solidFill>
          <a:latin typeface="Franklin Gothic Medium" panose="020B0603020102020204" pitchFamily="34" charset="0"/>
        </a:defRPr>
      </a:lvl5pPr>
      <a:lvl6pPr marL="457200" algn="ctr" rtl="0" eaLnBrk="1" fontAlgn="base" hangingPunct="1">
        <a:spcBef>
          <a:spcPct val="0"/>
        </a:spcBef>
        <a:spcAft>
          <a:spcPct val="0"/>
        </a:spcAft>
        <a:defRPr sz="4400">
          <a:solidFill>
            <a:schemeClr val="bg1"/>
          </a:solidFill>
          <a:latin typeface="Franklin Gothic Medium" panose="020B0603020102020204" pitchFamily="34" charset="0"/>
        </a:defRPr>
      </a:lvl6pPr>
      <a:lvl7pPr marL="914400" algn="ctr" rtl="0" eaLnBrk="1" fontAlgn="base" hangingPunct="1">
        <a:spcBef>
          <a:spcPct val="0"/>
        </a:spcBef>
        <a:spcAft>
          <a:spcPct val="0"/>
        </a:spcAft>
        <a:defRPr sz="4400">
          <a:solidFill>
            <a:schemeClr val="bg1"/>
          </a:solidFill>
          <a:latin typeface="Franklin Gothic Medium" panose="020B0603020102020204" pitchFamily="34" charset="0"/>
        </a:defRPr>
      </a:lvl7pPr>
      <a:lvl8pPr marL="1371600" algn="ctr" rtl="0" eaLnBrk="1" fontAlgn="base" hangingPunct="1">
        <a:spcBef>
          <a:spcPct val="0"/>
        </a:spcBef>
        <a:spcAft>
          <a:spcPct val="0"/>
        </a:spcAft>
        <a:defRPr sz="4400">
          <a:solidFill>
            <a:schemeClr val="bg1"/>
          </a:solidFill>
          <a:latin typeface="Franklin Gothic Medium" panose="020B0603020102020204" pitchFamily="34" charset="0"/>
        </a:defRPr>
      </a:lvl8pPr>
      <a:lvl9pPr marL="1828800" algn="ctr" rtl="0" eaLnBrk="1" fontAlgn="base" hangingPunct="1">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3.pn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4.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3.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hyperlink" Target="mailto:sawyer.higinbotham@gmail.com" TargetMode="External"/><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10.jf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1589" y="2636838"/>
            <a:ext cx="12188825" cy="1416050"/>
          </a:xfrm>
          <a:prstGeom prst="rect">
            <a:avLst/>
          </a:prstGeom>
          <a:solidFill>
            <a:srgbClr val="043671"/>
          </a:solidFill>
          <a:ln w="9525">
            <a:noFill/>
            <a:miter lim="800000"/>
            <a:headEnd/>
            <a:tailEnd/>
          </a:ln>
        </p:spPr>
        <p:txBody>
          <a:bodyPr wrap="none" anchor="ctr"/>
          <a:lstStyle/>
          <a:p>
            <a:pPr algn="ctr"/>
            <a:r>
              <a:rPr lang="en-US" altLang="en-US" sz="3600" dirty="0">
                <a:solidFill>
                  <a:srgbClr val="FEBC16"/>
                </a:solidFill>
              </a:rPr>
              <a:t>Innovative Clubs: The Low-Hanging Fruit of Membership</a:t>
            </a:r>
          </a:p>
        </p:txBody>
      </p:sp>
      <p:sp>
        <p:nvSpPr>
          <p:cNvPr id="71682" name="Rectangle 4"/>
          <p:cNvSpPr>
            <a:spLocks noChangeArrowheads="1"/>
          </p:cNvSpPr>
          <p:nvPr/>
        </p:nvSpPr>
        <p:spPr bwMode="auto">
          <a:xfrm>
            <a:off x="2825363" y="4780766"/>
            <a:ext cx="6541279" cy="1785104"/>
          </a:xfrm>
          <a:prstGeom prst="rect">
            <a:avLst/>
          </a:prstGeom>
          <a:noFill/>
          <a:ln w="9525">
            <a:noFill/>
            <a:miter lim="800000"/>
            <a:headEnd/>
            <a:tailEnd/>
          </a:ln>
        </p:spPr>
        <p:txBody>
          <a:bodyPr wrap="none">
            <a:spAutoFit/>
          </a:bodyPr>
          <a:lstStyle/>
          <a:p>
            <a:pPr algn="ctr" eaLnBrk="0" hangingPunct="0">
              <a:lnSpc>
                <a:spcPct val="150000"/>
              </a:lnSpc>
            </a:pPr>
            <a:r>
              <a:rPr lang="en-US" altLang="ja-JP" sz="3600" dirty="0">
                <a:solidFill>
                  <a:schemeClr val="bg1"/>
                </a:solidFill>
                <a:ea typeface="MS PGothic" pitchFamily="34" charset="-128"/>
              </a:rPr>
              <a:t>PDG Sean J. Sawyer</a:t>
            </a:r>
          </a:p>
          <a:p>
            <a:pPr algn="ctr" eaLnBrk="0" hangingPunct="0"/>
            <a:r>
              <a:rPr lang="en-US" altLang="ja-JP" sz="2800" dirty="0">
                <a:solidFill>
                  <a:schemeClr val="bg1"/>
                </a:solidFill>
                <a:ea typeface="MS PGothic" pitchFamily="34" charset="-128"/>
              </a:rPr>
              <a:t>Zone 33 Innovative Club Advocate</a:t>
            </a:r>
          </a:p>
          <a:p>
            <a:pPr algn="ctr" eaLnBrk="0" hangingPunct="0"/>
            <a:r>
              <a:rPr lang="en-US" altLang="ja-JP" sz="2800" dirty="0">
                <a:solidFill>
                  <a:schemeClr val="bg1"/>
                </a:solidFill>
                <a:ea typeface="MS PGothic" pitchFamily="34" charset="-128"/>
              </a:rPr>
              <a:t>District 7545 Membership Chair, 2021-24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p6"/>
          <p:cNvGrpSpPr/>
          <p:nvPr/>
        </p:nvGrpSpPr>
        <p:grpSpPr>
          <a:xfrm>
            <a:off x="854174" y="2087869"/>
            <a:ext cx="10644409" cy="2799892"/>
            <a:chOff x="0" y="0"/>
            <a:chExt cx="16460792" cy="4329826"/>
          </a:xfrm>
        </p:grpSpPr>
        <p:sp>
          <p:nvSpPr>
            <p:cNvPr id="190" name="Google Shape;190;p6"/>
            <p:cNvSpPr/>
            <p:nvPr/>
          </p:nvSpPr>
          <p:spPr>
            <a:xfrm>
              <a:off x="31750" y="31750"/>
              <a:ext cx="16397292" cy="4266326"/>
            </a:xfrm>
            <a:custGeom>
              <a:avLst/>
              <a:gdLst/>
              <a:ahLst/>
              <a:cxnLst/>
              <a:rect l="l" t="t" r="r" b="b"/>
              <a:pathLst>
                <a:path w="16397292" h="4266326" extrusionOk="0">
                  <a:moveTo>
                    <a:pt x="16304582" y="4266326"/>
                  </a:moveTo>
                  <a:lnTo>
                    <a:pt x="92710" y="4266326"/>
                  </a:lnTo>
                  <a:cubicBezTo>
                    <a:pt x="41910" y="4266326"/>
                    <a:pt x="0" y="4224416"/>
                    <a:pt x="0" y="4173616"/>
                  </a:cubicBezTo>
                  <a:lnTo>
                    <a:pt x="0" y="92710"/>
                  </a:lnTo>
                  <a:cubicBezTo>
                    <a:pt x="0" y="41910"/>
                    <a:pt x="41910" y="0"/>
                    <a:pt x="92710" y="0"/>
                  </a:cubicBezTo>
                  <a:lnTo>
                    <a:pt x="16303312" y="0"/>
                  </a:lnTo>
                  <a:cubicBezTo>
                    <a:pt x="16354112" y="0"/>
                    <a:pt x="16396022" y="41910"/>
                    <a:pt x="16396022" y="92710"/>
                  </a:cubicBezTo>
                  <a:lnTo>
                    <a:pt x="16396022" y="4172346"/>
                  </a:lnTo>
                  <a:cubicBezTo>
                    <a:pt x="16397292" y="4224416"/>
                    <a:pt x="16355382" y="4266326"/>
                    <a:pt x="16304582" y="4266326"/>
                  </a:cubicBezTo>
                  <a:close/>
                </a:path>
              </a:pathLst>
            </a:custGeom>
            <a:solidFill>
              <a:srgbClr val="FAFAFA"/>
            </a:solidFill>
            <a:ln>
              <a:noFill/>
            </a:ln>
          </p:spPr>
          <p:txBody>
            <a:bodyPr spcFirstLastPara="1" wrap="square" lIns="60950" tIns="60950" rIns="60950" bIns="60950" anchor="ctr" anchorCtr="0">
              <a:noAutofit/>
            </a:bodyPr>
            <a:lstStyle/>
            <a:p>
              <a:endParaRPr sz="1200"/>
            </a:p>
          </p:txBody>
        </p:sp>
        <p:sp>
          <p:nvSpPr>
            <p:cNvPr id="191" name="Google Shape;191;p6"/>
            <p:cNvSpPr/>
            <p:nvPr/>
          </p:nvSpPr>
          <p:spPr>
            <a:xfrm>
              <a:off x="0" y="0"/>
              <a:ext cx="16460792" cy="4329826"/>
            </a:xfrm>
            <a:custGeom>
              <a:avLst/>
              <a:gdLst/>
              <a:ahLst/>
              <a:cxnLst/>
              <a:rect l="l" t="t" r="r" b="b"/>
              <a:pathLst>
                <a:path w="16460792" h="4329826" extrusionOk="0">
                  <a:moveTo>
                    <a:pt x="16336332" y="59690"/>
                  </a:moveTo>
                  <a:cubicBezTo>
                    <a:pt x="16371892" y="59690"/>
                    <a:pt x="16401103" y="88900"/>
                    <a:pt x="16401103" y="124460"/>
                  </a:cubicBezTo>
                  <a:lnTo>
                    <a:pt x="16401103" y="4205366"/>
                  </a:lnTo>
                  <a:cubicBezTo>
                    <a:pt x="16401103" y="4240926"/>
                    <a:pt x="16371892" y="4270136"/>
                    <a:pt x="16336332" y="4270136"/>
                  </a:cubicBezTo>
                  <a:lnTo>
                    <a:pt x="124460" y="4270136"/>
                  </a:lnTo>
                  <a:cubicBezTo>
                    <a:pt x="88900" y="4270136"/>
                    <a:pt x="59690" y="4240926"/>
                    <a:pt x="59690" y="4205366"/>
                  </a:cubicBezTo>
                  <a:lnTo>
                    <a:pt x="59690" y="124460"/>
                  </a:lnTo>
                  <a:cubicBezTo>
                    <a:pt x="59690" y="88900"/>
                    <a:pt x="88900" y="59690"/>
                    <a:pt x="124460" y="59690"/>
                  </a:cubicBezTo>
                  <a:lnTo>
                    <a:pt x="16336332" y="59690"/>
                  </a:lnTo>
                  <a:moveTo>
                    <a:pt x="16336332" y="0"/>
                  </a:moveTo>
                  <a:lnTo>
                    <a:pt x="124460" y="0"/>
                  </a:lnTo>
                  <a:cubicBezTo>
                    <a:pt x="55880" y="0"/>
                    <a:pt x="0" y="55880"/>
                    <a:pt x="0" y="124460"/>
                  </a:cubicBezTo>
                  <a:lnTo>
                    <a:pt x="0" y="4205366"/>
                  </a:lnTo>
                  <a:cubicBezTo>
                    <a:pt x="0" y="4273946"/>
                    <a:pt x="55880" y="4329826"/>
                    <a:pt x="124460" y="4329826"/>
                  </a:cubicBezTo>
                  <a:lnTo>
                    <a:pt x="16336332" y="4329826"/>
                  </a:lnTo>
                  <a:cubicBezTo>
                    <a:pt x="16404912" y="4329826"/>
                    <a:pt x="16460792" y="4273946"/>
                    <a:pt x="16460792" y="4205366"/>
                  </a:cubicBezTo>
                  <a:lnTo>
                    <a:pt x="16460792" y="124460"/>
                  </a:lnTo>
                  <a:cubicBezTo>
                    <a:pt x="16460792" y="55880"/>
                    <a:pt x="16404912" y="0"/>
                    <a:pt x="16336332" y="0"/>
                  </a:cubicBezTo>
                  <a:close/>
                </a:path>
              </a:pathLst>
            </a:custGeom>
            <a:solidFill>
              <a:srgbClr val="FAFAFA"/>
            </a:solidFill>
            <a:ln>
              <a:noFill/>
            </a:ln>
          </p:spPr>
          <p:txBody>
            <a:bodyPr spcFirstLastPara="1" wrap="square" lIns="60950" tIns="60950" rIns="60950" bIns="60950" anchor="ctr" anchorCtr="0">
              <a:noAutofit/>
            </a:bodyPr>
            <a:lstStyle/>
            <a:p>
              <a:endParaRPr sz="1200"/>
            </a:p>
          </p:txBody>
        </p:sp>
      </p:grpSp>
      <p:grpSp>
        <p:nvGrpSpPr>
          <p:cNvPr id="192" name="Google Shape;192;p6"/>
          <p:cNvGrpSpPr/>
          <p:nvPr/>
        </p:nvGrpSpPr>
        <p:grpSpPr>
          <a:xfrm>
            <a:off x="685466" y="1970240"/>
            <a:ext cx="10677606" cy="2785380"/>
            <a:chOff x="0" y="0"/>
            <a:chExt cx="16512130" cy="4307384"/>
          </a:xfrm>
        </p:grpSpPr>
        <p:sp>
          <p:nvSpPr>
            <p:cNvPr id="193" name="Google Shape;193;p6"/>
            <p:cNvSpPr/>
            <p:nvPr/>
          </p:nvSpPr>
          <p:spPr>
            <a:xfrm>
              <a:off x="31750" y="31750"/>
              <a:ext cx="16448630" cy="4243884"/>
            </a:xfrm>
            <a:custGeom>
              <a:avLst/>
              <a:gdLst/>
              <a:ahLst/>
              <a:cxnLst/>
              <a:rect l="l" t="t" r="r" b="b"/>
              <a:pathLst>
                <a:path w="16448630" h="4243884" extrusionOk="0">
                  <a:moveTo>
                    <a:pt x="16355921" y="4243884"/>
                  </a:moveTo>
                  <a:lnTo>
                    <a:pt x="92710" y="4243884"/>
                  </a:lnTo>
                  <a:cubicBezTo>
                    <a:pt x="41910" y="4243884"/>
                    <a:pt x="0" y="4201974"/>
                    <a:pt x="0" y="4151174"/>
                  </a:cubicBezTo>
                  <a:lnTo>
                    <a:pt x="0" y="92710"/>
                  </a:lnTo>
                  <a:cubicBezTo>
                    <a:pt x="0" y="41910"/>
                    <a:pt x="41910" y="0"/>
                    <a:pt x="92710" y="0"/>
                  </a:cubicBezTo>
                  <a:lnTo>
                    <a:pt x="16354651" y="0"/>
                  </a:lnTo>
                  <a:cubicBezTo>
                    <a:pt x="16405451" y="0"/>
                    <a:pt x="16447360" y="41910"/>
                    <a:pt x="16447360" y="92710"/>
                  </a:cubicBezTo>
                  <a:lnTo>
                    <a:pt x="16447360" y="4149904"/>
                  </a:lnTo>
                  <a:cubicBezTo>
                    <a:pt x="16448630" y="4201974"/>
                    <a:pt x="16406721" y="4243884"/>
                    <a:pt x="16355921" y="4243884"/>
                  </a:cubicBezTo>
                  <a:close/>
                </a:path>
              </a:pathLst>
            </a:custGeom>
            <a:solidFill>
              <a:srgbClr val="1E1E1E"/>
            </a:solidFill>
            <a:ln>
              <a:noFill/>
            </a:ln>
          </p:spPr>
          <p:txBody>
            <a:bodyPr spcFirstLastPara="1" wrap="square" lIns="60950" tIns="60950" rIns="60950" bIns="60950" anchor="ctr" anchorCtr="0">
              <a:noAutofit/>
            </a:bodyPr>
            <a:lstStyle/>
            <a:p>
              <a:endParaRPr sz="1200"/>
            </a:p>
          </p:txBody>
        </p:sp>
        <p:sp>
          <p:nvSpPr>
            <p:cNvPr id="194" name="Google Shape;194;p6"/>
            <p:cNvSpPr/>
            <p:nvPr/>
          </p:nvSpPr>
          <p:spPr>
            <a:xfrm>
              <a:off x="0" y="0"/>
              <a:ext cx="16512130" cy="4307384"/>
            </a:xfrm>
            <a:custGeom>
              <a:avLst/>
              <a:gdLst/>
              <a:ahLst/>
              <a:cxnLst/>
              <a:rect l="l" t="t" r="r" b="b"/>
              <a:pathLst>
                <a:path w="16512130" h="4307384" extrusionOk="0">
                  <a:moveTo>
                    <a:pt x="16387671" y="59690"/>
                  </a:moveTo>
                  <a:cubicBezTo>
                    <a:pt x="16423230" y="59690"/>
                    <a:pt x="16452441" y="88900"/>
                    <a:pt x="16452441" y="124460"/>
                  </a:cubicBezTo>
                  <a:lnTo>
                    <a:pt x="16452441" y="4182925"/>
                  </a:lnTo>
                  <a:cubicBezTo>
                    <a:pt x="16452441" y="4218484"/>
                    <a:pt x="16423230" y="4247694"/>
                    <a:pt x="16387671" y="4247694"/>
                  </a:cubicBezTo>
                  <a:lnTo>
                    <a:pt x="124460" y="4247694"/>
                  </a:lnTo>
                  <a:cubicBezTo>
                    <a:pt x="88900" y="4247694"/>
                    <a:pt x="59690" y="4218484"/>
                    <a:pt x="59690" y="4182925"/>
                  </a:cubicBezTo>
                  <a:lnTo>
                    <a:pt x="59690" y="124460"/>
                  </a:lnTo>
                  <a:cubicBezTo>
                    <a:pt x="59690" y="88900"/>
                    <a:pt x="88900" y="59690"/>
                    <a:pt x="124460" y="59690"/>
                  </a:cubicBezTo>
                  <a:lnTo>
                    <a:pt x="16387671" y="59690"/>
                  </a:lnTo>
                  <a:moveTo>
                    <a:pt x="16387671" y="0"/>
                  </a:moveTo>
                  <a:lnTo>
                    <a:pt x="124460" y="0"/>
                  </a:lnTo>
                  <a:cubicBezTo>
                    <a:pt x="55880" y="0"/>
                    <a:pt x="0" y="55880"/>
                    <a:pt x="0" y="124460"/>
                  </a:cubicBezTo>
                  <a:lnTo>
                    <a:pt x="0" y="4182925"/>
                  </a:lnTo>
                  <a:cubicBezTo>
                    <a:pt x="0" y="4251504"/>
                    <a:pt x="55880" y="4307384"/>
                    <a:pt x="124460" y="4307384"/>
                  </a:cubicBezTo>
                  <a:lnTo>
                    <a:pt x="16387671" y="4307384"/>
                  </a:lnTo>
                  <a:cubicBezTo>
                    <a:pt x="16456251" y="4307384"/>
                    <a:pt x="16512130" y="4251504"/>
                    <a:pt x="16512130" y="4182925"/>
                  </a:cubicBezTo>
                  <a:lnTo>
                    <a:pt x="16512130" y="124460"/>
                  </a:lnTo>
                  <a:cubicBezTo>
                    <a:pt x="16512130" y="55880"/>
                    <a:pt x="16456251" y="0"/>
                    <a:pt x="16387671" y="0"/>
                  </a:cubicBezTo>
                  <a:close/>
                </a:path>
              </a:pathLst>
            </a:custGeom>
            <a:solidFill>
              <a:srgbClr val="FAFAFA"/>
            </a:solidFill>
            <a:ln>
              <a:noFill/>
            </a:ln>
          </p:spPr>
          <p:txBody>
            <a:bodyPr spcFirstLastPara="1" wrap="square" lIns="60950" tIns="60950" rIns="60950" bIns="60950" anchor="ctr" anchorCtr="0">
              <a:noAutofit/>
            </a:bodyPr>
            <a:lstStyle/>
            <a:p>
              <a:endParaRPr sz="1200"/>
            </a:p>
          </p:txBody>
        </p:sp>
      </p:grpSp>
      <p:pic>
        <p:nvPicPr>
          <p:cNvPr id="195" name="Google Shape;195;p6"/>
          <p:cNvPicPr preferRelativeResize="0"/>
          <p:nvPr/>
        </p:nvPicPr>
        <p:blipFill rotWithShape="1">
          <a:blip r:embed="rId3">
            <a:alphaModFix/>
          </a:blip>
          <a:srcRect/>
          <a:stretch/>
        </p:blipFill>
        <p:spPr>
          <a:xfrm rot="-2273266">
            <a:off x="-513102" y="1090929"/>
            <a:ext cx="1643167" cy="956024"/>
          </a:xfrm>
          <a:prstGeom prst="rect">
            <a:avLst/>
          </a:prstGeom>
          <a:noFill/>
          <a:ln>
            <a:noFill/>
          </a:ln>
        </p:spPr>
      </p:pic>
      <p:pic>
        <p:nvPicPr>
          <p:cNvPr id="196" name="Google Shape;196;p6"/>
          <p:cNvPicPr preferRelativeResize="0"/>
          <p:nvPr/>
        </p:nvPicPr>
        <p:blipFill rotWithShape="1">
          <a:blip r:embed="rId4">
            <a:alphaModFix/>
          </a:blip>
          <a:srcRect/>
          <a:stretch/>
        </p:blipFill>
        <p:spPr>
          <a:xfrm>
            <a:off x="10443829" y="3778802"/>
            <a:ext cx="2410781" cy="2217918"/>
          </a:xfrm>
          <a:prstGeom prst="rect">
            <a:avLst/>
          </a:prstGeom>
          <a:noFill/>
          <a:ln>
            <a:noFill/>
          </a:ln>
        </p:spPr>
      </p:pic>
      <p:grpSp>
        <p:nvGrpSpPr>
          <p:cNvPr id="197" name="Google Shape;197;p6"/>
          <p:cNvGrpSpPr/>
          <p:nvPr/>
        </p:nvGrpSpPr>
        <p:grpSpPr>
          <a:xfrm>
            <a:off x="1343679" y="309428"/>
            <a:ext cx="2577383" cy="2501675"/>
            <a:chOff x="-23042" y="66269"/>
            <a:chExt cx="6542159" cy="6349987"/>
          </a:xfrm>
        </p:grpSpPr>
        <p:sp>
          <p:nvSpPr>
            <p:cNvPr id="198" name="Google Shape;198;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5">
                <a:alphaModFix/>
              </a:blip>
              <a:stretch>
                <a:fillRect l="-41089" r="-8233"/>
              </a:stretch>
            </a:blipFill>
            <a:ln>
              <a:noFill/>
            </a:ln>
          </p:spPr>
          <p:txBody>
            <a:bodyPr spcFirstLastPara="1" wrap="square" lIns="60950" tIns="60950" rIns="60950" bIns="60950" anchor="ctr" anchorCtr="0">
              <a:noAutofit/>
            </a:bodyPr>
            <a:lstStyle/>
            <a:p>
              <a:endParaRPr sz="1200"/>
            </a:p>
          </p:txBody>
        </p:sp>
        <p:sp>
          <p:nvSpPr>
            <p:cNvPr id="199" name="Google Shape;199;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grpSp>
      <p:sp>
        <p:nvSpPr>
          <p:cNvPr id="200" name="Google Shape;200;p6"/>
          <p:cNvSpPr txBox="1"/>
          <p:nvPr/>
        </p:nvSpPr>
        <p:spPr>
          <a:xfrm>
            <a:off x="0" y="2636068"/>
            <a:ext cx="12192000" cy="1493935"/>
          </a:xfrm>
          <a:prstGeom prst="rect">
            <a:avLst/>
          </a:prstGeom>
          <a:noFill/>
          <a:ln>
            <a:noFill/>
          </a:ln>
        </p:spPr>
        <p:txBody>
          <a:bodyPr spcFirstLastPara="1" wrap="square" lIns="0" tIns="0" rIns="0" bIns="0" anchor="t" anchorCtr="0">
            <a:spAutoFit/>
          </a:bodyPr>
          <a:lstStyle/>
          <a:p>
            <a:pPr algn="ctr">
              <a:lnSpc>
                <a:spcPct val="140000"/>
              </a:lnSpc>
            </a:pPr>
            <a:r>
              <a:rPr lang="en-US" sz="6934">
                <a:solidFill>
                  <a:srgbClr val="FAFAFA"/>
                </a:solidFill>
                <a:latin typeface="Arial"/>
                <a:ea typeface="Arial"/>
                <a:cs typeface="Arial"/>
                <a:sym typeface="Arial"/>
              </a:rPr>
              <a:t>LIFE HAPPENS</a:t>
            </a:r>
            <a:endParaRPr sz="1200"/>
          </a:p>
        </p:txBody>
      </p:sp>
      <p:grpSp>
        <p:nvGrpSpPr>
          <p:cNvPr id="201" name="Google Shape;201;p6"/>
          <p:cNvGrpSpPr/>
          <p:nvPr/>
        </p:nvGrpSpPr>
        <p:grpSpPr>
          <a:xfrm>
            <a:off x="9386629" y="4164029"/>
            <a:ext cx="2577383" cy="2501675"/>
            <a:chOff x="-23042" y="66269"/>
            <a:chExt cx="6542159" cy="6349987"/>
          </a:xfrm>
        </p:grpSpPr>
        <p:sp>
          <p:nvSpPr>
            <p:cNvPr id="202" name="Google Shape;202;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6">
                <a:alphaModFix/>
              </a:blip>
              <a:stretch>
                <a:fillRect l="222" r="-49552"/>
              </a:stretch>
            </a:blipFill>
            <a:ln>
              <a:noFill/>
            </a:ln>
          </p:spPr>
          <p:txBody>
            <a:bodyPr spcFirstLastPara="1" wrap="square" lIns="60950" tIns="60950" rIns="60950" bIns="60950" anchor="ctr" anchorCtr="0">
              <a:noAutofit/>
            </a:bodyPr>
            <a:lstStyle/>
            <a:p>
              <a:endParaRPr sz="1200"/>
            </a:p>
          </p:txBody>
        </p:sp>
        <p:sp>
          <p:nvSpPr>
            <p:cNvPr id="203" name="Google Shape;203;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grpSp>
      <p:grpSp>
        <p:nvGrpSpPr>
          <p:cNvPr id="204" name="Google Shape;204;p6"/>
          <p:cNvGrpSpPr/>
          <p:nvPr/>
        </p:nvGrpSpPr>
        <p:grpSpPr>
          <a:xfrm>
            <a:off x="5248785" y="102308"/>
            <a:ext cx="2577383" cy="2501675"/>
            <a:chOff x="-23042" y="66269"/>
            <a:chExt cx="6542159" cy="6349987"/>
          </a:xfrm>
        </p:grpSpPr>
        <p:sp>
          <p:nvSpPr>
            <p:cNvPr id="205" name="Google Shape;205;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7">
                <a:alphaModFix/>
              </a:blip>
              <a:stretch>
                <a:fillRect l="-24570" r="-24569"/>
              </a:stretch>
            </a:blipFill>
            <a:ln>
              <a:noFill/>
            </a:ln>
          </p:spPr>
          <p:txBody>
            <a:bodyPr spcFirstLastPara="1" wrap="square" lIns="60950" tIns="60950" rIns="60950" bIns="60950" anchor="ctr" anchorCtr="0">
              <a:noAutofit/>
            </a:bodyPr>
            <a:lstStyle/>
            <a:p>
              <a:endParaRPr sz="1200"/>
            </a:p>
          </p:txBody>
        </p:sp>
        <p:sp>
          <p:nvSpPr>
            <p:cNvPr id="206" name="Google Shape;206;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grpSp>
      <p:grpSp>
        <p:nvGrpSpPr>
          <p:cNvPr id="207" name="Google Shape;207;p6"/>
          <p:cNvGrpSpPr/>
          <p:nvPr/>
        </p:nvGrpSpPr>
        <p:grpSpPr>
          <a:xfrm>
            <a:off x="179309" y="3389037"/>
            <a:ext cx="2577383" cy="2501675"/>
            <a:chOff x="-23042" y="66269"/>
            <a:chExt cx="6542159" cy="6349987"/>
          </a:xfrm>
        </p:grpSpPr>
        <p:sp>
          <p:nvSpPr>
            <p:cNvPr id="208" name="Google Shape;208;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8">
                <a:alphaModFix/>
              </a:blip>
              <a:stretch>
                <a:fillRect l="-41089" r="-8233"/>
              </a:stretch>
            </a:blipFill>
            <a:ln>
              <a:noFill/>
            </a:ln>
          </p:spPr>
          <p:txBody>
            <a:bodyPr spcFirstLastPara="1" wrap="square" lIns="60950" tIns="60950" rIns="60950" bIns="60950" anchor="ctr" anchorCtr="0">
              <a:noAutofit/>
            </a:bodyPr>
            <a:lstStyle/>
            <a:p>
              <a:endParaRPr sz="1200"/>
            </a:p>
          </p:txBody>
        </p:sp>
        <p:sp>
          <p:nvSpPr>
            <p:cNvPr id="209" name="Google Shape;209;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grpSp>
      <p:grpSp>
        <p:nvGrpSpPr>
          <p:cNvPr id="210" name="Google Shape;210;p6"/>
          <p:cNvGrpSpPr/>
          <p:nvPr/>
        </p:nvGrpSpPr>
        <p:grpSpPr>
          <a:xfrm>
            <a:off x="3153231" y="4164029"/>
            <a:ext cx="2577383" cy="2501675"/>
            <a:chOff x="-23042" y="66269"/>
            <a:chExt cx="6542159" cy="6349987"/>
          </a:xfrm>
        </p:grpSpPr>
        <p:sp>
          <p:nvSpPr>
            <p:cNvPr id="211" name="Google Shape;211;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9">
                <a:alphaModFix/>
              </a:blip>
              <a:stretch>
                <a:fillRect l="-40460" r="-8817"/>
              </a:stretch>
            </a:blipFill>
            <a:ln>
              <a:noFill/>
            </a:ln>
          </p:spPr>
          <p:txBody>
            <a:bodyPr spcFirstLastPara="1" wrap="square" lIns="60950" tIns="60950" rIns="60950" bIns="60950" anchor="ctr" anchorCtr="0">
              <a:noAutofit/>
            </a:bodyPr>
            <a:lstStyle/>
            <a:p>
              <a:endParaRPr sz="1200"/>
            </a:p>
          </p:txBody>
        </p:sp>
        <p:sp>
          <p:nvSpPr>
            <p:cNvPr id="212" name="Google Shape;212;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grpSp>
      <p:grpSp>
        <p:nvGrpSpPr>
          <p:cNvPr id="213" name="Google Shape;213;p6"/>
          <p:cNvGrpSpPr/>
          <p:nvPr/>
        </p:nvGrpSpPr>
        <p:grpSpPr>
          <a:xfrm>
            <a:off x="6269930" y="3901922"/>
            <a:ext cx="2577383" cy="2501675"/>
            <a:chOff x="-23042" y="66269"/>
            <a:chExt cx="6542159" cy="6349987"/>
          </a:xfrm>
        </p:grpSpPr>
        <p:sp>
          <p:nvSpPr>
            <p:cNvPr id="214" name="Google Shape;214;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10">
                <a:alphaModFix/>
              </a:blip>
              <a:stretch>
                <a:fillRect l="-24639" r="-24638"/>
              </a:stretch>
            </a:blipFill>
            <a:ln>
              <a:noFill/>
            </a:ln>
          </p:spPr>
          <p:txBody>
            <a:bodyPr spcFirstLastPara="1" wrap="square" lIns="60950" tIns="60950" rIns="60950" bIns="60950" anchor="ctr" anchorCtr="0">
              <a:noAutofit/>
            </a:bodyPr>
            <a:lstStyle/>
            <a:p>
              <a:endParaRPr sz="1200"/>
            </a:p>
          </p:txBody>
        </p:sp>
        <p:sp>
          <p:nvSpPr>
            <p:cNvPr id="215" name="Google Shape;215;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grpSp>
      <p:grpSp>
        <p:nvGrpSpPr>
          <p:cNvPr id="216" name="Google Shape;216;p6"/>
          <p:cNvGrpSpPr/>
          <p:nvPr/>
        </p:nvGrpSpPr>
        <p:grpSpPr>
          <a:xfrm>
            <a:off x="9153891" y="666559"/>
            <a:ext cx="2577383" cy="2501675"/>
            <a:chOff x="-23042" y="66269"/>
            <a:chExt cx="6542159" cy="6349987"/>
          </a:xfrm>
        </p:grpSpPr>
        <p:sp>
          <p:nvSpPr>
            <p:cNvPr id="217" name="Google Shape;217;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11">
                <a:alphaModFix/>
              </a:blip>
              <a:stretch>
                <a:fillRect l="-34398" r="-14926"/>
              </a:stretch>
            </a:blipFill>
            <a:ln>
              <a:noFill/>
            </a:ln>
          </p:spPr>
          <p:txBody>
            <a:bodyPr spcFirstLastPara="1" wrap="square" lIns="60950" tIns="60950" rIns="60950" bIns="60950" anchor="ctr" anchorCtr="0">
              <a:noAutofit/>
            </a:bodyPr>
            <a:lstStyle/>
            <a:p>
              <a:endParaRPr sz="1200"/>
            </a:p>
          </p:txBody>
        </p:sp>
        <p:sp>
          <p:nvSpPr>
            <p:cNvPr id="218" name="Google Shape;218;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72" name="Google Shape;172;p5"/>
          <p:cNvGrpSpPr/>
          <p:nvPr/>
        </p:nvGrpSpPr>
        <p:grpSpPr>
          <a:xfrm>
            <a:off x="854174" y="2087869"/>
            <a:ext cx="10644409" cy="2799892"/>
            <a:chOff x="0" y="0"/>
            <a:chExt cx="16460792" cy="4329826"/>
          </a:xfrm>
        </p:grpSpPr>
        <p:sp>
          <p:nvSpPr>
            <p:cNvPr id="173" name="Google Shape;173;p5"/>
            <p:cNvSpPr/>
            <p:nvPr/>
          </p:nvSpPr>
          <p:spPr>
            <a:xfrm>
              <a:off x="31750" y="31750"/>
              <a:ext cx="16397292" cy="4266326"/>
            </a:xfrm>
            <a:custGeom>
              <a:avLst/>
              <a:gdLst/>
              <a:ahLst/>
              <a:cxnLst/>
              <a:rect l="l" t="t" r="r" b="b"/>
              <a:pathLst>
                <a:path w="16397292" h="4266326" extrusionOk="0">
                  <a:moveTo>
                    <a:pt x="16304582" y="4266326"/>
                  </a:moveTo>
                  <a:lnTo>
                    <a:pt x="92710" y="4266326"/>
                  </a:lnTo>
                  <a:cubicBezTo>
                    <a:pt x="41910" y="4266326"/>
                    <a:pt x="0" y="4224416"/>
                    <a:pt x="0" y="4173616"/>
                  </a:cubicBezTo>
                  <a:lnTo>
                    <a:pt x="0" y="92710"/>
                  </a:lnTo>
                  <a:cubicBezTo>
                    <a:pt x="0" y="41910"/>
                    <a:pt x="41910" y="0"/>
                    <a:pt x="92710" y="0"/>
                  </a:cubicBezTo>
                  <a:lnTo>
                    <a:pt x="16303312" y="0"/>
                  </a:lnTo>
                  <a:cubicBezTo>
                    <a:pt x="16354112" y="0"/>
                    <a:pt x="16396022" y="41910"/>
                    <a:pt x="16396022" y="92710"/>
                  </a:cubicBezTo>
                  <a:lnTo>
                    <a:pt x="16396022" y="4172346"/>
                  </a:lnTo>
                  <a:cubicBezTo>
                    <a:pt x="16397292" y="4224416"/>
                    <a:pt x="16355382" y="4266326"/>
                    <a:pt x="16304582" y="4266326"/>
                  </a:cubicBezTo>
                  <a:close/>
                </a:path>
              </a:pathLst>
            </a:custGeom>
            <a:solidFill>
              <a:srgbClr val="F2A027"/>
            </a:solidFill>
            <a:ln>
              <a:noFill/>
            </a:ln>
          </p:spPr>
          <p:txBody>
            <a:bodyPr spcFirstLastPara="1" wrap="square" lIns="60950" tIns="60950" rIns="60950" bIns="60950" anchor="ctr" anchorCtr="0">
              <a:noAutofit/>
            </a:bodyPr>
            <a:lstStyle/>
            <a:p>
              <a:endParaRPr sz="1200"/>
            </a:p>
          </p:txBody>
        </p:sp>
        <p:sp>
          <p:nvSpPr>
            <p:cNvPr id="174" name="Google Shape;174;p5"/>
            <p:cNvSpPr/>
            <p:nvPr/>
          </p:nvSpPr>
          <p:spPr>
            <a:xfrm>
              <a:off x="0" y="0"/>
              <a:ext cx="16460792" cy="4329826"/>
            </a:xfrm>
            <a:custGeom>
              <a:avLst/>
              <a:gdLst/>
              <a:ahLst/>
              <a:cxnLst/>
              <a:rect l="l" t="t" r="r" b="b"/>
              <a:pathLst>
                <a:path w="16460792" h="4329826" extrusionOk="0">
                  <a:moveTo>
                    <a:pt x="16336332" y="59690"/>
                  </a:moveTo>
                  <a:cubicBezTo>
                    <a:pt x="16371892" y="59690"/>
                    <a:pt x="16401103" y="88900"/>
                    <a:pt x="16401103" y="124460"/>
                  </a:cubicBezTo>
                  <a:lnTo>
                    <a:pt x="16401103" y="4205366"/>
                  </a:lnTo>
                  <a:cubicBezTo>
                    <a:pt x="16401103" y="4240926"/>
                    <a:pt x="16371892" y="4270136"/>
                    <a:pt x="16336332" y="4270136"/>
                  </a:cubicBezTo>
                  <a:lnTo>
                    <a:pt x="124460" y="4270136"/>
                  </a:lnTo>
                  <a:cubicBezTo>
                    <a:pt x="88900" y="4270136"/>
                    <a:pt x="59690" y="4240926"/>
                    <a:pt x="59690" y="4205366"/>
                  </a:cubicBezTo>
                  <a:lnTo>
                    <a:pt x="59690" y="124460"/>
                  </a:lnTo>
                  <a:cubicBezTo>
                    <a:pt x="59690" y="88900"/>
                    <a:pt x="88900" y="59690"/>
                    <a:pt x="124460" y="59690"/>
                  </a:cubicBezTo>
                  <a:lnTo>
                    <a:pt x="16336332" y="59690"/>
                  </a:lnTo>
                  <a:moveTo>
                    <a:pt x="16336332" y="0"/>
                  </a:moveTo>
                  <a:lnTo>
                    <a:pt x="124460" y="0"/>
                  </a:lnTo>
                  <a:cubicBezTo>
                    <a:pt x="55880" y="0"/>
                    <a:pt x="0" y="55880"/>
                    <a:pt x="0" y="124460"/>
                  </a:cubicBezTo>
                  <a:lnTo>
                    <a:pt x="0" y="4205366"/>
                  </a:lnTo>
                  <a:cubicBezTo>
                    <a:pt x="0" y="4273946"/>
                    <a:pt x="55880" y="4329826"/>
                    <a:pt x="124460" y="4329826"/>
                  </a:cubicBezTo>
                  <a:lnTo>
                    <a:pt x="16336332" y="4329826"/>
                  </a:lnTo>
                  <a:cubicBezTo>
                    <a:pt x="16404912" y="4329826"/>
                    <a:pt x="16460792" y="4273946"/>
                    <a:pt x="16460792" y="4205366"/>
                  </a:cubicBezTo>
                  <a:lnTo>
                    <a:pt x="16460792" y="124460"/>
                  </a:lnTo>
                  <a:cubicBezTo>
                    <a:pt x="16460792" y="55880"/>
                    <a:pt x="16404912" y="0"/>
                    <a:pt x="16336332" y="0"/>
                  </a:cubicBezTo>
                  <a:close/>
                </a:path>
              </a:pathLst>
            </a:custGeom>
            <a:solidFill>
              <a:srgbClr val="303030"/>
            </a:solidFill>
            <a:ln>
              <a:noFill/>
            </a:ln>
          </p:spPr>
          <p:txBody>
            <a:bodyPr spcFirstLastPara="1" wrap="square" lIns="60950" tIns="60950" rIns="60950" bIns="60950" anchor="ctr" anchorCtr="0">
              <a:noAutofit/>
            </a:bodyPr>
            <a:lstStyle/>
            <a:p>
              <a:endParaRPr sz="1200"/>
            </a:p>
          </p:txBody>
        </p:sp>
      </p:grpSp>
      <p:grpSp>
        <p:nvGrpSpPr>
          <p:cNvPr id="175" name="Google Shape;175;p5"/>
          <p:cNvGrpSpPr/>
          <p:nvPr/>
        </p:nvGrpSpPr>
        <p:grpSpPr>
          <a:xfrm>
            <a:off x="685466" y="1970240"/>
            <a:ext cx="10677606" cy="2785380"/>
            <a:chOff x="0" y="0"/>
            <a:chExt cx="16512130" cy="4307384"/>
          </a:xfrm>
        </p:grpSpPr>
        <p:sp>
          <p:nvSpPr>
            <p:cNvPr id="176" name="Google Shape;176;p5"/>
            <p:cNvSpPr/>
            <p:nvPr/>
          </p:nvSpPr>
          <p:spPr>
            <a:xfrm>
              <a:off x="31750" y="31750"/>
              <a:ext cx="16448630" cy="4243884"/>
            </a:xfrm>
            <a:custGeom>
              <a:avLst/>
              <a:gdLst/>
              <a:ahLst/>
              <a:cxnLst/>
              <a:rect l="l" t="t" r="r" b="b"/>
              <a:pathLst>
                <a:path w="16448630" h="4243884" extrusionOk="0">
                  <a:moveTo>
                    <a:pt x="16355921" y="4243884"/>
                  </a:moveTo>
                  <a:lnTo>
                    <a:pt x="92710" y="4243884"/>
                  </a:lnTo>
                  <a:cubicBezTo>
                    <a:pt x="41910" y="4243884"/>
                    <a:pt x="0" y="4201974"/>
                    <a:pt x="0" y="4151174"/>
                  </a:cubicBezTo>
                  <a:lnTo>
                    <a:pt x="0" y="92710"/>
                  </a:lnTo>
                  <a:cubicBezTo>
                    <a:pt x="0" y="41910"/>
                    <a:pt x="41910" y="0"/>
                    <a:pt x="92710" y="0"/>
                  </a:cubicBezTo>
                  <a:lnTo>
                    <a:pt x="16354651" y="0"/>
                  </a:lnTo>
                  <a:cubicBezTo>
                    <a:pt x="16405451" y="0"/>
                    <a:pt x="16447360" y="41910"/>
                    <a:pt x="16447360" y="92710"/>
                  </a:cubicBezTo>
                  <a:lnTo>
                    <a:pt x="16447360" y="4149904"/>
                  </a:lnTo>
                  <a:cubicBezTo>
                    <a:pt x="16448630" y="4201974"/>
                    <a:pt x="16406721" y="4243884"/>
                    <a:pt x="16355921" y="424388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77" name="Google Shape;177;p5"/>
            <p:cNvSpPr/>
            <p:nvPr/>
          </p:nvSpPr>
          <p:spPr>
            <a:xfrm>
              <a:off x="0" y="0"/>
              <a:ext cx="16512130" cy="4307384"/>
            </a:xfrm>
            <a:custGeom>
              <a:avLst/>
              <a:gdLst/>
              <a:ahLst/>
              <a:cxnLst/>
              <a:rect l="l" t="t" r="r" b="b"/>
              <a:pathLst>
                <a:path w="16512130" h="4307384" extrusionOk="0">
                  <a:moveTo>
                    <a:pt x="16387671" y="59690"/>
                  </a:moveTo>
                  <a:cubicBezTo>
                    <a:pt x="16423230" y="59690"/>
                    <a:pt x="16452441" y="88900"/>
                    <a:pt x="16452441" y="124460"/>
                  </a:cubicBezTo>
                  <a:lnTo>
                    <a:pt x="16452441" y="4182925"/>
                  </a:lnTo>
                  <a:cubicBezTo>
                    <a:pt x="16452441" y="4218484"/>
                    <a:pt x="16423230" y="4247694"/>
                    <a:pt x="16387671" y="4247694"/>
                  </a:cubicBezTo>
                  <a:lnTo>
                    <a:pt x="124460" y="4247694"/>
                  </a:lnTo>
                  <a:cubicBezTo>
                    <a:pt x="88900" y="4247694"/>
                    <a:pt x="59690" y="4218484"/>
                    <a:pt x="59690" y="4182925"/>
                  </a:cubicBezTo>
                  <a:lnTo>
                    <a:pt x="59690" y="124460"/>
                  </a:lnTo>
                  <a:cubicBezTo>
                    <a:pt x="59690" y="88900"/>
                    <a:pt x="88900" y="59690"/>
                    <a:pt x="124460" y="59690"/>
                  </a:cubicBezTo>
                  <a:lnTo>
                    <a:pt x="16387671" y="59690"/>
                  </a:lnTo>
                  <a:moveTo>
                    <a:pt x="16387671" y="0"/>
                  </a:moveTo>
                  <a:lnTo>
                    <a:pt x="124460" y="0"/>
                  </a:lnTo>
                  <a:cubicBezTo>
                    <a:pt x="55880" y="0"/>
                    <a:pt x="0" y="55880"/>
                    <a:pt x="0" y="124460"/>
                  </a:cubicBezTo>
                  <a:lnTo>
                    <a:pt x="0" y="4182925"/>
                  </a:lnTo>
                  <a:cubicBezTo>
                    <a:pt x="0" y="4251504"/>
                    <a:pt x="55880" y="4307384"/>
                    <a:pt x="124460" y="4307384"/>
                  </a:cubicBezTo>
                  <a:lnTo>
                    <a:pt x="16387671" y="4307384"/>
                  </a:lnTo>
                  <a:cubicBezTo>
                    <a:pt x="16456251" y="4307384"/>
                    <a:pt x="16512130" y="4251504"/>
                    <a:pt x="16512130" y="4182925"/>
                  </a:cubicBezTo>
                  <a:lnTo>
                    <a:pt x="16512130" y="124460"/>
                  </a:lnTo>
                  <a:cubicBezTo>
                    <a:pt x="16512130" y="55880"/>
                    <a:pt x="16456251" y="0"/>
                    <a:pt x="16387671" y="0"/>
                  </a:cubicBezTo>
                  <a:close/>
                </a:path>
              </a:pathLst>
            </a:custGeom>
            <a:solidFill>
              <a:srgbClr val="303030"/>
            </a:solidFill>
            <a:ln>
              <a:noFill/>
            </a:ln>
          </p:spPr>
          <p:txBody>
            <a:bodyPr spcFirstLastPara="1" wrap="square" lIns="60950" tIns="60950" rIns="60950" bIns="60950" anchor="ctr" anchorCtr="0">
              <a:noAutofit/>
            </a:bodyPr>
            <a:lstStyle/>
            <a:p>
              <a:endParaRPr sz="1200"/>
            </a:p>
          </p:txBody>
        </p:sp>
      </p:grpSp>
      <p:pic>
        <p:nvPicPr>
          <p:cNvPr id="178" name="Google Shape;178;p5"/>
          <p:cNvPicPr preferRelativeResize="0"/>
          <p:nvPr/>
        </p:nvPicPr>
        <p:blipFill rotWithShape="1">
          <a:blip r:embed="rId3">
            <a:alphaModFix/>
          </a:blip>
          <a:srcRect/>
          <a:stretch/>
        </p:blipFill>
        <p:spPr>
          <a:xfrm rot="-2273266">
            <a:off x="-513102" y="1090929"/>
            <a:ext cx="1643167" cy="956024"/>
          </a:xfrm>
          <a:prstGeom prst="rect">
            <a:avLst/>
          </a:prstGeom>
          <a:noFill/>
          <a:ln>
            <a:noFill/>
          </a:ln>
        </p:spPr>
      </p:pic>
      <p:pic>
        <p:nvPicPr>
          <p:cNvPr id="179" name="Google Shape;179;p5"/>
          <p:cNvPicPr preferRelativeResize="0"/>
          <p:nvPr/>
        </p:nvPicPr>
        <p:blipFill rotWithShape="1">
          <a:blip r:embed="rId4">
            <a:alphaModFix/>
          </a:blip>
          <a:srcRect/>
          <a:stretch/>
        </p:blipFill>
        <p:spPr>
          <a:xfrm>
            <a:off x="10831781" y="4064779"/>
            <a:ext cx="2833669" cy="2606975"/>
          </a:xfrm>
          <a:prstGeom prst="rect">
            <a:avLst/>
          </a:prstGeom>
          <a:noFill/>
          <a:ln>
            <a:noFill/>
          </a:ln>
        </p:spPr>
      </p:pic>
      <p:sp>
        <p:nvSpPr>
          <p:cNvPr id="180" name="Google Shape;180;p5"/>
          <p:cNvSpPr txBox="1"/>
          <p:nvPr/>
        </p:nvSpPr>
        <p:spPr>
          <a:xfrm>
            <a:off x="1325864" y="2345159"/>
            <a:ext cx="9396809" cy="2010935"/>
          </a:xfrm>
          <a:prstGeom prst="rect">
            <a:avLst/>
          </a:prstGeom>
          <a:noFill/>
          <a:ln>
            <a:noFill/>
          </a:ln>
        </p:spPr>
        <p:txBody>
          <a:bodyPr spcFirstLastPara="1" wrap="square" lIns="0" tIns="0" rIns="0" bIns="0" anchor="t" anchorCtr="0">
            <a:spAutoFit/>
          </a:bodyPr>
          <a:lstStyle/>
          <a:p>
            <a:pPr algn="ctr">
              <a:lnSpc>
                <a:spcPct val="140000"/>
              </a:lnSpc>
            </a:pPr>
            <a:r>
              <a:rPr lang="en-US" sz="4667">
                <a:solidFill>
                  <a:srgbClr val="303030"/>
                </a:solidFill>
                <a:latin typeface="Arial"/>
                <a:ea typeface="Arial"/>
                <a:cs typeface="Arial"/>
                <a:sym typeface="Arial"/>
              </a:rPr>
              <a:t>People don't leave Rotary</a:t>
            </a:r>
            <a:endParaRPr sz="1200"/>
          </a:p>
          <a:p>
            <a:pPr algn="ctr">
              <a:lnSpc>
                <a:spcPct val="140000"/>
              </a:lnSpc>
            </a:pPr>
            <a:r>
              <a:rPr lang="en-US" sz="4667">
                <a:solidFill>
                  <a:srgbClr val="303030"/>
                </a:solidFill>
                <a:latin typeface="Arial"/>
                <a:ea typeface="Arial"/>
                <a:cs typeface="Arial"/>
                <a:sym typeface="Arial"/>
              </a:rPr>
              <a:t>because they don't like Rotary.</a:t>
            </a:r>
            <a:endParaRPr sz="1200"/>
          </a:p>
        </p:txBody>
      </p:sp>
      <p:grpSp>
        <p:nvGrpSpPr>
          <p:cNvPr id="181" name="Google Shape;181;p5"/>
          <p:cNvGrpSpPr/>
          <p:nvPr/>
        </p:nvGrpSpPr>
        <p:grpSpPr>
          <a:xfrm rot="-3970600">
            <a:off x="9582469" y="-2664709"/>
            <a:ext cx="2057400" cy="5575092"/>
            <a:chOff x="0" y="-38100"/>
            <a:chExt cx="812800" cy="2202505"/>
          </a:xfrm>
        </p:grpSpPr>
        <p:sp>
          <p:nvSpPr>
            <p:cNvPr id="182" name="Google Shape;182;p5"/>
            <p:cNvSpPr/>
            <p:nvPr/>
          </p:nvSpPr>
          <p:spPr>
            <a:xfrm>
              <a:off x="0" y="0"/>
              <a:ext cx="812800" cy="2164405"/>
            </a:xfrm>
            <a:custGeom>
              <a:avLst/>
              <a:gdLst/>
              <a:ahLst/>
              <a:cxnLst/>
              <a:rect l="l" t="t" r="r" b="b"/>
              <a:pathLst>
                <a:path w="812800" h="2164405" extrusionOk="0">
                  <a:moveTo>
                    <a:pt x="0" y="0"/>
                  </a:moveTo>
                  <a:lnTo>
                    <a:pt x="812800" y="0"/>
                  </a:lnTo>
                  <a:lnTo>
                    <a:pt x="812800" y="2164405"/>
                  </a:lnTo>
                  <a:lnTo>
                    <a:pt x="0" y="2164405"/>
                  </a:lnTo>
                  <a:close/>
                </a:path>
              </a:pathLst>
            </a:custGeom>
            <a:solidFill>
              <a:srgbClr val="000000"/>
            </a:solidFill>
            <a:ln>
              <a:noFill/>
            </a:ln>
          </p:spPr>
          <p:txBody>
            <a:bodyPr/>
            <a:lstStyle/>
            <a:p>
              <a:endParaRPr lang="en-US" sz="1200"/>
            </a:p>
          </p:txBody>
        </p:sp>
        <p:sp>
          <p:nvSpPr>
            <p:cNvPr id="183" name="Google Shape;183;p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pic>
        <p:nvPicPr>
          <p:cNvPr id="184" name="Google Shape;184;p5"/>
          <p:cNvPicPr preferRelativeResize="0"/>
          <p:nvPr/>
        </p:nvPicPr>
        <p:blipFill rotWithShape="1">
          <a:blip r:embed="rId5">
            <a:alphaModFix/>
          </a:blip>
          <a:srcRect/>
          <a:stretch/>
        </p:blipFill>
        <p:spPr>
          <a:xfrm>
            <a:off x="10158932" y="142314"/>
            <a:ext cx="1834533" cy="710518"/>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4"/>
          <p:cNvGrpSpPr/>
          <p:nvPr/>
        </p:nvGrpSpPr>
        <p:grpSpPr>
          <a:xfrm>
            <a:off x="545681" y="1300554"/>
            <a:ext cx="4534834" cy="4382281"/>
            <a:chOff x="-31020" y="89214"/>
            <a:chExt cx="9069667" cy="8764563"/>
          </a:xfrm>
        </p:grpSpPr>
        <p:grpSp>
          <p:nvGrpSpPr>
            <p:cNvPr id="147" name="Google Shape;147;p4"/>
            <p:cNvGrpSpPr/>
            <p:nvPr/>
          </p:nvGrpSpPr>
          <p:grpSpPr>
            <a:xfrm>
              <a:off x="-31020" y="89214"/>
              <a:ext cx="8807279" cy="8548570"/>
              <a:chOff x="-23042" y="66269"/>
              <a:chExt cx="6542159" cy="6349987"/>
            </a:xfrm>
          </p:grpSpPr>
          <p:sp>
            <p:nvSpPr>
              <p:cNvPr id="148" name="Google Shape;148;p4"/>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2A027"/>
              </a:solidFill>
              <a:ln w="12700" cap="flat" cmpd="sng">
                <a:solidFill>
                  <a:srgbClr val="000000"/>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149" name="Google Shape;149;p4"/>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03030"/>
              </a:solidFill>
              <a:ln>
                <a:noFill/>
              </a:ln>
            </p:spPr>
            <p:txBody>
              <a:bodyPr spcFirstLastPara="1" wrap="square" lIns="60950" tIns="60950" rIns="60950" bIns="60950" anchor="ctr" anchorCtr="0">
                <a:noAutofit/>
              </a:bodyPr>
              <a:lstStyle/>
              <a:p>
                <a:endParaRPr sz="1200"/>
              </a:p>
            </p:txBody>
          </p:sp>
        </p:grpSp>
        <p:grpSp>
          <p:nvGrpSpPr>
            <p:cNvPr id="150" name="Google Shape;150;p4"/>
            <p:cNvGrpSpPr/>
            <p:nvPr/>
          </p:nvGrpSpPr>
          <p:grpSpPr>
            <a:xfrm>
              <a:off x="231368" y="305207"/>
              <a:ext cx="8807279" cy="8548570"/>
              <a:chOff x="-23042" y="66269"/>
              <a:chExt cx="6542159" cy="6349987"/>
            </a:xfrm>
          </p:grpSpPr>
          <p:sp>
            <p:nvSpPr>
              <p:cNvPr id="151" name="Google Shape;151;p4"/>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3">
                  <a:alphaModFix/>
                </a:blip>
                <a:stretch>
                  <a:fillRect l="-35763" r="-13561"/>
                </a:stretch>
              </a:blipFill>
              <a:ln>
                <a:noFill/>
              </a:ln>
            </p:spPr>
            <p:txBody>
              <a:bodyPr spcFirstLastPara="1" wrap="square" lIns="60950" tIns="60950" rIns="60950" bIns="60950" anchor="ctr" anchorCtr="0">
                <a:noAutofit/>
              </a:bodyPr>
              <a:lstStyle/>
              <a:p>
                <a:endParaRPr sz="1200"/>
              </a:p>
            </p:txBody>
          </p:sp>
          <p:sp>
            <p:nvSpPr>
              <p:cNvPr id="152" name="Google Shape;152;p4"/>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03030"/>
              </a:solidFill>
              <a:ln>
                <a:noFill/>
              </a:ln>
            </p:spPr>
            <p:txBody>
              <a:bodyPr spcFirstLastPara="1" wrap="square" lIns="60950" tIns="60950" rIns="60950" bIns="60950" anchor="ctr" anchorCtr="0">
                <a:noAutofit/>
              </a:bodyPr>
              <a:lstStyle/>
              <a:p>
                <a:endParaRPr sz="1200"/>
              </a:p>
            </p:txBody>
          </p:sp>
        </p:grpSp>
      </p:grpSp>
      <p:grpSp>
        <p:nvGrpSpPr>
          <p:cNvPr id="153" name="Google Shape;153;p4"/>
          <p:cNvGrpSpPr/>
          <p:nvPr/>
        </p:nvGrpSpPr>
        <p:grpSpPr>
          <a:xfrm>
            <a:off x="5766552" y="2908999"/>
            <a:ext cx="5672123" cy="2719913"/>
            <a:chOff x="0" y="0"/>
            <a:chExt cx="16460792" cy="7893325"/>
          </a:xfrm>
        </p:grpSpPr>
        <p:sp>
          <p:nvSpPr>
            <p:cNvPr id="154" name="Google Shape;154;p4"/>
            <p:cNvSpPr/>
            <p:nvPr/>
          </p:nvSpPr>
          <p:spPr>
            <a:xfrm>
              <a:off x="31750" y="31750"/>
              <a:ext cx="16397292" cy="7829824"/>
            </a:xfrm>
            <a:custGeom>
              <a:avLst/>
              <a:gdLst/>
              <a:ahLst/>
              <a:cxnLst/>
              <a:rect l="l" t="t" r="r" b="b"/>
              <a:pathLst>
                <a:path w="16397292" h="7829824" extrusionOk="0">
                  <a:moveTo>
                    <a:pt x="16304582" y="7829824"/>
                  </a:moveTo>
                  <a:lnTo>
                    <a:pt x="92710" y="7829824"/>
                  </a:lnTo>
                  <a:cubicBezTo>
                    <a:pt x="41910" y="7829824"/>
                    <a:pt x="0" y="7787915"/>
                    <a:pt x="0" y="7737115"/>
                  </a:cubicBezTo>
                  <a:lnTo>
                    <a:pt x="0" y="92710"/>
                  </a:lnTo>
                  <a:cubicBezTo>
                    <a:pt x="0" y="41910"/>
                    <a:pt x="41910" y="0"/>
                    <a:pt x="92710" y="0"/>
                  </a:cubicBezTo>
                  <a:lnTo>
                    <a:pt x="16303312" y="0"/>
                  </a:lnTo>
                  <a:cubicBezTo>
                    <a:pt x="16354112" y="0"/>
                    <a:pt x="16396022" y="41910"/>
                    <a:pt x="16396022" y="92710"/>
                  </a:cubicBezTo>
                  <a:lnTo>
                    <a:pt x="16396022" y="7735845"/>
                  </a:lnTo>
                  <a:cubicBezTo>
                    <a:pt x="16397292" y="7787915"/>
                    <a:pt x="16355382" y="7829824"/>
                    <a:pt x="16304582" y="7829824"/>
                  </a:cubicBezTo>
                  <a:close/>
                </a:path>
              </a:pathLst>
            </a:custGeom>
            <a:solidFill>
              <a:srgbClr val="F2A027"/>
            </a:solidFill>
            <a:ln>
              <a:noFill/>
            </a:ln>
          </p:spPr>
          <p:txBody>
            <a:bodyPr spcFirstLastPara="1" wrap="square" lIns="60950" tIns="60950" rIns="60950" bIns="60950" anchor="ctr" anchorCtr="0">
              <a:noAutofit/>
            </a:bodyPr>
            <a:lstStyle/>
            <a:p>
              <a:endParaRPr sz="1200"/>
            </a:p>
          </p:txBody>
        </p:sp>
        <p:sp>
          <p:nvSpPr>
            <p:cNvPr id="155" name="Google Shape;155;p4"/>
            <p:cNvSpPr/>
            <p:nvPr/>
          </p:nvSpPr>
          <p:spPr>
            <a:xfrm>
              <a:off x="0" y="0"/>
              <a:ext cx="16460792" cy="7893325"/>
            </a:xfrm>
            <a:custGeom>
              <a:avLst/>
              <a:gdLst/>
              <a:ahLst/>
              <a:cxnLst/>
              <a:rect l="l" t="t" r="r" b="b"/>
              <a:pathLst>
                <a:path w="16460792" h="7893325" extrusionOk="0">
                  <a:moveTo>
                    <a:pt x="16336332" y="59690"/>
                  </a:moveTo>
                  <a:cubicBezTo>
                    <a:pt x="16371892" y="59690"/>
                    <a:pt x="16401103" y="88900"/>
                    <a:pt x="16401103" y="124460"/>
                  </a:cubicBezTo>
                  <a:lnTo>
                    <a:pt x="16401103" y="7768865"/>
                  </a:lnTo>
                  <a:cubicBezTo>
                    <a:pt x="16401103" y="7804425"/>
                    <a:pt x="16371892" y="7833635"/>
                    <a:pt x="16336332" y="7833635"/>
                  </a:cubicBezTo>
                  <a:lnTo>
                    <a:pt x="124460" y="7833635"/>
                  </a:lnTo>
                  <a:cubicBezTo>
                    <a:pt x="88900" y="7833635"/>
                    <a:pt x="59690" y="7804425"/>
                    <a:pt x="59690" y="7768865"/>
                  </a:cubicBezTo>
                  <a:lnTo>
                    <a:pt x="59690" y="124460"/>
                  </a:lnTo>
                  <a:cubicBezTo>
                    <a:pt x="59690" y="88900"/>
                    <a:pt x="88900" y="59690"/>
                    <a:pt x="124460" y="59690"/>
                  </a:cubicBezTo>
                  <a:lnTo>
                    <a:pt x="16336332" y="59690"/>
                  </a:lnTo>
                  <a:moveTo>
                    <a:pt x="16336332" y="0"/>
                  </a:moveTo>
                  <a:lnTo>
                    <a:pt x="124460" y="0"/>
                  </a:lnTo>
                  <a:cubicBezTo>
                    <a:pt x="55880" y="0"/>
                    <a:pt x="0" y="55880"/>
                    <a:pt x="0" y="124460"/>
                  </a:cubicBezTo>
                  <a:lnTo>
                    <a:pt x="0" y="7768865"/>
                  </a:lnTo>
                  <a:cubicBezTo>
                    <a:pt x="0" y="7837445"/>
                    <a:pt x="55880" y="7893325"/>
                    <a:pt x="124460" y="7893325"/>
                  </a:cubicBezTo>
                  <a:lnTo>
                    <a:pt x="16336332" y="7893325"/>
                  </a:lnTo>
                  <a:cubicBezTo>
                    <a:pt x="16404912" y="7893325"/>
                    <a:pt x="16460792" y="7837445"/>
                    <a:pt x="16460792" y="7768865"/>
                  </a:cubicBezTo>
                  <a:lnTo>
                    <a:pt x="16460792" y="124460"/>
                  </a:lnTo>
                  <a:cubicBezTo>
                    <a:pt x="16460792" y="55880"/>
                    <a:pt x="16404912" y="0"/>
                    <a:pt x="16336332" y="0"/>
                  </a:cubicBezTo>
                  <a:close/>
                </a:path>
              </a:pathLst>
            </a:custGeom>
            <a:solidFill>
              <a:srgbClr val="303030"/>
            </a:solidFill>
            <a:ln>
              <a:noFill/>
            </a:ln>
          </p:spPr>
          <p:txBody>
            <a:bodyPr spcFirstLastPara="1" wrap="square" lIns="60950" tIns="60950" rIns="60950" bIns="60950" anchor="ctr" anchorCtr="0">
              <a:noAutofit/>
            </a:bodyPr>
            <a:lstStyle/>
            <a:p>
              <a:endParaRPr sz="1200"/>
            </a:p>
          </p:txBody>
        </p:sp>
      </p:grpSp>
      <p:grpSp>
        <p:nvGrpSpPr>
          <p:cNvPr id="156" name="Google Shape;156;p4"/>
          <p:cNvGrpSpPr/>
          <p:nvPr/>
        </p:nvGrpSpPr>
        <p:grpSpPr>
          <a:xfrm>
            <a:off x="5879594" y="3037727"/>
            <a:ext cx="5626606" cy="2685996"/>
            <a:chOff x="0" y="0"/>
            <a:chExt cx="16328698" cy="7794898"/>
          </a:xfrm>
        </p:grpSpPr>
        <p:sp>
          <p:nvSpPr>
            <p:cNvPr id="157" name="Google Shape;157;p4"/>
            <p:cNvSpPr/>
            <p:nvPr/>
          </p:nvSpPr>
          <p:spPr>
            <a:xfrm>
              <a:off x="31750" y="31750"/>
              <a:ext cx="16265198" cy="7731398"/>
            </a:xfrm>
            <a:custGeom>
              <a:avLst/>
              <a:gdLst/>
              <a:ahLst/>
              <a:cxnLst/>
              <a:rect l="l" t="t" r="r" b="b"/>
              <a:pathLst>
                <a:path w="16265198" h="7731398" extrusionOk="0">
                  <a:moveTo>
                    <a:pt x="16172489" y="7731398"/>
                  </a:moveTo>
                  <a:lnTo>
                    <a:pt x="92710" y="7731398"/>
                  </a:lnTo>
                  <a:cubicBezTo>
                    <a:pt x="41910" y="7731398"/>
                    <a:pt x="0" y="7689487"/>
                    <a:pt x="0" y="7638687"/>
                  </a:cubicBezTo>
                  <a:lnTo>
                    <a:pt x="0" y="92710"/>
                  </a:lnTo>
                  <a:cubicBezTo>
                    <a:pt x="0" y="41910"/>
                    <a:pt x="41910" y="0"/>
                    <a:pt x="92710" y="0"/>
                  </a:cubicBezTo>
                  <a:lnTo>
                    <a:pt x="16171219" y="0"/>
                  </a:lnTo>
                  <a:cubicBezTo>
                    <a:pt x="16222019" y="0"/>
                    <a:pt x="16263928" y="41910"/>
                    <a:pt x="16263928" y="92710"/>
                  </a:cubicBezTo>
                  <a:lnTo>
                    <a:pt x="16263928" y="7637418"/>
                  </a:lnTo>
                  <a:cubicBezTo>
                    <a:pt x="16265198" y="7689488"/>
                    <a:pt x="16223289" y="7731398"/>
                    <a:pt x="16172489" y="7731398"/>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58" name="Google Shape;158;p4"/>
            <p:cNvSpPr/>
            <p:nvPr/>
          </p:nvSpPr>
          <p:spPr>
            <a:xfrm>
              <a:off x="0" y="0"/>
              <a:ext cx="16328698" cy="7794898"/>
            </a:xfrm>
            <a:custGeom>
              <a:avLst/>
              <a:gdLst/>
              <a:ahLst/>
              <a:cxnLst/>
              <a:rect l="l" t="t" r="r" b="b"/>
              <a:pathLst>
                <a:path w="16328698" h="7794898" extrusionOk="0">
                  <a:moveTo>
                    <a:pt x="16204239" y="59690"/>
                  </a:moveTo>
                  <a:cubicBezTo>
                    <a:pt x="16239798" y="59690"/>
                    <a:pt x="16269009" y="88900"/>
                    <a:pt x="16269009" y="124460"/>
                  </a:cubicBezTo>
                  <a:lnTo>
                    <a:pt x="16269009" y="7670438"/>
                  </a:lnTo>
                  <a:cubicBezTo>
                    <a:pt x="16269009" y="7705998"/>
                    <a:pt x="16239798" y="7735208"/>
                    <a:pt x="16204239" y="7735208"/>
                  </a:cubicBezTo>
                  <a:lnTo>
                    <a:pt x="124460" y="7735208"/>
                  </a:lnTo>
                  <a:cubicBezTo>
                    <a:pt x="88900" y="7735208"/>
                    <a:pt x="59690" y="7705998"/>
                    <a:pt x="59690" y="7670438"/>
                  </a:cubicBezTo>
                  <a:lnTo>
                    <a:pt x="59690" y="124460"/>
                  </a:lnTo>
                  <a:cubicBezTo>
                    <a:pt x="59690" y="88900"/>
                    <a:pt x="88900" y="59690"/>
                    <a:pt x="124460" y="59690"/>
                  </a:cubicBezTo>
                  <a:lnTo>
                    <a:pt x="16204239" y="59690"/>
                  </a:lnTo>
                  <a:moveTo>
                    <a:pt x="16204239" y="0"/>
                  </a:moveTo>
                  <a:lnTo>
                    <a:pt x="124460" y="0"/>
                  </a:lnTo>
                  <a:cubicBezTo>
                    <a:pt x="55880" y="0"/>
                    <a:pt x="0" y="55880"/>
                    <a:pt x="0" y="124460"/>
                  </a:cubicBezTo>
                  <a:lnTo>
                    <a:pt x="0" y="7670438"/>
                  </a:lnTo>
                  <a:cubicBezTo>
                    <a:pt x="0" y="7739018"/>
                    <a:pt x="55880" y="7794898"/>
                    <a:pt x="124460" y="7794898"/>
                  </a:cubicBezTo>
                  <a:lnTo>
                    <a:pt x="16204239" y="7794898"/>
                  </a:lnTo>
                  <a:cubicBezTo>
                    <a:pt x="16272819" y="7794898"/>
                    <a:pt x="16328698" y="7739018"/>
                    <a:pt x="16328698" y="7670438"/>
                  </a:cubicBezTo>
                  <a:lnTo>
                    <a:pt x="16328698" y="124460"/>
                  </a:lnTo>
                  <a:cubicBezTo>
                    <a:pt x="16328698" y="55880"/>
                    <a:pt x="16272819" y="0"/>
                    <a:pt x="16204239" y="0"/>
                  </a:cubicBezTo>
                  <a:close/>
                </a:path>
              </a:pathLst>
            </a:custGeom>
            <a:solidFill>
              <a:srgbClr val="303030"/>
            </a:solidFill>
            <a:ln>
              <a:noFill/>
            </a:ln>
          </p:spPr>
          <p:txBody>
            <a:bodyPr spcFirstLastPara="1" wrap="square" lIns="60950" tIns="60950" rIns="60950" bIns="60950" anchor="ctr" anchorCtr="0">
              <a:noAutofit/>
            </a:bodyPr>
            <a:lstStyle/>
            <a:p>
              <a:endParaRPr sz="1200"/>
            </a:p>
          </p:txBody>
        </p:sp>
      </p:grpSp>
      <p:pic>
        <p:nvPicPr>
          <p:cNvPr id="159" name="Google Shape;159;p4"/>
          <p:cNvPicPr preferRelativeResize="0"/>
          <p:nvPr/>
        </p:nvPicPr>
        <p:blipFill rotWithShape="1">
          <a:blip r:embed="rId4">
            <a:alphaModFix/>
          </a:blip>
          <a:srcRect/>
          <a:stretch/>
        </p:blipFill>
        <p:spPr>
          <a:xfrm rot="-1837761">
            <a:off x="5167049" y="850104"/>
            <a:ext cx="767224" cy="446385"/>
          </a:xfrm>
          <a:prstGeom prst="rect">
            <a:avLst/>
          </a:prstGeom>
          <a:noFill/>
          <a:ln>
            <a:noFill/>
          </a:ln>
        </p:spPr>
      </p:pic>
      <p:pic>
        <p:nvPicPr>
          <p:cNvPr id="160" name="Google Shape;160;p4"/>
          <p:cNvPicPr preferRelativeResize="0"/>
          <p:nvPr/>
        </p:nvPicPr>
        <p:blipFill rotWithShape="1">
          <a:blip r:embed="rId5">
            <a:alphaModFix/>
          </a:blip>
          <a:srcRect/>
          <a:stretch/>
        </p:blipFill>
        <p:spPr>
          <a:xfrm>
            <a:off x="-1057632" y="5426258"/>
            <a:ext cx="2585402" cy="2378569"/>
          </a:xfrm>
          <a:prstGeom prst="rect">
            <a:avLst/>
          </a:prstGeom>
          <a:noFill/>
          <a:ln>
            <a:noFill/>
          </a:ln>
        </p:spPr>
      </p:pic>
      <p:pic>
        <p:nvPicPr>
          <p:cNvPr id="161" name="Google Shape;161;p4"/>
          <p:cNvPicPr preferRelativeResize="0"/>
          <p:nvPr/>
        </p:nvPicPr>
        <p:blipFill rotWithShape="1">
          <a:blip r:embed="rId6">
            <a:alphaModFix/>
          </a:blip>
          <a:srcRect/>
          <a:stretch/>
        </p:blipFill>
        <p:spPr>
          <a:xfrm>
            <a:off x="6019800" y="3531825"/>
            <a:ext cx="226773" cy="1664388"/>
          </a:xfrm>
          <a:prstGeom prst="rect">
            <a:avLst/>
          </a:prstGeom>
          <a:noFill/>
          <a:ln>
            <a:noFill/>
          </a:ln>
        </p:spPr>
      </p:pic>
      <p:grpSp>
        <p:nvGrpSpPr>
          <p:cNvPr id="162" name="Google Shape;162;p4"/>
          <p:cNvGrpSpPr/>
          <p:nvPr/>
        </p:nvGrpSpPr>
        <p:grpSpPr>
          <a:xfrm rot="-3970600">
            <a:off x="9582469" y="-2664709"/>
            <a:ext cx="2057400" cy="5575092"/>
            <a:chOff x="0" y="-38100"/>
            <a:chExt cx="812800" cy="2202505"/>
          </a:xfrm>
        </p:grpSpPr>
        <p:sp>
          <p:nvSpPr>
            <p:cNvPr id="163" name="Google Shape;163;p4"/>
            <p:cNvSpPr/>
            <p:nvPr/>
          </p:nvSpPr>
          <p:spPr>
            <a:xfrm>
              <a:off x="0" y="0"/>
              <a:ext cx="812800" cy="2164405"/>
            </a:xfrm>
            <a:custGeom>
              <a:avLst/>
              <a:gdLst/>
              <a:ahLst/>
              <a:cxnLst/>
              <a:rect l="l" t="t" r="r" b="b"/>
              <a:pathLst>
                <a:path w="812800" h="2164405" extrusionOk="0">
                  <a:moveTo>
                    <a:pt x="0" y="0"/>
                  </a:moveTo>
                  <a:lnTo>
                    <a:pt x="812800" y="0"/>
                  </a:lnTo>
                  <a:lnTo>
                    <a:pt x="812800" y="2164405"/>
                  </a:lnTo>
                  <a:lnTo>
                    <a:pt x="0" y="2164405"/>
                  </a:lnTo>
                  <a:close/>
                </a:path>
              </a:pathLst>
            </a:custGeom>
            <a:solidFill>
              <a:srgbClr val="000000"/>
            </a:solidFill>
            <a:ln>
              <a:noFill/>
            </a:ln>
          </p:spPr>
          <p:txBody>
            <a:bodyPr/>
            <a:lstStyle/>
            <a:p>
              <a:endParaRPr lang="en-US" sz="1200"/>
            </a:p>
          </p:txBody>
        </p:sp>
        <p:sp>
          <p:nvSpPr>
            <p:cNvPr id="164" name="Google Shape;164;p4"/>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pic>
        <p:nvPicPr>
          <p:cNvPr id="165" name="Google Shape;165;p4"/>
          <p:cNvPicPr preferRelativeResize="0"/>
          <p:nvPr/>
        </p:nvPicPr>
        <p:blipFill rotWithShape="1">
          <a:blip r:embed="rId7">
            <a:alphaModFix/>
          </a:blip>
          <a:srcRect/>
          <a:stretch/>
        </p:blipFill>
        <p:spPr>
          <a:xfrm>
            <a:off x="10158932" y="142314"/>
            <a:ext cx="1834533" cy="710518"/>
          </a:xfrm>
          <a:prstGeom prst="rect">
            <a:avLst/>
          </a:prstGeom>
          <a:noFill/>
          <a:ln>
            <a:noFill/>
          </a:ln>
        </p:spPr>
      </p:pic>
      <p:sp>
        <p:nvSpPr>
          <p:cNvPr id="166" name="Google Shape;166;p4"/>
          <p:cNvSpPr txBox="1"/>
          <p:nvPr/>
        </p:nvSpPr>
        <p:spPr>
          <a:xfrm>
            <a:off x="5766551" y="1154347"/>
            <a:ext cx="6258664" cy="1428083"/>
          </a:xfrm>
          <a:prstGeom prst="rect">
            <a:avLst/>
          </a:prstGeom>
          <a:noFill/>
          <a:ln>
            <a:noFill/>
          </a:ln>
        </p:spPr>
        <p:txBody>
          <a:bodyPr spcFirstLastPara="1" wrap="square" lIns="0" tIns="0" rIns="0" bIns="0" anchor="t" anchorCtr="0">
            <a:spAutoFit/>
          </a:bodyPr>
          <a:lstStyle/>
          <a:p>
            <a:pPr>
              <a:lnSpc>
                <a:spcPct val="115983"/>
              </a:lnSpc>
            </a:pPr>
            <a:r>
              <a:rPr lang="en-US" sz="4000">
                <a:solidFill>
                  <a:srgbClr val="000000"/>
                </a:solidFill>
                <a:latin typeface="Arial"/>
                <a:ea typeface="Arial"/>
                <a:cs typeface="Arial"/>
                <a:sym typeface="Arial"/>
              </a:rPr>
              <a:t>How we make an</a:t>
            </a:r>
            <a:endParaRPr sz="1200"/>
          </a:p>
          <a:p>
            <a:pPr>
              <a:lnSpc>
                <a:spcPct val="115983"/>
              </a:lnSpc>
            </a:pPr>
            <a:r>
              <a:rPr lang="en-US" sz="4000">
                <a:solidFill>
                  <a:srgbClr val="000000"/>
                </a:solidFill>
                <a:latin typeface="Arial"/>
                <a:ea typeface="Arial"/>
                <a:cs typeface="Arial"/>
                <a:sym typeface="Arial"/>
              </a:rPr>
              <a:t>IMPACT</a:t>
            </a:r>
            <a:endParaRPr sz="1200"/>
          </a:p>
        </p:txBody>
      </p:sp>
      <p:sp>
        <p:nvSpPr>
          <p:cNvPr id="167" name="Google Shape;167;p4"/>
          <p:cNvSpPr txBox="1"/>
          <p:nvPr/>
        </p:nvSpPr>
        <p:spPr>
          <a:xfrm>
            <a:off x="6388383" y="3543317"/>
            <a:ext cx="5015000" cy="1846083"/>
          </a:xfrm>
          <a:prstGeom prst="rect">
            <a:avLst/>
          </a:prstGeom>
          <a:noFill/>
          <a:ln>
            <a:noFill/>
          </a:ln>
        </p:spPr>
        <p:txBody>
          <a:bodyPr spcFirstLastPara="1" wrap="square" lIns="0" tIns="0" rIns="0" bIns="0" anchor="t" anchorCtr="0">
            <a:spAutoFit/>
          </a:bodyPr>
          <a:lstStyle/>
          <a:p>
            <a:pPr>
              <a:lnSpc>
                <a:spcPct val="150000"/>
              </a:lnSpc>
            </a:pPr>
            <a:r>
              <a:rPr lang="en-US" sz="2666" b="1">
                <a:solidFill>
                  <a:srgbClr val="000000"/>
                </a:solidFill>
                <a:latin typeface="Montserrat"/>
                <a:ea typeface="Montserrat"/>
                <a:cs typeface="Montserrat"/>
                <a:sym typeface="Montserrat"/>
              </a:rPr>
              <a:t>Meet people where they are</a:t>
            </a:r>
            <a:endParaRPr sz="1200"/>
          </a:p>
          <a:p>
            <a:pPr>
              <a:lnSpc>
                <a:spcPct val="150000"/>
              </a:lnSpc>
            </a:pPr>
            <a:r>
              <a:rPr lang="en-US" sz="2666" b="1">
                <a:solidFill>
                  <a:srgbClr val="000000"/>
                </a:solidFill>
                <a:latin typeface="Montserrat"/>
                <a:ea typeface="Montserrat"/>
                <a:cs typeface="Montserrat"/>
                <a:sym typeface="Montserrat"/>
              </a:rPr>
              <a:t>Take the pressure off</a:t>
            </a:r>
            <a:endParaRPr sz="1200"/>
          </a:p>
          <a:p>
            <a:pPr>
              <a:lnSpc>
                <a:spcPct val="150000"/>
              </a:lnSpc>
            </a:pPr>
            <a:r>
              <a:rPr lang="en-US" sz="2666" b="1">
                <a:solidFill>
                  <a:srgbClr val="000000"/>
                </a:solidFill>
                <a:latin typeface="Montserrat"/>
                <a:ea typeface="Montserrat"/>
                <a:cs typeface="Montserrat"/>
                <a:sym typeface="Montserrat"/>
              </a:rPr>
              <a:t>Focus on what connects us</a:t>
            </a:r>
            <a:endParaRPr sz="120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06" name="Google Shape;106;p2"/>
          <p:cNvGrpSpPr/>
          <p:nvPr/>
        </p:nvGrpSpPr>
        <p:grpSpPr>
          <a:xfrm>
            <a:off x="610038" y="1331257"/>
            <a:ext cx="3966612" cy="4096717"/>
            <a:chOff x="0" y="0"/>
            <a:chExt cx="6350000" cy="6558280"/>
          </a:xfrm>
        </p:grpSpPr>
        <p:sp>
          <p:nvSpPr>
            <p:cNvPr id="107" name="Google Shape;107;p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303030"/>
            </a:solidFill>
            <a:ln w="12700" cap="flat" cmpd="sng">
              <a:solidFill>
                <a:srgbClr val="000000"/>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108" name="Google Shape;108;p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03030"/>
            </a:solidFill>
            <a:ln>
              <a:noFill/>
            </a:ln>
          </p:spPr>
          <p:txBody>
            <a:bodyPr spcFirstLastPara="1" wrap="square" lIns="60950" tIns="60950" rIns="60950" bIns="60950" anchor="ctr" anchorCtr="0">
              <a:noAutofit/>
            </a:bodyPr>
            <a:lstStyle/>
            <a:p>
              <a:endParaRPr sz="1200"/>
            </a:p>
          </p:txBody>
        </p:sp>
      </p:grpSp>
      <p:pic>
        <p:nvPicPr>
          <p:cNvPr id="109" name="Google Shape;109;p2"/>
          <p:cNvPicPr preferRelativeResize="0"/>
          <p:nvPr/>
        </p:nvPicPr>
        <p:blipFill rotWithShape="1">
          <a:blip r:embed="rId3">
            <a:alphaModFix/>
          </a:blip>
          <a:srcRect/>
          <a:stretch/>
        </p:blipFill>
        <p:spPr>
          <a:xfrm rot="-2974027">
            <a:off x="4618363" y="1117612"/>
            <a:ext cx="912579" cy="530955"/>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10305440" y="5352780"/>
            <a:ext cx="3272218" cy="3010441"/>
          </a:xfrm>
          <a:prstGeom prst="rect">
            <a:avLst/>
          </a:prstGeom>
          <a:noFill/>
          <a:ln>
            <a:noFill/>
          </a:ln>
        </p:spPr>
      </p:pic>
      <p:pic>
        <p:nvPicPr>
          <p:cNvPr id="111" name="Google Shape;111;p2"/>
          <p:cNvPicPr preferRelativeResize="0"/>
          <p:nvPr/>
        </p:nvPicPr>
        <p:blipFill rotWithShape="1">
          <a:blip r:embed="rId5">
            <a:alphaModFix/>
          </a:blip>
          <a:srcRect l="6524" t="3202" r="13421" b="2807"/>
          <a:stretch/>
        </p:blipFill>
        <p:spPr>
          <a:xfrm>
            <a:off x="438657" y="1369357"/>
            <a:ext cx="3873921" cy="4230073"/>
          </a:xfrm>
          <a:prstGeom prst="rect">
            <a:avLst/>
          </a:prstGeom>
          <a:noFill/>
          <a:ln>
            <a:noFill/>
          </a:ln>
        </p:spPr>
      </p:pic>
      <p:pic>
        <p:nvPicPr>
          <p:cNvPr id="112" name="Google Shape;112;p2"/>
          <p:cNvPicPr preferRelativeResize="0"/>
          <p:nvPr/>
        </p:nvPicPr>
        <p:blipFill rotWithShape="1">
          <a:blip r:embed="rId6">
            <a:alphaModFix/>
          </a:blip>
          <a:srcRect/>
          <a:stretch/>
        </p:blipFill>
        <p:spPr>
          <a:xfrm>
            <a:off x="5309678" y="4215372"/>
            <a:ext cx="669129" cy="721609"/>
          </a:xfrm>
          <a:prstGeom prst="rect">
            <a:avLst/>
          </a:prstGeom>
          <a:noFill/>
          <a:ln>
            <a:noFill/>
          </a:ln>
        </p:spPr>
      </p:pic>
      <p:sp>
        <p:nvSpPr>
          <p:cNvPr id="113" name="Google Shape;113;p2"/>
          <p:cNvSpPr txBox="1"/>
          <p:nvPr/>
        </p:nvSpPr>
        <p:spPr>
          <a:xfrm>
            <a:off x="5309678" y="1302685"/>
            <a:ext cx="6939600" cy="1795107"/>
          </a:xfrm>
          <a:prstGeom prst="rect">
            <a:avLst/>
          </a:prstGeom>
          <a:noFill/>
          <a:ln>
            <a:noFill/>
          </a:ln>
        </p:spPr>
        <p:txBody>
          <a:bodyPr spcFirstLastPara="1" wrap="square" lIns="0" tIns="0" rIns="0" bIns="0" anchor="t" anchorCtr="0">
            <a:spAutoFit/>
          </a:bodyPr>
          <a:lstStyle/>
          <a:p>
            <a:pPr>
              <a:lnSpc>
                <a:spcPct val="125003"/>
              </a:lnSpc>
            </a:pPr>
            <a:r>
              <a:rPr lang="en-US" sz="4666">
                <a:solidFill>
                  <a:srgbClr val="303030"/>
                </a:solidFill>
                <a:latin typeface="Arial"/>
                <a:ea typeface="Arial"/>
                <a:cs typeface="Arial"/>
                <a:sym typeface="Arial"/>
              </a:rPr>
              <a:t>IMPACT Companion</a:t>
            </a:r>
            <a:endParaRPr sz="4666">
              <a:solidFill>
                <a:srgbClr val="303030"/>
              </a:solidFill>
            </a:endParaRPr>
          </a:p>
          <a:p>
            <a:pPr>
              <a:lnSpc>
                <a:spcPct val="125003"/>
              </a:lnSpc>
            </a:pPr>
            <a:r>
              <a:rPr lang="en-US" sz="4666">
                <a:solidFill>
                  <a:srgbClr val="303030"/>
                </a:solidFill>
                <a:latin typeface="Arial"/>
                <a:ea typeface="Arial"/>
                <a:cs typeface="Arial"/>
                <a:sym typeface="Arial"/>
              </a:rPr>
              <a:t>Club Model</a:t>
            </a:r>
            <a:endParaRPr sz="1200"/>
          </a:p>
        </p:txBody>
      </p:sp>
      <p:sp>
        <p:nvSpPr>
          <p:cNvPr id="114" name="Google Shape;114;p2"/>
          <p:cNvSpPr txBox="1"/>
          <p:nvPr/>
        </p:nvSpPr>
        <p:spPr>
          <a:xfrm>
            <a:off x="6191251" y="4277303"/>
            <a:ext cx="4854891" cy="902555"/>
          </a:xfrm>
          <a:prstGeom prst="rect">
            <a:avLst/>
          </a:prstGeom>
          <a:noFill/>
          <a:ln>
            <a:noFill/>
          </a:ln>
        </p:spPr>
        <p:txBody>
          <a:bodyPr spcFirstLastPara="1" wrap="square" lIns="0" tIns="0" rIns="0" bIns="0" anchor="t" anchorCtr="0">
            <a:spAutoFit/>
          </a:bodyPr>
          <a:lstStyle/>
          <a:p>
            <a:pPr>
              <a:lnSpc>
                <a:spcPct val="110002"/>
              </a:lnSpc>
            </a:pPr>
            <a:r>
              <a:rPr lang="en-US" sz="2666" b="1">
                <a:solidFill>
                  <a:srgbClr val="000000"/>
                </a:solidFill>
                <a:latin typeface="Montserrat"/>
                <a:ea typeface="Montserrat"/>
                <a:cs typeface="Montserrat"/>
                <a:sym typeface="Montserrat"/>
              </a:rPr>
              <a:t>Focus on strengthening existing clubs</a:t>
            </a:r>
            <a:endParaRPr sz="1200"/>
          </a:p>
        </p:txBody>
      </p:sp>
      <p:sp>
        <p:nvSpPr>
          <p:cNvPr id="115" name="Google Shape;115;p2"/>
          <p:cNvSpPr txBox="1"/>
          <p:nvPr/>
        </p:nvSpPr>
        <p:spPr>
          <a:xfrm>
            <a:off x="6191250" y="5276370"/>
            <a:ext cx="4661351" cy="902555"/>
          </a:xfrm>
          <a:prstGeom prst="rect">
            <a:avLst/>
          </a:prstGeom>
          <a:noFill/>
          <a:ln>
            <a:noFill/>
          </a:ln>
        </p:spPr>
        <p:txBody>
          <a:bodyPr spcFirstLastPara="1" wrap="square" lIns="0" tIns="0" rIns="0" bIns="0" anchor="t" anchorCtr="0">
            <a:spAutoFit/>
          </a:bodyPr>
          <a:lstStyle/>
          <a:p>
            <a:pPr>
              <a:lnSpc>
                <a:spcPct val="110002"/>
              </a:lnSpc>
            </a:pPr>
            <a:r>
              <a:rPr lang="en-US" sz="2666" b="1">
                <a:solidFill>
                  <a:srgbClr val="000000"/>
                </a:solidFill>
                <a:latin typeface="Montserrat"/>
                <a:ea typeface="Montserrat"/>
                <a:cs typeface="Montserrat"/>
                <a:sym typeface="Montserrat"/>
              </a:rPr>
              <a:t>Offer additional pathways to Rotary</a:t>
            </a:r>
            <a:endParaRPr sz="1200"/>
          </a:p>
        </p:txBody>
      </p:sp>
      <p:pic>
        <p:nvPicPr>
          <p:cNvPr id="116" name="Google Shape;116;p2"/>
          <p:cNvPicPr preferRelativeResize="0"/>
          <p:nvPr/>
        </p:nvPicPr>
        <p:blipFill rotWithShape="1">
          <a:blip r:embed="rId6">
            <a:alphaModFix/>
          </a:blip>
          <a:srcRect/>
          <a:stretch/>
        </p:blipFill>
        <p:spPr>
          <a:xfrm>
            <a:off x="5309678" y="5216381"/>
            <a:ext cx="669129" cy="721609"/>
          </a:xfrm>
          <a:prstGeom prst="rect">
            <a:avLst/>
          </a:prstGeom>
          <a:noFill/>
          <a:ln>
            <a:noFill/>
          </a:ln>
        </p:spPr>
      </p:pic>
      <p:pic>
        <p:nvPicPr>
          <p:cNvPr id="117" name="Google Shape;117;p2"/>
          <p:cNvPicPr preferRelativeResize="0"/>
          <p:nvPr/>
        </p:nvPicPr>
        <p:blipFill rotWithShape="1">
          <a:blip r:embed="rId6">
            <a:alphaModFix/>
          </a:blip>
          <a:srcRect/>
          <a:stretch/>
        </p:blipFill>
        <p:spPr>
          <a:xfrm>
            <a:off x="5309678" y="3216305"/>
            <a:ext cx="669129" cy="721609"/>
          </a:xfrm>
          <a:prstGeom prst="rect">
            <a:avLst/>
          </a:prstGeom>
          <a:noFill/>
          <a:ln>
            <a:noFill/>
          </a:ln>
        </p:spPr>
      </p:pic>
      <p:sp>
        <p:nvSpPr>
          <p:cNvPr id="118" name="Google Shape;118;p2"/>
          <p:cNvSpPr txBox="1"/>
          <p:nvPr/>
        </p:nvSpPr>
        <p:spPr>
          <a:xfrm>
            <a:off x="6191251" y="3248055"/>
            <a:ext cx="4854891" cy="902555"/>
          </a:xfrm>
          <a:prstGeom prst="rect">
            <a:avLst/>
          </a:prstGeom>
          <a:noFill/>
          <a:ln>
            <a:noFill/>
          </a:ln>
        </p:spPr>
        <p:txBody>
          <a:bodyPr spcFirstLastPara="1" wrap="square" lIns="0" tIns="0" rIns="0" bIns="0" anchor="t" anchorCtr="0">
            <a:spAutoFit/>
          </a:bodyPr>
          <a:lstStyle/>
          <a:p>
            <a:pPr>
              <a:lnSpc>
                <a:spcPct val="110002"/>
              </a:lnSpc>
            </a:pPr>
            <a:r>
              <a:rPr lang="en-US" sz="2666" b="1">
                <a:solidFill>
                  <a:srgbClr val="000000"/>
                </a:solidFill>
                <a:latin typeface="Montserrat"/>
                <a:ea typeface="Montserrat"/>
                <a:cs typeface="Montserrat"/>
                <a:sym typeface="Montserrat"/>
              </a:rPr>
              <a:t>Created by Patrick Longano in Western NC</a:t>
            </a:r>
            <a:endParaRPr sz="120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p:nvPr/>
        </p:nvSpPr>
        <p:spPr>
          <a:xfrm>
            <a:off x="1175408" y="865013"/>
            <a:ext cx="3323889" cy="3079305"/>
          </a:xfrm>
          <a:prstGeom prst="rect">
            <a:avLst/>
          </a:prstGeom>
          <a:noFill/>
          <a:ln>
            <a:noFill/>
          </a:ln>
        </p:spPr>
        <p:txBody>
          <a:bodyPr spcFirstLastPara="1" wrap="square" lIns="0" tIns="0" rIns="0" bIns="0" anchor="t" anchorCtr="0">
            <a:spAutoFit/>
          </a:bodyPr>
          <a:lstStyle/>
          <a:p>
            <a:pPr>
              <a:lnSpc>
                <a:spcPct val="121000"/>
              </a:lnSpc>
            </a:pPr>
            <a:r>
              <a:rPr lang="en-US" sz="4134">
                <a:solidFill>
                  <a:srgbClr val="FAFAFA"/>
                </a:solidFill>
                <a:latin typeface="Arial"/>
                <a:ea typeface="Arial"/>
                <a:cs typeface="Arial"/>
                <a:sym typeface="Arial"/>
              </a:rPr>
              <a:t>What is an IMPACT Companion Club?</a:t>
            </a:r>
            <a:endParaRPr sz="1200"/>
          </a:p>
        </p:txBody>
      </p:sp>
      <p:pic>
        <p:nvPicPr>
          <p:cNvPr id="124" name="Google Shape;124;p3"/>
          <p:cNvPicPr preferRelativeResize="0"/>
          <p:nvPr/>
        </p:nvPicPr>
        <p:blipFill rotWithShape="1">
          <a:blip r:embed="rId3">
            <a:alphaModFix/>
          </a:blip>
          <a:srcRect/>
          <a:stretch/>
        </p:blipFill>
        <p:spPr>
          <a:xfrm>
            <a:off x="-1292700" y="-1090507"/>
            <a:ext cx="2585402" cy="2378569"/>
          </a:xfrm>
          <a:prstGeom prst="rect">
            <a:avLst/>
          </a:prstGeom>
          <a:noFill/>
          <a:ln>
            <a:noFill/>
          </a:ln>
        </p:spPr>
      </p:pic>
      <p:sp>
        <p:nvSpPr>
          <p:cNvPr id="125" name="Google Shape;125;p3"/>
          <p:cNvSpPr/>
          <p:nvPr/>
        </p:nvSpPr>
        <p:spPr>
          <a:xfrm>
            <a:off x="4652297" y="398173"/>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endParaRPr sz="1200"/>
          </a:p>
        </p:txBody>
      </p:sp>
      <p:sp>
        <p:nvSpPr>
          <p:cNvPr id="126" name="Google Shape;126;p3"/>
          <p:cNvSpPr/>
          <p:nvPr/>
        </p:nvSpPr>
        <p:spPr>
          <a:xfrm>
            <a:off x="4715577" y="459809"/>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4">
              <a:alphaModFix/>
            </a:blip>
            <a:stretch>
              <a:fillRect l="-6736" r="-6735"/>
            </a:stretch>
          </a:blipFill>
          <a:ln>
            <a:noFill/>
          </a:ln>
        </p:spPr>
        <p:txBody>
          <a:bodyPr spcFirstLastPara="1" wrap="square" lIns="60950" tIns="60950" rIns="60950" bIns="60950" anchor="ctr" anchorCtr="0">
            <a:noAutofit/>
          </a:bodyPr>
          <a:lstStyle/>
          <a:p>
            <a:endParaRPr sz="1200"/>
          </a:p>
        </p:txBody>
      </p:sp>
      <p:sp>
        <p:nvSpPr>
          <p:cNvPr id="127" name="Google Shape;127;p3"/>
          <p:cNvSpPr/>
          <p:nvPr/>
        </p:nvSpPr>
        <p:spPr>
          <a:xfrm>
            <a:off x="4652297" y="3598830"/>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endParaRPr sz="1200"/>
          </a:p>
        </p:txBody>
      </p:sp>
      <p:sp>
        <p:nvSpPr>
          <p:cNvPr id="128" name="Google Shape;128;p3"/>
          <p:cNvSpPr/>
          <p:nvPr/>
        </p:nvSpPr>
        <p:spPr>
          <a:xfrm>
            <a:off x="4715577" y="3660465"/>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5">
              <a:alphaModFix/>
            </a:blip>
            <a:stretch>
              <a:fillRect t="-5450" b="-5450"/>
            </a:stretch>
          </a:blipFill>
          <a:ln>
            <a:noFill/>
          </a:ln>
        </p:spPr>
        <p:txBody>
          <a:bodyPr spcFirstLastPara="1" wrap="square" lIns="60950" tIns="60950" rIns="60950" bIns="60950" anchor="ctr" anchorCtr="0">
            <a:noAutofit/>
          </a:bodyPr>
          <a:lstStyle/>
          <a:p>
            <a:endParaRPr sz="1200"/>
          </a:p>
        </p:txBody>
      </p:sp>
      <p:sp>
        <p:nvSpPr>
          <p:cNvPr id="129" name="Google Shape;129;p3"/>
          <p:cNvSpPr/>
          <p:nvPr/>
        </p:nvSpPr>
        <p:spPr>
          <a:xfrm>
            <a:off x="7912907" y="398173"/>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endParaRPr sz="1200"/>
          </a:p>
        </p:txBody>
      </p:sp>
      <p:sp>
        <p:nvSpPr>
          <p:cNvPr id="130" name="Google Shape;130;p3"/>
          <p:cNvSpPr/>
          <p:nvPr/>
        </p:nvSpPr>
        <p:spPr>
          <a:xfrm>
            <a:off x="7976186" y="459809"/>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6">
              <a:alphaModFix/>
            </a:blip>
            <a:stretch>
              <a:fillRect t="-33330" b="-33330"/>
            </a:stretch>
          </a:blipFill>
          <a:ln>
            <a:noFill/>
          </a:ln>
        </p:spPr>
        <p:txBody>
          <a:bodyPr spcFirstLastPara="1" wrap="square" lIns="60950" tIns="60950" rIns="60950" bIns="60950" anchor="ctr" anchorCtr="0">
            <a:noAutofit/>
          </a:bodyPr>
          <a:lstStyle/>
          <a:p>
            <a:endParaRPr sz="1200"/>
          </a:p>
        </p:txBody>
      </p:sp>
      <p:sp>
        <p:nvSpPr>
          <p:cNvPr id="131" name="Google Shape;131;p3"/>
          <p:cNvSpPr/>
          <p:nvPr/>
        </p:nvSpPr>
        <p:spPr>
          <a:xfrm>
            <a:off x="7912907" y="3598830"/>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endParaRPr sz="1200"/>
          </a:p>
        </p:txBody>
      </p:sp>
      <p:sp>
        <p:nvSpPr>
          <p:cNvPr id="132" name="Google Shape;132;p3"/>
          <p:cNvSpPr/>
          <p:nvPr/>
        </p:nvSpPr>
        <p:spPr>
          <a:xfrm>
            <a:off x="7976186" y="3660465"/>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7">
              <a:alphaModFix/>
            </a:blip>
            <a:stretch>
              <a:fillRect t="-5554" b="-5553"/>
            </a:stretch>
          </a:blipFill>
          <a:ln>
            <a:noFill/>
          </a:ln>
        </p:spPr>
        <p:txBody>
          <a:bodyPr spcFirstLastPara="1" wrap="square" lIns="60950" tIns="60950" rIns="60950" bIns="60950" anchor="ctr" anchorCtr="0">
            <a:noAutofit/>
          </a:bodyPr>
          <a:lstStyle/>
          <a:p>
            <a:endParaRPr sz="1200"/>
          </a:p>
        </p:txBody>
      </p:sp>
      <p:pic>
        <p:nvPicPr>
          <p:cNvPr id="133" name="Google Shape;133;p3"/>
          <p:cNvPicPr preferRelativeResize="0"/>
          <p:nvPr/>
        </p:nvPicPr>
        <p:blipFill rotWithShape="1">
          <a:blip r:embed="rId8">
            <a:alphaModFix/>
          </a:blip>
          <a:srcRect l="6524" t="3202" r="13421" b="2807"/>
          <a:stretch/>
        </p:blipFill>
        <p:spPr>
          <a:xfrm>
            <a:off x="1070324" y="3900962"/>
            <a:ext cx="2441531" cy="2665995"/>
          </a:xfrm>
          <a:prstGeom prst="rect">
            <a:avLst/>
          </a:prstGeom>
          <a:noFill/>
          <a:ln>
            <a:noFill/>
          </a:ln>
        </p:spPr>
      </p:pic>
      <p:sp>
        <p:nvSpPr>
          <p:cNvPr id="134" name="Google Shape;134;p3"/>
          <p:cNvSpPr txBox="1"/>
          <p:nvPr/>
        </p:nvSpPr>
        <p:spPr>
          <a:xfrm>
            <a:off x="4771991" y="2164139"/>
            <a:ext cx="2538248" cy="401970"/>
          </a:xfrm>
          <a:prstGeom prst="rect">
            <a:avLst/>
          </a:prstGeom>
          <a:noFill/>
          <a:ln>
            <a:noFill/>
          </a:ln>
        </p:spPr>
        <p:txBody>
          <a:bodyPr spcFirstLastPara="1" wrap="square" lIns="0" tIns="0" rIns="0" bIns="0" anchor="t" anchorCtr="0">
            <a:spAutoFit/>
          </a:bodyPr>
          <a:lstStyle/>
          <a:p>
            <a:pPr>
              <a:lnSpc>
                <a:spcPct val="140014"/>
              </a:lnSpc>
            </a:pPr>
            <a:r>
              <a:rPr lang="en-US" sz="1866">
                <a:solidFill>
                  <a:srgbClr val="303030"/>
                </a:solidFill>
                <a:latin typeface="Arial"/>
                <a:ea typeface="Arial"/>
                <a:cs typeface="Arial"/>
                <a:sym typeface="Arial"/>
              </a:rPr>
              <a:t>A Satellite...Sort of</a:t>
            </a:r>
            <a:endParaRPr sz="1200"/>
          </a:p>
        </p:txBody>
      </p:sp>
      <p:sp>
        <p:nvSpPr>
          <p:cNvPr id="135" name="Google Shape;135;p3"/>
          <p:cNvSpPr txBox="1"/>
          <p:nvPr/>
        </p:nvSpPr>
        <p:spPr>
          <a:xfrm>
            <a:off x="4771983" y="2660451"/>
            <a:ext cx="2767800" cy="620747"/>
          </a:xfrm>
          <a:prstGeom prst="rect">
            <a:avLst/>
          </a:prstGeom>
          <a:noFill/>
          <a:ln>
            <a:noFill/>
          </a:ln>
        </p:spPr>
        <p:txBody>
          <a:bodyPr spcFirstLastPara="1" wrap="square" lIns="0" tIns="0" rIns="0" bIns="0" anchor="t" anchorCtr="0">
            <a:spAutoFit/>
          </a:bodyPr>
          <a:lstStyle/>
          <a:p>
            <a:pPr>
              <a:lnSpc>
                <a:spcPct val="126000"/>
              </a:lnSpc>
            </a:pPr>
            <a:r>
              <a:rPr lang="en-US" sz="1067" b="1">
                <a:solidFill>
                  <a:srgbClr val="000000"/>
                </a:solidFill>
                <a:latin typeface="Montserrat"/>
                <a:ea typeface="Montserrat"/>
                <a:cs typeface="Montserrat"/>
                <a:sym typeface="Montserrat"/>
              </a:rPr>
              <a:t>"Satellite" has a negative connotation because of the expectation of breaking away from the host club.</a:t>
            </a:r>
            <a:endParaRPr sz="1200"/>
          </a:p>
        </p:txBody>
      </p:sp>
      <p:sp>
        <p:nvSpPr>
          <p:cNvPr id="136" name="Google Shape;136;p3"/>
          <p:cNvSpPr txBox="1"/>
          <p:nvPr/>
        </p:nvSpPr>
        <p:spPr>
          <a:xfrm>
            <a:off x="4771991" y="5364795"/>
            <a:ext cx="2538248" cy="401970"/>
          </a:xfrm>
          <a:prstGeom prst="rect">
            <a:avLst/>
          </a:prstGeom>
          <a:noFill/>
          <a:ln>
            <a:noFill/>
          </a:ln>
        </p:spPr>
        <p:txBody>
          <a:bodyPr spcFirstLastPara="1" wrap="square" lIns="0" tIns="0" rIns="0" bIns="0" anchor="t" anchorCtr="0">
            <a:spAutoFit/>
          </a:bodyPr>
          <a:lstStyle/>
          <a:p>
            <a:pPr>
              <a:lnSpc>
                <a:spcPct val="140014"/>
              </a:lnSpc>
            </a:pPr>
            <a:r>
              <a:rPr lang="en-US" sz="1866">
                <a:solidFill>
                  <a:srgbClr val="303030"/>
                </a:solidFill>
                <a:latin typeface="Arial"/>
                <a:ea typeface="Arial"/>
                <a:cs typeface="Arial"/>
                <a:sym typeface="Arial"/>
              </a:rPr>
              <a:t>Service Focused</a:t>
            </a:r>
            <a:endParaRPr sz="1200"/>
          </a:p>
        </p:txBody>
      </p:sp>
      <p:sp>
        <p:nvSpPr>
          <p:cNvPr id="137" name="Google Shape;137;p3"/>
          <p:cNvSpPr txBox="1"/>
          <p:nvPr/>
        </p:nvSpPr>
        <p:spPr>
          <a:xfrm>
            <a:off x="4771983" y="5861117"/>
            <a:ext cx="2760800" cy="620747"/>
          </a:xfrm>
          <a:prstGeom prst="rect">
            <a:avLst/>
          </a:prstGeom>
          <a:noFill/>
          <a:ln>
            <a:noFill/>
          </a:ln>
        </p:spPr>
        <p:txBody>
          <a:bodyPr spcFirstLastPara="1" wrap="square" lIns="0" tIns="0" rIns="0" bIns="0" anchor="t" anchorCtr="0">
            <a:spAutoFit/>
          </a:bodyPr>
          <a:lstStyle/>
          <a:p>
            <a:pPr>
              <a:lnSpc>
                <a:spcPct val="126000"/>
              </a:lnSpc>
            </a:pPr>
            <a:r>
              <a:rPr lang="en-US" sz="1067" b="1">
                <a:solidFill>
                  <a:srgbClr val="000000"/>
                </a:solidFill>
                <a:latin typeface="Montserrat"/>
                <a:ea typeface="Montserrat"/>
                <a:cs typeface="Montserrat"/>
                <a:sym typeface="Montserrat"/>
              </a:rPr>
              <a:t>Rotary is a service organization. </a:t>
            </a:r>
            <a:endParaRPr sz="1200"/>
          </a:p>
          <a:p>
            <a:pPr>
              <a:lnSpc>
                <a:spcPct val="126000"/>
              </a:lnSpc>
            </a:pPr>
            <a:r>
              <a:rPr lang="en-US" sz="1067" b="1">
                <a:solidFill>
                  <a:srgbClr val="000000"/>
                </a:solidFill>
                <a:latin typeface="Montserrat"/>
                <a:ea typeface="Montserrat"/>
                <a:cs typeface="Montserrat"/>
                <a:sym typeface="Montserrat"/>
              </a:rPr>
              <a:t>When we focus on service, growth is natural.</a:t>
            </a:r>
            <a:endParaRPr sz="1200"/>
          </a:p>
        </p:txBody>
      </p:sp>
      <p:sp>
        <p:nvSpPr>
          <p:cNvPr id="138" name="Google Shape;138;p3"/>
          <p:cNvSpPr txBox="1"/>
          <p:nvPr/>
        </p:nvSpPr>
        <p:spPr>
          <a:xfrm>
            <a:off x="8032601" y="2164139"/>
            <a:ext cx="2538248" cy="401970"/>
          </a:xfrm>
          <a:prstGeom prst="rect">
            <a:avLst/>
          </a:prstGeom>
          <a:noFill/>
          <a:ln>
            <a:noFill/>
          </a:ln>
        </p:spPr>
        <p:txBody>
          <a:bodyPr spcFirstLastPara="1" wrap="square" lIns="0" tIns="0" rIns="0" bIns="0" anchor="t" anchorCtr="0">
            <a:spAutoFit/>
          </a:bodyPr>
          <a:lstStyle/>
          <a:p>
            <a:pPr>
              <a:lnSpc>
                <a:spcPct val="140014"/>
              </a:lnSpc>
            </a:pPr>
            <a:r>
              <a:rPr lang="en-US" sz="1866">
                <a:solidFill>
                  <a:srgbClr val="303030"/>
                </a:solidFill>
                <a:latin typeface="Arial"/>
                <a:ea typeface="Arial"/>
                <a:cs typeface="Arial"/>
                <a:sym typeface="Arial"/>
              </a:rPr>
              <a:t>No Meetings</a:t>
            </a:r>
            <a:endParaRPr sz="1200"/>
          </a:p>
        </p:txBody>
      </p:sp>
      <p:sp>
        <p:nvSpPr>
          <p:cNvPr id="139" name="Google Shape;139;p3"/>
          <p:cNvSpPr txBox="1"/>
          <p:nvPr/>
        </p:nvSpPr>
        <p:spPr>
          <a:xfrm>
            <a:off x="8032600" y="2660451"/>
            <a:ext cx="2767800" cy="413831"/>
          </a:xfrm>
          <a:prstGeom prst="rect">
            <a:avLst/>
          </a:prstGeom>
          <a:noFill/>
          <a:ln>
            <a:noFill/>
          </a:ln>
        </p:spPr>
        <p:txBody>
          <a:bodyPr spcFirstLastPara="1" wrap="square" lIns="0" tIns="0" rIns="0" bIns="0" anchor="t" anchorCtr="0">
            <a:spAutoFit/>
          </a:bodyPr>
          <a:lstStyle/>
          <a:p>
            <a:pPr>
              <a:lnSpc>
                <a:spcPct val="126000"/>
              </a:lnSpc>
            </a:pPr>
            <a:r>
              <a:rPr lang="en-US" sz="1067" b="1">
                <a:solidFill>
                  <a:srgbClr val="000000"/>
                </a:solidFill>
                <a:latin typeface="Montserrat"/>
                <a:ea typeface="Montserrat"/>
                <a:cs typeface="Montserrat"/>
                <a:sym typeface="Montserrat"/>
              </a:rPr>
              <a:t>Members have the option of attending meetings, but are not required. </a:t>
            </a:r>
            <a:endParaRPr sz="1200"/>
          </a:p>
        </p:txBody>
      </p:sp>
      <p:sp>
        <p:nvSpPr>
          <p:cNvPr id="140" name="Google Shape;140;p3"/>
          <p:cNvSpPr txBox="1"/>
          <p:nvPr/>
        </p:nvSpPr>
        <p:spPr>
          <a:xfrm>
            <a:off x="8032601" y="5364795"/>
            <a:ext cx="2538248" cy="401970"/>
          </a:xfrm>
          <a:prstGeom prst="rect">
            <a:avLst/>
          </a:prstGeom>
          <a:noFill/>
          <a:ln>
            <a:noFill/>
          </a:ln>
        </p:spPr>
        <p:txBody>
          <a:bodyPr spcFirstLastPara="1" wrap="square" lIns="0" tIns="0" rIns="0" bIns="0" anchor="t" anchorCtr="0">
            <a:spAutoFit/>
          </a:bodyPr>
          <a:lstStyle/>
          <a:p>
            <a:pPr>
              <a:lnSpc>
                <a:spcPct val="140014"/>
              </a:lnSpc>
            </a:pPr>
            <a:r>
              <a:rPr lang="en-US" sz="1866">
                <a:solidFill>
                  <a:srgbClr val="303030"/>
                </a:solidFill>
                <a:latin typeface="Arial"/>
                <a:ea typeface="Arial"/>
                <a:cs typeface="Arial"/>
                <a:sym typeface="Arial"/>
              </a:rPr>
              <a:t>Economical Option</a:t>
            </a:r>
            <a:endParaRPr sz="1200"/>
          </a:p>
        </p:txBody>
      </p:sp>
      <p:sp>
        <p:nvSpPr>
          <p:cNvPr id="141" name="Google Shape;141;p3"/>
          <p:cNvSpPr txBox="1"/>
          <p:nvPr/>
        </p:nvSpPr>
        <p:spPr>
          <a:xfrm>
            <a:off x="8032600" y="5861117"/>
            <a:ext cx="2760800" cy="620747"/>
          </a:xfrm>
          <a:prstGeom prst="rect">
            <a:avLst/>
          </a:prstGeom>
          <a:noFill/>
          <a:ln>
            <a:noFill/>
          </a:ln>
        </p:spPr>
        <p:txBody>
          <a:bodyPr spcFirstLastPara="1" wrap="square" lIns="0" tIns="0" rIns="0" bIns="0" anchor="t" anchorCtr="0">
            <a:spAutoFit/>
          </a:bodyPr>
          <a:lstStyle/>
          <a:p>
            <a:pPr>
              <a:lnSpc>
                <a:spcPct val="126000"/>
              </a:lnSpc>
            </a:pPr>
            <a:r>
              <a:rPr lang="en-US" sz="1067" b="1">
                <a:solidFill>
                  <a:srgbClr val="000000"/>
                </a:solidFill>
                <a:latin typeface="Montserrat"/>
                <a:ea typeface="Montserrat"/>
                <a:cs typeface="Montserrat"/>
                <a:sym typeface="Montserrat"/>
              </a:rPr>
              <a:t>Finances should never be an obstacle for someone interested in serving in Rotary. </a:t>
            </a:r>
            <a:endParaRPr sz="120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0"/>
          <p:cNvPicPr preferRelativeResize="0"/>
          <p:nvPr/>
        </p:nvPicPr>
        <p:blipFill rotWithShape="1">
          <a:blip r:embed="rId3">
            <a:alphaModFix/>
          </a:blip>
          <a:srcRect t="15572"/>
          <a:stretch/>
        </p:blipFill>
        <p:spPr>
          <a:xfrm>
            <a:off x="0" y="0"/>
            <a:ext cx="12192000" cy="6858000"/>
          </a:xfrm>
          <a:prstGeom prst="rect">
            <a:avLst/>
          </a:prstGeom>
          <a:noFill/>
          <a:ln>
            <a:noFill/>
          </a:ln>
        </p:spPr>
      </p:pic>
      <p:sp>
        <p:nvSpPr>
          <p:cNvPr id="276" name="Google Shape;276;p10"/>
          <p:cNvSpPr/>
          <p:nvPr/>
        </p:nvSpPr>
        <p:spPr>
          <a:xfrm>
            <a:off x="503918" y="4055212"/>
            <a:ext cx="11176109" cy="2456872"/>
          </a:xfrm>
          <a:custGeom>
            <a:avLst/>
            <a:gdLst/>
            <a:ahLst/>
            <a:cxnLst/>
            <a:rect l="l" t="t" r="r" b="b"/>
            <a:pathLst>
              <a:path w="5682228" h="1249138" extrusionOk="0">
                <a:moveTo>
                  <a:pt x="5557767" y="1249137"/>
                </a:moveTo>
                <a:lnTo>
                  <a:pt x="124460" y="1249137"/>
                </a:lnTo>
                <a:cubicBezTo>
                  <a:pt x="55880" y="1249137"/>
                  <a:pt x="0" y="1193257"/>
                  <a:pt x="0" y="1124677"/>
                </a:cubicBezTo>
                <a:lnTo>
                  <a:pt x="0" y="124460"/>
                </a:lnTo>
                <a:cubicBezTo>
                  <a:pt x="0" y="55880"/>
                  <a:pt x="55880" y="0"/>
                  <a:pt x="124460" y="0"/>
                </a:cubicBezTo>
                <a:lnTo>
                  <a:pt x="5557767" y="0"/>
                </a:lnTo>
                <a:cubicBezTo>
                  <a:pt x="5626348" y="0"/>
                  <a:pt x="5682228" y="55880"/>
                  <a:pt x="5682228" y="124460"/>
                </a:cubicBezTo>
                <a:lnTo>
                  <a:pt x="5682228" y="1124677"/>
                </a:lnTo>
                <a:cubicBezTo>
                  <a:pt x="5682228" y="1193257"/>
                  <a:pt x="5626348" y="1249138"/>
                  <a:pt x="5557767" y="1249138"/>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277" name="Google Shape;277;p10"/>
          <p:cNvSpPr/>
          <p:nvPr/>
        </p:nvSpPr>
        <p:spPr>
          <a:xfrm>
            <a:off x="618723" y="4124426"/>
            <a:ext cx="10954555" cy="2282765"/>
          </a:xfrm>
          <a:custGeom>
            <a:avLst/>
            <a:gdLst/>
            <a:ahLst/>
            <a:cxnLst/>
            <a:rect l="l" t="t" r="r" b="b"/>
            <a:pathLst>
              <a:path w="5994377" h="1249138" extrusionOk="0">
                <a:moveTo>
                  <a:pt x="5869917" y="1249137"/>
                </a:moveTo>
                <a:lnTo>
                  <a:pt x="124460" y="1249137"/>
                </a:lnTo>
                <a:cubicBezTo>
                  <a:pt x="55880" y="1249137"/>
                  <a:pt x="0" y="1193257"/>
                  <a:pt x="0" y="1124677"/>
                </a:cubicBezTo>
                <a:lnTo>
                  <a:pt x="0" y="124460"/>
                </a:lnTo>
                <a:cubicBezTo>
                  <a:pt x="0" y="55880"/>
                  <a:pt x="55880" y="0"/>
                  <a:pt x="124460" y="0"/>
                </a:cubicBezTo>
                <a:lnTo>
                  <a:pt x="5869917" y="0"/>
                </a:lnTo>
                <a:cubicBezTo>
                  <a:pt x="5938497" y="0"/>
                  <a:pt x="5994377" y="55880"/>
                  <a:pt x="5994377" y="124460"/>
                </a:cubicBezTo>
                <a:lnTo>
                  <a:pt x="5994377" y="1124677"/>
                </a:lnTo>
                <a:cubicBezTo>
                  <a:pt x="5994377" y="1193257"/>
                  <a:pt x="5938497" y="1249138"/>
                  <a:pt x="5869917" y="1249138"/>
                </a:cubicBezTo>
                <a:close/>
              </a:path>
            </a:pathLst>
          </a:custGeom>
          <a:solidFill>
            <a:srgbClr val="F2A027"/>
          </a:solidFill>
          <a:ln>
            <a:noFill/>
          </a:ln>
        </p:spPr>
        <p:txBody>
          <a:bodyPr spcFirstLastPara="1" wrap="square" lIns="60950" tIns="60950" rIns="60950" bIns="60950" anchor="ctr" anchorCtr="0">
            <a:noAutofit/>
          </a:bodyPr>
          <a:lstStyle/>
          <a:p>
            <a:endParaRPr sz="1200"/>
          </a:p>
        </p:txBody>
      </p:sp>
      <p:sp>
        <p:nvSpPr>
          <p:cNvPr id="278" name="Google Shape;278;p10"/>
          <p:cNvSpPr/>
          <p:nvPr/>
        </p:nvSpPr>
        <p:spPr>
          <a:xfrm>
            <a:off x="835505"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endParaRPr sz="1200"/>
          </a:p>
        </p:txBody>
      </p:sp>
      <p:sp>
        <p:nvSpPr>
          <p:cNvPr id="279" name="Google Shape;279;p10"/>
          <p:cNvSpPr txBox="1"/>
          <p:nvPr/>
        </p:nvSpPr>
        <p:spPr>
          <a:xfrm>
            <a:off x="837905" y="5188397"/>
            <a:ext cx="2542790" cy="919098"/>
          </a:xfrm>
          <a:prstGeom prst="rect">
            <a:avLst/>
          </a:prstGeom>
          <a:noFill/>
          <a:ln>
            <a:noFill/>
          </a:ln>
        </p:spPr>
        <p:txBody>
          <a:bodyPr spcFirstLastPara="1" wrap="square" lIns="0" tIns="0" rIns="0" bIns="0" anchor="t" anchorCtr="0">
            <a:spAutoFit/>
          </a:bodyPr>
          <a:lstStyle/>
          <a:p>
            <a:pPr algn="ctr">
              <a:lnSpc>
                <a:spcPct val="140000"/>
              </a:lnSpc>
            </a:pPr>
            <a:r>
              <a:rPr lang="en-US" sz="2133">
                <a:solidFill>
                  <a:srgbClr val="FFFFFF"/>
                </a:solidFill>
                <a:latin typeface="Arial"/>
                <a:ea typeface="Arial"/>
                <a:cs typeface="Arial"/>
                <a:sym typeface="Arial"/>
              </a:rPr>
              <a:t>Understanding</a:t>
            </a:r>
            <a:endParaRPr sz="1200"/>
          </a:p>
          <a:p>
            <a:pPr algn="ctr">
              <a:lnSpc>
                <a:spcPct val="140000"/>
              </a:lnSpc>
            </a:pPr>
            <a:r>
              <a:rPr lang="en-US" sz="2133">
                <a:solidFill>
                  <a:srgbClr val="FFFFFF"/>
                </a:solidFill>
                <a:latin typeface="Arial"/>
                <a:ea typeface="Arial"/>
                <a:cs typeface="Arial"/>
                <a:sym typeface="Arial"/>
              </a:rPr>
              <a:t>your club &amp; goals</a:t>
            </a:r>
            <a:endParaRPr sz="1200"/>
          </a:p>
        </p:txBody>
      </p:sp>
      <p:sp>
        <p:nvSpPr>
          <p:cNvPr id="280" name="Google Shape;280;p10"/>
          <p:cNvSpPr/>
          <p:nvPr/>
        </p:nvSpPr>
        <p:spPr>
          <a:xfrm>
            <a:off x="3491116"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endParaRPr sz="1200"/>
          </a:p>
        </p:txBody>
      </p:sp>
      <p:sp>
        <p:nvSpPr>
          <p:cNvPr id="281" name="Google Shape;281;p10"/>
          <p:cNvSpPr txBox="1"/>
          <p:nvPr/>
        </p:nvSpPr>
        <p:spPr>
          <a:xfrm>
            <a:off x="3491116" y="5188397"/>
            <a:ext cx="2547589" cy="919098"/>
          </a:xfrm>
          <a:prstGeom prst="rect">
            <a:avLst/>
          </a:prstGeom>
          <a:noFill/>
          <a:ln>
            <a:noFill/>
          </a:ln>
        </p:spPr>
        <p:txBody>
          <a:bodyPr spcFirstLastPara="1" wrap="square" lIns="0" tIns="0" rIns="0" bIns="0" anchor="t" anchorCtr="0">
            <a:spAutoFit/>
          </a:bodyPr>
          <a:lstStyle/>
          <a:p>
            <a:pPr algn="ctr">
              <a:lnSpc>
                <a:spcPct val="140000"/>
              </a:lnSpc>
            </a:pPr>
            <a:r>
              <a:rPr lang="en-US" sz="2133">
                <a:solidFill>
                  <a:srgbClr val="FFFFFF"/>
                </a:solidFill>
                <a:latin typeface="Arial"/>
                <a:ea typeface="Arial"/>
                <a:cs typeface="Arial"/>
                <a:sym typeface="Arial"/>
              </a:rPr>
              <a:t>Board discussion</a:t>
            </a:r>
            <a:endParaRPr sz="1200"/>
          </a:p>
          <a:p>
            <a:pPr algn="ctr">
              <a:lnSpc>
                <a:spcPct val="140000"/>
              </a:lnSpc>
            </a:pPr>
            <a:r>
              <a:rPr lang="en-US" sz="2133">
                <a:solidFill>
                  <a:srgbClr val="FFFFFF"/>
                </a:solidFill>
                <a:latin typeface="Arial"/>
                <a:ea typeface="Arial"/>
                <a:cs typeface="Arial"/>
                <a:sym typeface="Arial"/>
              </a:rPr>
              <a:t>&amp; approval</a:t>
            </a:r>
            <a:endParaRPr sz="1200"/>
          </a:p>
        </p:txBody>
      </p:sp>
      <p:sp>
        <p:nvSpPr>
          <p:cNvPr id="282" name="Google Shape;282;p10"/>
          <p:cNvSpPr/>
          <p:nvPr/>
        </p:nvSpPr>
        <p:spPr>
          <a:xfrm>
            <a:off x="6146656"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endParaRPr sz="1200"/>
          </a:p>
        </p:txBody>
      </p:sp>
      <p:sp>
        <p:nvSpPr>
          <p:cNvPr id="283" name="Google Shape;283;p10"/>
          <p:cNvSpPr txBox="1"/>
          <p:nvPr/>
        </p:nvSpPr>
        <p:spPr>
          <a:xfrm>
            <a:off x="6153367" y="5188397"/>
            <a:ext cx="2547589" cy="919098"/>
          </a:xfrm>
          <a:prstGeom prst="rect">
            <a:avLst/>
          </a:prstGeom>
          <a:noFill/>
          <a:ln>
            <a:noFill/>
          </a:ln>
        </p:spPr>
        <p:txBody>
          <a:bodyPr spcFirstLastPara="1" wrap="square" lIns="0" tIns="0" rIns="0" bIns="0" anchor="t" anchorCtr="0">
            <a:spAutoFit/>
          </a:bodyPr>
          <a:lstStyle/>
          <a:p>
            <a:pPr algn="ctr">
              <a:lnSpc>
                <a:spcPct val="140000"/>
              </a:lnSpc>
            </a:pPr>
            <a:r>
              <a:rPr lang="en-US" sz="2133">
                <a:solidFill>
                  <a:srgbClr val="FFFFFF"/>
                </a:solidFill>
                <a:latin typeface="Arial"/>
                <a:ea typeface="Arial"/>
                <a:cs typeface="Arial"/>
                <a:sym typeface="Arial"/>
              </a:rPr>
              <a:t>Recruitment</a:t>
            </a:r>
            <a:endParaRPr sz="1200"/>
          </a:p>
          <a:p>
            <a:pPr algn="ctr">
              <a:lnSpc>
                <a:spcPct val="140000"/>
              </a:lnSpc>
            </a:pPr>
            <a:r>
              <a:rPr lang="en-US" sz="2133">
                <a:solidFill>
                  <a:srgbClr val="FFFFFF"/>
                </a:solidFill>
                <a:latin typeface="Arial"/>
                <a:ea typeface="Arial"/>
                <a:cs typeface="Arial"/>
                <a:sym typeface="Arial"/>
              </a:rPr>
              <a:t> plan &amp; training</a:t>
            </a:r>
            <a:endParaRPr sz="1200"/>
          </a:p>
        </p:txBody>
      </p:sp>
      <p:sp>
        <p:nvSpPr>
          <p:cNvPr id="284" name="Google Shape;284;p10"/>
          <p:cNvSpPr/>
          <p:nvPr/>
        </p:nvSpPr>
        <p:spPr>
          <a:xfrm>
            <a:off x="8808906"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endParaRPr sz="1200"/>
          </a:p>
        </p:txBody>
      </p:sp>
      <p:sp>
        <p:nvSpPr>
          <p:cNvPr id="285" name="Google Shape;285;p10"/>
          <p:cNvSpPr txBox="1"/>
          <p:nvPr/>
        </p:nvSpPr>
        <p:spPr>
          <a:xfrm>
            <a:off x="8815257" y="5188397"/>
            <a:ext cx="2541239" cy="919098"/>
          </a:xfrm>
          <a:prstGeom prst="rect">
            <a:avLst/>
          </a:prstGeom>
          <a:noFill/>
          <a:ln>
            <a:noFill/>
          </a:ln>
        </p:spPr>
        <p:txBody>
          <a:bodyPr spcFirstLastPara="1" wrap="square" lIns="0" tIns="0" rIns="0" bIns="0" anchor="t" anchorCtr="0">
            <a:spAutoFit/>
          </a:bodyPr>
          <a:lstStyle/>
          <a:p>
            <a:pPr algn="ctr">
              <a:lnSpc>
                <a:spcPct val="140000"/>
              </a:lnSpc>
            </a:pPr>
            <a:r>
              <a:rPr lang="en-US" sz="2133">
                <a:solidFill>
                  <a:srgbClr val="FFFFFF"/>
                </a:solidFill>
                <a:latin typeface="Arial"/>
                <a:ea typeface="Arial"/>
                <a:cs typeface="Arial"/>
                <a:sym typeface="Arial"/>
              </a:rPr>
              <a:t>RI paperwork &amp; induction planning</a:t>
            </a:r>
            <a:endParaRPr sz="1200"/>
          </a:p>
        </p:txBody>
      </p:sp>
      <p:sp>
        <p:nvSpPr>
          <p:cNvPr id="286" name="Google Shape;286;p10"/>
          <p:cNvSpPr txBox="1"/>
          <p:nvPr/>
        </p:nvSpPr>
        <p:spPr>
          <a:xfrm>
            <a:off x="685800" y="4196957"/>
            <a:ext cx="10820400" cy="718338"/>
          </a:xfrm>
          <a:prstGeom prst="rect">
            <a:avLst/>
          </a:prstGeom>
          <a:noFill/>
          <a:ln>
            <a:noFill/>
          </a:ln>
        </p:spPr>
        <p:txBody>
          <a:bodyPr spcFirstLastPara="1" wrap="square" lIns="0" tIns="0" rIns="0" bIns="0" anchor="t" anchorCtr="0">
            <a:spAutoFit/>
          </a:bodyPr>
          <a:lstStyle/>
          <a:p>
            <a:pPr algn="ctr">
              <a:lnSpc>
                <a:spcPct val="140000"/>
              </a:lnSpc>
            </a:pPr>
            <a:r>
              <a:rPr lang="en-US" sz="3334">
                <a:solidFill>
                  <a:srgbClr val="FFFFFF"/>
                </a:solidFill>
                <a:latin typeface="Arial"/>
                <a:ea typeface="Arial"/>
                <a:cs typeface="Arial"/>
                <a:sym typeface="Arial"/>
              </a:rPr>
              <a:t>IMPACT Innovators Help With</a:t>
            </a:r>
            <a:endParaRPr sz="120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873D4AF2-626E-421C-B58C-106846F64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418" y="55418"/>
            <a:ext cx="6747164" cy="6747164"/>
          </a:xfrm>
          <a:prstGeom prst="rect">
            <a:avLst/>
          </a:prstGeom>
        </p:spPr>
      </p:pic>
    </p:spTree>
    <p:extLst>
      <p:ext uri="{BB962C8B-B14F-4D97-AF65-F5344CB8AC3E}">
        <p14:creationId xmlns:p14="http://schemas.microsoft.com/office/powerpoint/2010/main" val="2040029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F4DD5C-DFDB-378A-282B-7057791E9352}"/>
              </a:ext>
            </a:extLst>
          </p:cNvPr>
          <p:cNvSpPr txBox="1"/>
          <p:nvPr/>
        </p:nvSpPr>
        <p:spPr>
          <a:xfrm>
            <a:off x="2051148" y="2133600"/>
            <a:ext cx="9211056" cy="1569660"/>
          </a:xfrm>
          <a:prstGeom prst="rect">
            <a:avLst/>
          </a:prstGeom>
          <a:noFill/>
        </p:spPr>
        <p:txBody>
          <a:bodyPr wrap="square" rtlCol="0">
            <a:spAutoFit/>
          </a:bodyPr>
          <a:lstStyle/>
          <a:p>
            <a:r>
              <a:rPr lang="en-US" sz="9600" dirty="0">
                <a:solidFill>
                  <a:srgbClr val="F7A81B"/>
                </a:solidFill>
              </a:rPr>
              <a:t>QUESTIONS ??</a:t>
            </a:r>
          </a:p>
        </p:txBody>
      </p:sp>
      <p:sp>
        <p:nvSpPr>
          <p:cNvPr id="3" name="Rectangle 4">
            <a:extLst>
              <a:ext uri="{FF2B5EF4-FFF2-40B4-BE49-F238E27FC236}">
                <a16:creationId xmlns:a16="http://schemas.microsoft.com/office/drawing/2014/main" id="{FD03909E-9790-77A7-14FA-398E06D41B61}"/>
              </a:ext>
            </a:extLst>
          </p:cNvPr>
          <p:cNvSpPr>
            <a:spLocks noChangeArrowheads="1"/>
          </p:cNvSpPr>
          <p:nvPr/>
        </p:nvSpPr>
        <p:spPr bwMode="auto">
          <a:xfrm>
            <a:off x="6700758" y="5902430"/>
            <a:ext cx="5276637" cy="830997"/>
          </a:xfrm>
          <a:prstGeom prst="rect">
            <a:avLst/>
          </a:prstGeom>
          <a:noFill/>
          <a:ln w="9525">
            <a:noFill/>
            <a:miter lim="800000"/>
            <a:headEnd/>
            <a:tailEnd/>
          </a:ln>
        </p:spPr>
        <p:txBody>
          <a:bodyPr wrap="none">
            <a:spAutoFit/>
          </a:bodyPr>
          <a:lstStyle/>
          <a:p>
            <a:pPr algn="ctr" eaLnBrk="0" hangingPunct="0"/>
            <a:r>
              <a:rPr lang="en-US" altLang="ja-JP" sz="2400" dirty="0">
                <a:solidFill>
                  <a:schemeClr val="bg1"/>
                </a:solidFill>
                <a:ea typeface="MS PGothic" pitchFamily="34" charset="-128"/>
              </a:rPr>
              <a:t>Email:  </a:t>
            </a:r>
            <a:r>
              <a:rPr lang="en-US" altLang="ja-JP" sz="2400" dirty="0">
                <a:solidFill>
                  <a:schemeClr val="bg1"/>
                </a:solidFill>
                <a:ea typeface="MS PGothic" pitchFamily="34" charset="-128"/>
                <a:hlinkClick r:id="rId3">
                  <a:extLst>
                    <a:ext uri="{A12FA001-AC4F-418D-AE19-62706E023703}">
                      <ahyp:hlinkClr xmlns:ahyp="http://schemas.microsoft.com/office/drawing/2018/hyperlinkcolor" val="tx"/>
                    </a:ext>
                  </a:extLst>
                </a:hlinkClick>
              </a:rPr>
              <a:t>sawyer.higinbotham@gmail.com</a:t>
            </a:r>
            <a:endParaRPr lang="en-US" altLang="ja-JP" sz="2400" dirty="0">
              <a:solidFill>
                <a:schemeClr val="bg1"/>
              </a:solidFill>
              <a:ea typeface="MS PGothic" pitchFamily="34" charset="-128"/>
            </a:endParaRPr>
          </a:p>
          <a:p>
            <a:pPr algn="ctr" eaLnBrk="0" hangingPunct="0"/>
            <a:r>
              <a:rPr lang="en-US" altLang="ja-JP" sz="2400" dirty="0">
                <a:solidFill>
                  <a:schemeClr val="bg1"/>
                </a:solidFill>
                <a:ea typeface="MS PGothic" pitchFamily="34" charset="-128"/>
              </a:rPr>
              <a:t>Phone:  304-288-8862</a:t>
            </a:r>
          </a:p>
        </p:txBody>
      </p:sp>
      <p:sp>
        <p:nvSpPr>
          <p:cNvPr id="4" name="Rectangle 4">
            <a:extLst>
              <a:ext uri="{FF2B5EF4-FFF2-40B4-BE49-F238E27FC236}">
                <a16:creationId xmlns:a16="http://schemas.microsoft.com/office/drawing/2014/main" id="{2974A7F3-321B-162B-E154-66FD5F076CAB}"/>
              </a:ext>
            </a:extLst>
          </p:cNvPr>
          <p:cNvSpPr>
            <a:spLocks noChangeArrowheads="1"/>
          </p:cNvSpPr>
          <p:nvPr/>
        </p:nvSpPr>
        <p:spPr bwMode="auto">
          <a:xfrm>
            <a:off x="170522" y="5902430"/>
            <a:ext cx="4581767" cy="830997"/>
          </a:xfrm>
          <a:prstGeom prst="rect">
            <a:avLst/>
          </a:prstGeom>
          <a:noFill/>
          <a:ln w="9525">
            <a:noFill/>
            <a:miter lim="800000"/>
            <a:headEnd/>
            <a:tailEnd/>
          </a:ln>
        </p:spPr>
        <p:txBody>
          <a:bodyPr wrap="none">
            <a:spAutoFit/>
          </a:bodyPr>
          <a:lstStyle/>
          <a:p>
            <a:pPr algn="ctr" eaLnBrk="0" hangingPunct="0"/>
            <a:r>
              <a:rPr lang="en-US" altLang="ja-JP" sz="2400" dirty="0">
                <a:solidFill>
                  <a:schemeClr val="bg1"/>
                </a:solidFill>
                <a:ea typeface="MS PGothic" pitchFamily="34" charset="-128"/>
              </a:rPr>
              <a:t>PDG Sean J. Sawyer</a:t>
            </a:r>
          </a:p>
          <a:p>
            <a:pPr algn="ctr" eaLnBrk="0" hangingPunct="0"/>
            <a:r>
              <a:rPr lang="en-US" altLang="ja-JP" sz="2400" dirty="0">
                <a:solidFill>
                  <a:schemeClr val="bg1"/>
                </a:solidFill>
                <a:ea typeface="MS PGothic" pitchFamily="34" charset="-128"/>
              </a:rPr>
              <a:t>Zone 33 Innovative Club Advocate</a:t>
            </a:r>
          </a:p>
        </p:txBody>
      </p:sp>
    </p:spTree>
    <p:extLst>
      <p:ext uri="{BB962C8B-B14F-4D97-AF65-F5344CB8AC3E}">
        <p14:creationId xmlns:p14="http://schemas.microsoft.com/office/powerpoint/2010/main" val="658471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ilking the Audience - Should it be stopped at Brass Band Contests? -  nezzyonbrass.com">
            <a:extLst>
              <a:ext uri="{FF2B5EF4-FFF2-40B4-BE49-F238E27FC236}">
                <a16:creationId xmlns:a16="http://schemas.microsoft.com/office/drawing/2014/main" id="{8E55E105-D3D1-870F-639F-A6BCEDB81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740" y="744851"/>
            <a:ext cx="9394520" cy="536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0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whiteboard&#10;&#10;Description automatically generated">
            <a:extLst>
              <a:ext uri="{FF2B5EF4-FFF2-40B4-BE49-F238E27FC236}">
                <a16:creationId xmlns:a16="http://schemas.microsoft.com/office/drawing/2014/main" id="{AA805129-4543-4CC7-9BB5-AC910545C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154" y="295390"/>
            <a:ext cx="7857242" cy="6189089"/>
          </a:xfrm>
          <a:prstGeom prst="rect">
            <a:avLst/>
          </a:prstGeom>
        </p:spPr>
      </p:pic>
    </p:spTree>
    <p:extLst>
      <p:ext uri="{BB962C8B-B14F-4D97-AF65-F5344CB8AC3E}">
        <p14:creationId xmlns:p14="http://schemas.microsoft.com/office/powerpoint/2010/main" val="147299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3409950" y="1377160"/>
            <a:ext cx="5372100" cy="707886"/>
          </a:xfrm>
          <a:prstGeom prst="rect">
            <a:avLst/>
          </a:prstGeom>
          <a:noFill/>
          <a:ln w="9525">
            <a:noFill/>
            <a:miter lim="800000"/>
            <a:headEnd/>
            <a:tailEnd/>
          </a:ln>
        </p:spPr>
        <p:txBody>
          <a:bodyPr wrap="square" anchor="ctr">
            <a:spAutoFit/>
          </a:bodyPr>
          <a:lstStyle/>
          <a:p>
            <a:pPr marL="9525" indent="-9525" algn="ctr">
              <a:spcBef>
                <a:spcPct val="30000"/>
              </a:spcBef>
            </a:pPr>
            <a:r>
              <a:rPr lang="en-US" altLang="ja-JP" sz="4000" dirty="0">
                <a:solidFill>
                  <a:schemeClr val="bg1"/>
                </a:solidFill>
                <a:ea typeface="MS PGothic" pitchFamily="34" charset="-128"/>
              </a:rPr>
              <a:t>Traditional Club Model</a:t>
            </a:r>
          </a:p>
        </p:txBody>
      </p:sp>
      <p:sp>
        <p:nvSpPr>
          <p:cNvPr id="72706" name="Rectangle 5"/>
          <p:cNvSpPr>
            <a:spLocks noChangeArrowheads="1"/>
          </p:cNvSpPr>
          <p:nvPr/>
        </p:nvSpPr>
        <p:spPr bwMode="auto">
          <a:xfrm>
            <a:off x="1589" y="228600"/>
            <a:ext cx="12188825" cy="838200"/>
          </a:xfrm>
          <a:prstGeom prst="rect">
            <a:avLst/>
          </a:prstGeom>
          <a:solidFill>
            <a:srgbClr val="043671"/>
          </a:solidFill>
          <a:ln w="9525">
            <a:noFill/>
            <a:miter lim="800000"/>
            <a:headEnd/>
            <a:tailEnd/>
          </a:ln>
        </p:spPr>
        <p:txBody>
          <a:bodyPr wrap="none" anchor="ctr"/>
          <a:lstStyle/>
          <a:p>
            <a:pPr algn="ctr"/>
            <a:r>
              <a:rPr lang="en-US" altLang="en-US" sz="4800" dirty="0">
                <a:solidFill>
                  <a:srgbClr val="FED05E"/>
                </a:solidFill>
              </a:rPr>
              <a:t>One Size Doesn’t Fit All</a:t>
            </a:r>
          </a:p>
        </p:txBody>
      </p:sp>
      <p:sp>
        <p:nvSpPr>
          <p:cNvPr id="2" name="Rectangle 2">
            <a:extLst>
              <a:ext uri="{FF2B5EF4-FFF2-40B4-BE49-F238E27FC236}">
                <a16:creationId xmlns:a16="http://schemas.microsoft.com/office/drawing/2014/main" id="{A4443A50-26C6-4DAD-D47D-E95806152DAE}"/>
              </a:ext>
            </a:extLst>
          </p:cNvPr>
          <p:cNvSpPr>
            <a:spLocks noChangeArrowheads="1"/>
          </p:cNvSpPr>
          <p:nvPr/>
        </p:nvSpPr>
        <p:spPr bwMode="auto">
          <a:xfrm>
            <a:off x="1327758" y="2237117"/>
            <a:ext cx="5943600" cy="830997"/>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2400" dirty="0">
                <a:solidFill>
                  <a:schemeClr val="bg1"/>
                </a:solidFill>
              </a:rPr>
              <a:t>Professionals and aspiring leaders who meet regularly</a:t>
            </a:r>
          </a:p>
        </p:txBody>
      </p:sp>
      <p:sp>
        <p:nvSpPr>
          <p:cNvPr id="4" name="TextBox 3">
            <a:extLst>
              <a:ext uri="{FF2B5EF4-FFF2-40B4-BE49-F238E27FC236}">
                <a16:creationId xmlns:a16="http://schemas.microsoft.com/office/drawing/2014/main" id="{0418E94C-A946-DDCB-4A3C-E55A7FD00E55}"/>
              </a:ext>
            </a:extLst>
          </p:cNvPr>
          <p:cNvSpPr txBox="1"/>
          <p:nvPr/>
        </p:nvSpPr>
        <p:spPr>
          <a:xfrm>
            <a:off x="1327758" y="3172431"/>
            <a:ext cx="6095170" cy="1200329"/>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rPr>
              <a:t>People looking for connections, service opportunities, and traditions for service, connections, and personal growth</a:t>
            </a:r>
            <a:endParaRPr lang="en-US" altLang="ja-JP" sz="2400" dirty="0">
              <a:solidFill>
                <a:schemeClr val="bg1"/>
              </a:solidFill>
              <a:ea typeface="MS PGothic" pitchFamily="34" charset="-128"/>
            </a:endParaRPr>
          </a:p>
        </p:txBody>
      </p:sp>
      <p:sp>
        <p:nvSpPr>
          <p:cNvPr id="6" name="TextBox 5">
            <a:extLst>
              <a:ext uri="{FF2B5EF4-FFF2-40B4-BE49-F238E27FC236}">
                <a16:creationId xmlns:a16="http://schemas.microsoft.com/office/drawing/2014/main" id="{98139BD8-AAE7-5B68-4843-C5086BE58417}"/>
              </a:ext>
            </a:extLst>
          </p:cNvPr>
          <p:cNvSpPr txBox="1"/>
          <p:nvPr/>
        </p:nvSpPr>
        <p:spPr>
          <a:xfrm>
            <a:off x="8229600" y="2248600"/>
            <a:ext cx="3200400" cy="461665"/>
          </a:xfrm>
          <a:prstGeom prst="rect">
            <a:avLst/>
          </a:prstGeom>
          <a:noFill/>
        </p:spPr>
        <p:txBody>
          <a:bodyPr wrap="square">
            <a:spAutoFit/>
          </a:bodyPr>
          <a:lstStyle/>
          <a:p>
            <a:pPr marL="342900" indent="-342900">
              <a:buFont typeface="Arial" panose="020B0604020202020204" pitchFamily="34" charset="0"/>
              <a:buChar char="•"/>
            </a:pPr>
            <a:r>
              <a:rPr lang="en-US" altLang="ja-JP" sz="2400" dirty="0">
                <a:solidFill>
                  <a:schemeClr val="bg1"/>
                </a:solidFill>
                <a:ea typeface="MS PGothic" pitchFamily="34" charset="-128"/>
              </a:rPr>
              <a:t>In-Person</a:t>
            </a:r>
          </a:p>
        </p:txBody>
      </p:sp>
      <p:sp>
        <p:nvSpPr>
          <p:cNvPr id="7" name="TextBox 6">
            <a:extLst>
              <a:ext uri="{FF2B5EF4-FFF2-40B4-BE49-F238E27FC236}">
                <a16:creationId xmlns:a16="http://schemas.microsoft.com/office/drawing/2014/main" id="{9FE60651-BC3F-B47C-1251-98F21FF9A9A2}"/>
              </a:ext>
            </a:extLst>
          </p:cNvPr>
          <p:cNvSpPr txBox="1"/>
          <p:nvPr/>
        </p:nvSpPr>
        <p:spPr>
          <a:xfrm>
            <a:off x="8229600" y="2941843"/>
            <a:ext cx="3200400" cy="461665"/>
          </a:xfrm>
          <a:prstGeom prst="rect">
            <a:avLst/>
          </a:prstGeom>
          <a:noFill/>
        </p:spPr>
        <p:txBody>
          <a:bodyPr wrap="square">
            <a:spAutoFit/>
          </a:bodyPr>
          <a:lstStyle/>
          <a:p>
            <a:pPr marL="342900" indent="-342900">
              <a:buFont typeface="Arial" panose="020B0604020202020204" pitchFamily="34" charset="0"/>
              <a:buChar char="•"/>
            </a:pPr>
            <a:r>
              <a:rPr lang="en-US" altLang="ja-JP" sz="2400" dirty="0">
                <a:solidFill>
                  <a:schemeClr val="bg1"/>
                </a:solidFill>
                <a:ea typeface="MS PGothic" pitchFamily="34" charset="-128"/>
              </a:rPr>
              <a:t>Virtual</a:t>
            </a:r>
          </a:p>
        </p:txBody>
      </p:sp>
      <p:sp>
        <p:nvSpPr>
          <p:cNvPr id="8" name="TextBox 7">
            <a:extLst>
              <a:ext uri="{FF2B5EF4-FFF2-40B4-BE49-F238E27FC236}">
                <a16:creationId xmlns:a16="http://schemas.microsoft.com/office/drawing/2014/main" id="{EBF3CA77-E7B4-1DC8-B841-B655CB88483B}"/>
              </a:ext>
            </a:extLst>
          </p:cNvPr>
          <p:cNvSpPr txBox="1"/>
          <p:nvPr/>
        </p:nvSpPr>
        <p:spPr>
          <a:xfrm>
            <a:off x="8229600" y="3654023"/>
            <a:ext cx="3200400" cy="461665"/>
          </a:xfrm>
          <a:prstGeom prst="rect">
            <a:avLst/>
          </a:prstGeom>
          <a:noFill/>
        </p:spPr>
        <p:txBody>
          <a:bodyPr wrap="square">
            <a:spAutoFit/>
          </a:bodyPr>
          <a:lstStyle/>
          <a:p>
            <a:pPr marL="342900" indent="-342900">
              <a:buFont typeface="Arial" panose="020B0604020202020204" pitchFamily="34" charset="0"/>
              <a:buChar char="•"/>
            </a:pPr>
            <a:r>
              <a:rPr lang="en-US" altLang="ja-JP" sz="2400" dirty="0">
                <a:solidFill>
                  <a:schemeClr val="bg1"/>
                </a:solidFill>
                <a:ea typeface="MS PGothic" pitchFamily="34" charset="-128"/>
              </a:rPr>
              <a:t>Hybrid</a:t>
            </a:r>
          </a:p>
        </p:txBody>
      </p:sp>
      <p:sp>
        <p:nvSpPr>
          <p:cNvPr id="9" name="TextBox 8">
            <a:extLst>
              <a:ext uri="{FF2B5EF4-FFF2-40B4-BE49-F238E27FC236}">
                <a16:creationId xmlns:a16="http://schemas.microsoft.com/office/drawing/2014/main" id="{F265C9B9-58F2-DB65-D77A-BBD7B1C8A473}"/>
              </a:ext>
            </a:extLst>
          </p:cNvPr>
          <p:cNvSpPr txBox="1"/>
          <p:nvPr/>
        </p:nvSpPr>
        <p:spPr>
          <a:xfrm>
            <a:off x="8229600" y="4344640"/>
            <a:ext cx="3200400" cy="461665"/>
          </a:xfrm>
          <a:prstGeom prst="rect">
            <a:avLst/>
          </a:prstGeom>
          <a:noFill/>
        </p:spPr>
        <p:txBody>
          <a:bodyPr wrap="square">
            <a:spAutoFit/>
          </a:bodyPr>
          <a:lstStyle/>
          <a:p>
            <a:pPr marL="342900" indent="-342900">
              <a:buFont typeface="Arial" panose="020B0604020202020204" pitchFamily="34" charset="0"/>
              <a:buChar char="•"/>
            </a:pPr>
            <a:r>
              <a:rPr lang="en-US" altLang="ja-JP" sz="2400" dirty="0">
                <a:solidFill>
                  <a:schemeClr val="bg1"/>
                </a:solidFill>
                <a:ea typeface="MS PGothic" pitchFamily="34" charset="-128"/>
              </a:rPr>
              <a:t>Frequency</a:t>
            </a:r>
          </a:p>
        </p:txBody>
      </p:sp>
      <p:sp>
        <p:nvSpPr>
          <p:cNvPr id="3" name="Rectangle 2">
            <a:extLst>
              <a:ext uri="{FF2B5EF4-FFF2-40B4-BE49-F238E27FC236}">
                <a16:creationId xmlns:a16="http://schemas.microsoft.com/office/drawing/2014/main" id="{6158E85C-BF66-AD53-606D-C3F5B8B38422}"/>
              </a:ext>
            </a:extLst>
          </p:cNvPr>
          <p:cNvSpPr>
            <a:spLocks noChangeArrowheads="1"/>
          </p:cNvSpPr>
          <p:nvPr/>
        </p:nvSpPr>
        <p:spPr bwMode="auto">
          <a:xfrm>
            <a:off x="2430441" y="5874078"/>
            <a:ext cx="7331118" cy="707886"/>
          </a:xfrm>
          <a:prstGeom prst="rect">
            <a:avLst/>
          </a:prstGeom>
          <a:noFill/>
          <a:ln w="9525">
            <a:noFill/>
            <a:miter lim="800000"/>
            <a:headEnd/>
            <a:tailEnd/>
          </a:ln>
        </p:spPr>
        <p:txBody>
          <a:bodyPr wrap="square" anchor="ctr">
            <a:spAutoFit/>
          </a:bodyPr>
          <a:lstStyle/>
          <a:p>
            <a:pPr marL="9525" indent="-9525" algn="ctr">
              <a:spcBef>
                <a:spcPct val="30000"/>
              </a:spcBef>
            </a:pPr>
            <a:r>
              <a:rPr lang="en-US" altLang="ja-JP" sz="4000" i="1" dirty="0">
                <a:solidFill>
                  <a:srgbClr val="FF0000"/>
                </a:solidFill>
                <a:ea typeface="MS PGothic" pitchFamily="34" charset="-128"/>
              </a:rPr>
              <a:t>What if that doesn’t work !!??</a:t>
            </a:r>
          </a:p>
        </p:txBody>
      </p:sp>
      <p:sp>
        <p:nvSpPr>
          <p:cNvPr id="10" name="TextBox 9">
            <a:extLst>
              <a:ext uri="{FF2B5EF4-FFF2-40B4-BE49-F238E27FC236}">
                <a16:creationId xmlns:a16="http://schemas.microsoft.com/office/drawing/2014/main" id="{015B6175-75A1-31A6-F04D-17105D0ED2A4}"/>
              </a:ext>
            </a:extLst>
          </p:cNvPr>
          <p:cNvSpPr txBox="1"/>
          <p:nvPr/>
        </p:nvSpPr>
        <p:spPr>
          <a:xfrm>
            <a:off x="1325884" y="4471546"/>
            <a:ext cx="6097044" cy="1200329"/>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rPr>
              <a:t>Socialize over a meal while learning about a new topic or an opportunity to serve the community</a:t>
            </a:r>
          </a:p>
        </p:txBody>
      </p:sp>
      <p:sp>
        <p:nvSpPr>
          <p:cNvPr id="11" name="TextBox 10">
            <a:extLst>
              <a:ext uri="{FF2B5EF4-FFF2-40B4-BE49-F238E27FC236}">
                <a16:creationId xmlns:a16="http://schemas.microsoft.com/office/drawing/2014/main" id="{85B547F0-0241-4059-EA8F-0297A8008BDD}"/>
              </a:ext>
            </a:extLst>
          </p:cNvPr>
          <p:cNvSpPr txBox="1"/>
          <p:nvPr/>
        </p:nvSpPr>
        <p:spPr>
          <a:xfrm>
            <a:off x="8229600" y="5051278"/>
            <a:ext cx="3200400" cy="461665"/>
          </a:xfrm>
          <a:prstGeom prst="rect">
            <a:avLst/>
          </a:prstGeom>
          <a:noFill/>
        </p:spPr>
        <p:txBody>
          <a:bodyPr wrap="square">
            <a:spAutoFit/>
          </a:bodyPr>
          <a:lstStyle/>
          <a:p>
            <a:pPr marL="342900" indent="-342900">
              <a:buFont typeface="Arial" panose="020B0604020202020204" pitchFamily="34" charset="0"/>
              <a:buChar char="•"/>
            </a:pPr>
            <a:r>
              <a:rPr lang="en-US" altLang="ja-JP" sz="2400" dirty="0">
                <a:solidFill>
                  <a:schemeClr val="bg1"/>
                </a:solidFill>
                <a:ea typeface="MS PGothic" pitchFamily="34" charset="-128"/>
              </a:rPr>
              <a:t>Location</a:t>
            </a:r>
          </a:p>
        </p:txBody>
      </p:sp>
    </p:spTree>
    <p:extLst>
      <p:ext uri="{BB962C8B-B14F-4D97-AF65-F5344CB8AC3E}">
        <p14:creationId xmlns:p14="http://schemas.microsoft.com/office/powerpoint/2010/main" val="416699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fade">
                                      <p:cBhvr>
                                        <p:cTn id="7" dur="500"/>
                                        <p:tgtEl>
                                          <p:spTgt spid="1146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1+#ppt_w/2"/>
                                          </p:val>
                                        </p:tav>
                                        <p:tav tm="100000">
                                          <p:val>
                                            <p:strVal val="#ppt_x"/>
                                          </p:val>
                                        </p:tav>
                                      </p:tavLst>
                                    </p:anim>
                                    <p:anim calcmode="lin" valueType="num">
                                      <p:cBhvr additive="base">
                                        <p:cTn id="4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1+#ppt_w/2"/>
                                          </p:val>
                                        </p:tav>
                                        <p:tav tm="100000">
                                          <p:val>
                                            <p:strVal val="#ppt_x"/>
                                          </p:val>
                                        </p:tav>
                                      </p:tavLst>
                                    </p:anim>
                                    <p:anim calcmode="lin" valueType="num">
                                      <p:cBhvr additive="base">
                                        <p:cTn id="5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1000" fill="hold"/>
                                        <p:tgtEl>
                                          <p:spTgt spid="3"/>
                                        </p:tgtEl>
                                        <p:attrNameLst>
                                          <p:attrName>ppt_w</p:attrName>
                                        </p:attrNameLst>
                                      </p:cBhvr>
                                      <p:tavLst>
                                        <p:tav tm="0">
                                          <p:val>
                                            <p:fltVal val="0"/>
                                          </p:val>
                                        </p:tav>
                                        <p:tav tm="100000">
                                          <p:val>
                                            <p:strVal val="#ppt_w"/>
                                          </p:val>
                                        </p:tav>
                                      </p:tavLst>
                                    </p:anim>
                                    <p:anim calcmode="lin" valueType="num">
                                      <p:cBhvr>
                                        <p:cTn id="61" dur="1000" fill="hold"/>
                                        <p:tgtEl>
                                          <p:spTgt spid="3"/>
                                        </p:tgtEl>
                                        <p:attrNameLst>
                                          <p:attrName>ppt_h</p:attrName>
                                        </p:attrNameLst>
                                      </p:cBhvr>
                                      <p:tavLst>
                                        <p:tav tm="0">
                                          <p:val>
                                            <p:fltVal val="0"/>
                                          </p:val>
                                        </p:tav>
                                        <p:tav tm="100000">
                                          <p:val>
                                            <p:strVal val="#ppt_h"/>
                                          </p:val>
                                        </p:tav>
                                      </p:tavLst>
                                    </p:anim>
                                    <p:anim calcmode="lin" valueType="num">
                                      <p:cBhvr>
                                        <p:cTn id="62" dur="1000" fill="hold"/>
                                        <p:tgtEl>
                                          <p:spTgt spid="3"/>
                                        </p:tgtEl>
                                        <p:attrNameLst>
                                          <p:attrName>style.rotation</p:attrName>
                                        </p:attrNameLst>
                                      </p:cBhvr>
                                      <p:tavLst>
                                        <p:tav tm="0">
                                          <p:val>
                                            <p:fltVal val="90"/>
                                          </p:val>
                                        </p:tav>
                                        <p:tav tm="100000">
                                          <p:val>
                                            <p:fltVal val="0"/>
                                          </p:val>
                                        </p:tav>
                                      </p:tavLst>
                                    </p:anim>
                                    <p:animEffect transition="in" filter="fade">
                                      <p:cBhvr>
                                        <p:cTn id="6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2" grpId="0"/>
      <p:bldP spid="4" grpId="0"/>
      <p:bldP spid="6" grpId="0"/>
      <p:bldP spid="7" grpId="0"/>
      <p:bldP spid="8" grpId="0"/>
      <p:bldP spid="9" grpId="0"/>
      <p:bldP spid="3"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7C5235-FF85-6B99-8705-82E18D82999D}"/>
              </a:ext>
            </a:extLst>
          </p:cNvPr>
          <p:cNvSpPr>
            <a:spLocks noGrp="1"/>
          </p:cNvSpPr>
          <p:nvPr>
            <p:ph type="sldNum" sz="quarter" idx="12"/>
          </p:nvPr>
        </p:nvSpPr>
        <p:spPr/>
        <p:txBody>
          <a:bodyPr/>
          <a:lstStyle/>
          <a:p>
            <a:fld id="{97A94E25-127B-4C48-AF96-44BA7B823777}" type="slidenum">
              <a:rPr lang="en-US" smtClean="0"/>
              <a:pPr/>
              <a:t>5</a:t>
            </a:fld>
            <a:endParaRPr lang="en-US" dirty="0"/>
          </a:p>
        </p:txBody>
      </p:sp>
      <p:pic>
        <p:nvPicPr>
          <p:cNvPr id="3" name="Picture 2" descr="Shape, circle&#10;&#10;Description automatically generated">
            <a:extLst>
              <a:ext uri="{FF2B5EF4-FFF2-40B4-BE49-F238E27FC236}">
                <a16:creationId xmlns:a16="http://schemas.microsoft.com/office/drawing/2014/main" id="{728EC49D-C096-1A59-763A-96451701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34" y="643467"/>
            <a:ext cx="4512563" cy="5571066"/>
          </a:xfrm>
          <a:prstGeom prst="rect">
            <a:avLst/>
          </a:prstGeom>
        </p:spPr>
      </p:pic>
      <p:pic>
        <p:nvPicPr>
          <p:cNvPr id="4" name="Picture 3" descr="A picture containing text, sign, outdoor, clipart&#10;&#10;Description automatically generated">
            <a:extLst>
              <a:ext uri="{FF2B5EF4-FFF2-40B4-BE49-F238E27FC236}">
                <a16:creationId xmlns:a16="http://schemas.microsoft.com/office/drawing/2014/main" id="{E92619C5-8155-328E-686A-F1E3A6FE6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493" y="781158"/>
            <a:ext cx="5611481" cy="5295683"/>
          </a:xfrm>
          <a:prstGeom prst="rect">
            <a:avLst/>
          </a:prstGeom>
        </p:spPr>
      </p:pic>
    </p:spTree>
    <p:extLst>
      <p:ext uri="{BB962C8B-B14F-4D97-AF65-F5344CB8AC3E}">
        <p14:creationId xmlns:p14="http://schemas.microsoft.com/office/powerpoint/2010/main" val="1316998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7C5235-FF85-6B99-8705-82E18D82999D}"/>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5" name="Rotary Membership   Anytown">
            <a:hlinkClick r:id="" action="ppaction://media"/>
            <a:extLst>
              <a:ext uri="{FF2B5EF4-FFF2-40B4-BE49-F238E27FC236}">
                <a16:creationId xmlns:a16="http://schemas.microsoft.com/office/drawing/2014/main" id="{F84B35A2-5546-25B4-CD81-5DF6B2B9D3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304" y="288099"/>
            <a:ext cx="11172520" cy="6284543"/>
          </a:xfrm>
          <a:prstGeom prst="rect">
            <a:avLst/>
          </a:prstGeom>
        </p:spPr>
      </p:pic>
    </p:spTree>
    <p:extLst>
      <p:ext uri="{BB962C8B-B14F-4D97-AF65-F5344CB8AC3E}">
        <p14:creationId xmlns:p14="http://schemas.microsoft.com/office/powerpoint/2010/main" val="75509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3409949" y="1199002"/>
            <a:ext cx="5372100" cy="707886"/>
          </a:xfrm>
          <a:prstGeom prst="rect">
            <a:avLst/>
          </a:prstGeom>
          <a:noFill/>
          <a:ln w="9525">
            <a:noFill/>
            <a:miter lim="800000"/>
            <a:headEnd/>
            <a:tailEnd/>
          </a:ln>
        </p:spPr>
        <p:txBody>
          <a:bodyPr wrap="square" anchor="ctr">
            <a:spAutoFit/>
          </a:bodyPr>
          <a:lstStyle/>
          <a:p>
            <a:pPr marL="9525" indent="-9525" algn="ctr">
              <a:spcBef>
                <a:spcPct val="30000"/>
              </a:spcBef>
            </a:pPr>
            <a:r>
              <a:rPr lang="en-US" altLang="ja-JP" sz="4000" dirty="0">
                <a:solidFill>
                  <a:schemeClr val="bg1"/>
                </a:solidFill>
                <a:ea typeface="MS PGothic" pitchFamily="34" charset="-128"/>
              </a:rPr>
              <a:t>Traditional Club Model</a:t>
            </a:r>
          </a:p>
        </p:txBody>
      </p:sp>
      <p:sp>
        <p:nvSpPr>
          <p:cNvPr id="72706" name="Rectangle 5"/>
          <p:cNvSpPr>
            <a:spLocks noChangeArrowheads="1"/>
          </p:cNvSpPr>
          <p:nvPr/>
        </p:nvSpPr>
        <p:spPr bwMode="auto">
          <a:xfrm>
            <a:off x="1589" y="228600"/>
            <a:ext cx="12188825" cy="838200"/>
          </a:xfrm>
          <a:prstGeom prst="rect">
            <a:avLst/>
          </a:prstGeom>
          <a:solidFill>
            <a:srgbClr val="043671"/>
          </a:solidFill>
          <a:ln w="9525">
            <a:noFill/>
            <a:miter lim="800000"/>
            <a:headEnd/>
            <a:tailEnd/>
          </a:ln>
        </p:spPr>
        <p:txBody>
          <a:bodyPr wrap="none" anchor="ctr"/>
          <a:lstStyle/>
          <a:p>
            <a:pPr algn="ctr"/>
            <a:r>
              <a:rPr lang="en-US" altLang="en-US" sz="4800" dirty="0">
                <a:solidFill>
                  <a:srgbClr val="FED05E"/>
                </a:solidFill>
              </a:rPr>
              <a:t>One Size Doesn’t Fit All</a:t>
            </a:r>
          </a:p>
        </p:txBody>
      </p:sp>
      <p:sp>
        <p:nvSpPr>
          <p:cNvPr id="5" name="Rectangle 2">
            <a:extLst>
              <a:ext uri="{FF2B5EF4-FFF2-40B4-BE49-F238E27FC236}">
                <a16:creationId xmlns:a16="http://schemas.microsoft.com/office/drawing/2014/main" id="{39592CE3-A53E-14AE-470E-29F70DB935D5}"/>
              </a:ext>
            </a:extLst>
          </p:cNvPr>
          <p:cNvSpPr>
            <a:spLocks noChangeArrowheads="1"/>
          </p:cNvSpPr>
          <p:nvPr/>
        </p:nvSpPr>
        <p:spPr bwMode="auto">
          <a:xfrm>
            <a:off x="1924179" y="1653033"/>
            <a:ext cx="8343639" cy="707886"/>
          </a:xfrm>
          <a:prstGeom prst="rect">
            <a:avLst/>
          </a:prstGeom>
          <a:noFill/>
          <a:ln w="9525">
            <a:noFill/>
            <a:miter lim="800000"/>
            <a:headEnd/>
            <a:tailEnd/>
          </a:ln>
        </p:spPr>
        <p:txBody>
          <a:bodyPr wrap="square" anchor="ctr">
            <a:spAutoFit/>
          </a:bodyPr>
          <a:lstStyle/>
          <a:p>
            <a:pPr marL="9525" indent="-9525" algn="ctr">
              <a:spcBef>
                <a:spcPct val="30000"/>
              </a:spcBef>
            </a:pPr>
            <a:r>
              <a:rPr lang="en-US" altLang="ja-JP" sz="4000" dirty="0">
                <a:solidFill>
                  <a:schemeClr val="bg1"/>
                </a:solidFill>
                <a:ea typeface="MS PGothic" pitchFamily="34" charset="-128"/>
              </a:rPr>
              <a:t>Innovative (Alternative) Club Models</a:t>
            </a:r>
          </a:p>
        </p:txBody>
      </p:sp>
      <p:sp>
        <p:nvSpPr>
          <p:cNvPr id="12" name="Rectangle 2">
            <a:extLst>
              <a:ext uri="{FF2B5EF4-FFF2-40B4-BE49-F238E27FC236}">
                <a16:creationId xmlns:a16="http://schemas.microsoft.com/office/drawing/2014/main" id="{E8A9F03D-0D84-5273-839E-5F69EEF1C26F}"/>
              </a:ext>
            </a:extLst>
          </p:cNvPr>
          <p:cNvSpPr>
            <a:spLocks noChangeArrowheads="1"/>
          </p:cNvSpPr>
          <p:nvPr/>
        </p:nvSpPr>
        <p:spPr bwMode="auto">
          <a:xfrm>
            <a:off x="3938783" y="2107064"/>
            <a:ext cx="3702094"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Alumni-based</a:t>
            </a:r>
          </a:p>
        </p:txBody>
      </p:sp>
      <p:sp>
        <p:nvSpPr>
          <p:cNvPr id="13" name="Rectangle 2">
            <a:extLst>
              <a:ext uri="{FF2B5EF4-FFF2-40B4-BE49-F238E27FC236}">
                <a16:creationId xmlns:a16="http://schemas.microsoft.com/office/drawing/2014/main" id="{DF87E419-E5AF-B05A-4C0E-4B160AB12264}"/>
              </a:ext>
            </a:extLst>
          </p:cNvPr>
          <p:cNvSpPr>
            <a:spLocks noChangeArrowheads="1"/>
          </p:cNvSpPr>
          <p:nvPr/>
        </p:nvSpPr>
        <p:spPr bwMode="auto">
          <a:xfrm>
            <a:off x="3938783" y="2637841"/>
            <a:ext cx="5943600"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Cause-based</a:t>
            </a:r>
          </a:p>
        </p:txBody>
      </p:sp>
      <p:sp>
        <p:nvSpPr>
          <p:cNvPr id="14" name="Rectangle 2">
            <a:extLst>
              <a:ext uri="{FF2B5EF4-FFF2-40B4-BE49-F238E27FC236}">
                <a16:creationId xmlns:a16="http://schemas.microsoft.com/office/drawing/2014/main" id="{DBB03447-71F8-5531-ED5F-0B6A967D12BE}"/>
              </a:ext>
            </a:extLst>
          </p:cNvPr>
          <p:cNvSpPr>
            <a:spLocks noChangeArrowheads="1"/>
          </p:cNvSpPr>
          <p:nvPr/>
        </p:nvSpPr>
        <p:spPr bwMode="auto">
          <a:xfrm>
            <a:off x="3938783" y="3205884"/>
            <a:ext cx="4146116"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Interest-based</a:t>
            </a:r>
          </a:p>
        </p:txBody>
      </p:sp>
      <p:sp>
        <p:nvSpPr>
          <p:cNvPr id="15" name="Rectangle 2">
            <a:extLst>
              <a:ext uri="{FF2B5EF4-FFF2-40B4-BE49-F238E27FC236}">
                <a16:creationId xmlns:a16="http://schemas.microsoft.com/office/drawing/2014/main" id="{7DD072E6-BF59-E10E-D475-47741488E6D0}"/>
              </a:ext>
            </a:extLst>
          </p:cNvPr>
          <p:cNvSpPr>
            <a:spLocks noChangeArrowheads="1"/>
          </p:cNvSpPr>
          <p:nvPr/>
        </p:nvSpPr>
        <p:spPr bwMode="auto">
          <a:xfrm>
            <a:off x="3956529" y="4382992"/>
            <a:ext cx="2521907"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Passport</a:t>
            </a:r>
          </a:p>
        </p:txBody>
      </p:sp>
      <p:sp>
        <p:nvSpPr>
          <p:cNvPr id="16" name="Rectangle 2">
            <a:extLst>
              <a:ext uri="{FF2B5EF4-FFF2-40B4-BE49-F238E27FC236}">
                <a16:creationId xmlns:a16="http://schemas.microsoft.com/office/drawing/2014/main" id="{80108709-192B-486F-4E29-7AE14493BA20}"/>
              </a:ext>
            </a:extLst>
          </p:cNvPr>
          <p:cNvSpPr>
            <a:spLocks noChangeArrowheads="1"/>
          </p:cNvSpPr>
          <p:nvPr/>
        </p:nvSpPr>
        <p:spPr bwMode="auto">
          <a:xfrm>
            <a:off x="3956529" y="4992057"/>
            <a:ext cx="3455096"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International</a:t>
            </a:r>
          </a:p>
        </p:txBody>
      </p:sp>
      <p:sp>
        <p:nvSpPr>
          <p:cNvPr id="3" name="Rectangle 2">
            <a:extLst>
              <a:ext uri="{FF2B5EF4-FFF2-40B4-BE49-F238E27FC236}">
                <a16:creationId xmlns:a16="http://schemas.microsoft.com/office/drawing/2014/main" id="{995CD3F0-740B-5E82-B2AC-BA51C9823F1C}"/>
              </a:ext>
            </a:extLst>
          </p:cNvPr>
          <p:cNvSpPr>
            <a:spLocks noChangeArrowheads="1"/>
          </p:cNvSpPr>
          <p:nvPr/>
        </p:nvSpPr>
        <p:spPr bwMode="auto">
          <a:xfrm>
            <a:off x="3938783" y="3814949"/>
            <a:ext cx="3455096"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Corporate</a:t>
            </a:r>
          </a:p>
        </p:txBody>
      </p:sp>
    </p:spTree>
    <p:extLst>
      <p:ext uri="{BB962C8B-B14F-4D97-AF65-F5344CB8AC3E}">
        <p14:creationId xmlns:p14="http://schemas.microsoft.com/office/powerpoint/2010/main" val="80934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114690"/>
                                        </p:tgtEl>
                                      </p:cBhvr>
                                    </p:animEffect>
                                    <p:set>
                                      <p:cBhvr>
                                        <p:cTn id="7" dur="1" fill="hold">
                                          <p:stCondLst>
                                            <p:cond delay="499"/>
                                          </p:stCondLst>
                                        </p:cTn>
                                        <p:tgtEl>
                                          <p:spTgt spid="1146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5" grpId="0"/>
      <p:bldP spid="12" grpId="0"/>
      <p:bldP spid="13" grpId="0"/>
      <p:bldP spid="14" grpId="0"/>
      <p:bldP spid="15" grpId="0"/>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ChangeArrowheads="1"/>
          </p:cNvSpPr>
          <p:nvPr/>
        </p:nvSpPr>
        <p:spPr bwMode="auto">
          <a:xfrm>
            <a:off x="1589" y="228600"/>
            <a:ext cx="12188825" cy="838200"/>
          </a:xfrm>
          <a:prstGeom prst="rect">
            <a:avLst/>
          </a:prstGeom>
          <a:solidFill>
            <a:srgbClr val="043671"/>
          </a:solidFill>
          <a:ln w="9525">
            <a:noFill/>
            <a:miter lim="800000"/>
            <a:headEnd/>
            <a:tailEnd/>
          </a:ln>
        </p:spPr>
        <p:txBody>
          <a:bodyPr wrap="none" anchor="ctr"/>
          <a:lstStyle/>
          <a:p>
            <a:pPr algn="ctr"/>
            <a:r>
              <a:rPr lang="en-US" altLang="en-US" sz="4800" dirty="0">
                <a:solidFill>
                  <a:srgbClr val="FED05E"/>
                </a:solidFill>
              </a:rPr>
              <a:t>One Size Doesn’t Fit All</a:t>
            </a:r>
          </a:p>
        </p:txBody>
      </p:sp>
      <p:sp>
        <p:nvSpPr>
          <p:cNvPr id="5" name="Rectangle 2">
            <a:extLst>
              <a:ext uri="{FF2B5EF4-FFF2-40B4-BE49-F238E27FC236}">
                <a16:creationId xmlns:a16="http://schemas.microsoft.com/office/drawing/2014/main" id="{39592CE3-A53E-14AE-470E-29F70DB935D5}"/>
              </a:ext>
            </a:extLst>
          </p:cNvPr>
          <p:cNvSpPr>
            <a:spLocks noChangeArrowheads="1"/>
          </p:cNvSpPr>
          <p:nvPr/>
        </p:nvSpPr>
        <p:spPr bwMode="auto">
          <a:xfrm>
            <a:off x="1924180" y="1375957"/>
            <a:ext cx="8343639" cy="707886"/>
          </a:xfrm>
          <a:prstGeom prst="rect">
            <a:avLst/>
          </a:prstGeom>
          <a:noFill/>
          <a:ln w="9525">
            <a:noFill/>
            <a:miter lim="800000"/>
            <a:headEnd/>
            <a:tailEnd/>
          </a:ln>
        </p:spPr>
        <p:txBody>
          <a:bodyPr wrap="square" anchor="ctr">
            <a:spAutoFit/>
          </a:bodyPr>
          <a:lstStyle/>
          <a:p>
            <a:pPr marL="9525" indent="-9525" algn="ctr">
              <a:spcBef>
                <a:spcPct val="30000"/>
              </a:spcBef>
            </a:pPr>
            <a:r>
              <a:rPr lang="en-US" altLang="ja-JP" sz="4000" dirty="0">
                <a:solidFill>
                  <a:schemeClr val="bg1"/>
                </a:solidFill>
                <a:ea typeface="MS PGothic" pitchFamily="34" charset="-128"/>
              </a:rPr>
              <a:t>Innovative (Alternative) Club Models</a:t>
            </a:r>
          </a:p>
        </p:txBody>
      </p:sp>
      <p:sp>
        <p:nvSpPr>
          <p:cNvPr id="12" name="Rectangle 2">
            <a:extLst>
              <a:ext uri="{FF2B5EF4-FFF2-40B4-BE49-F238E27FC236}">
                <a16:creationId xmlns:a16="http://schemas.microsoft.com/office/drawing/2014/main" id="{E8A9F03D-0D84-5273-839E-5F69EEF1C26F}"/>
              </a:ext>
            </a:extLst>
          </p:cNvPr>
          <p:cNvSpPr>
            <a:spLocks noChangeArrowheads="1"/>
          </p:cNvSpPr>
          <p:nvPr/>
        </p:nvSpPr>
        <p:spPr bwMode="auto">
          <a:xfrm>
            <a:off x="3938783" y="2107064"/>
            <a:ext cx="3702094"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Alumni-based</a:t>
            </a:r>
          </a:p>
        </p:txBody>
      </p:sp>
      <p:sp>
        <p:nvSpPr>
          <p:cNvPr id="13" name="Rectangle 2">
            <a:extLst>
              <a:ext uri="{FF2B5EF4-FFF2-40B4-BE49-F238E27FC236}">
                <a16:creationId xmlns:a16="http://schemas.microsoft.com/office/drawing/2014/main" id="{DF87E419-E5AF-B05A-4C0E-4B160AB12264}"/>
              </a:ext>
            </a:extLst>
          </p:cNvPr>
          <p:cNvSpPr>
            <a:spLocks noChangeArrowheads="1"/>
          </p:cNvSpPr>
          <p:nvPr/>
        </p:nvSpPr>
        <p:spPr bwMode="auto">
          <a:xfrm>
            <a:off x="3938783" y="2637841"/>
            <a:ext cx="5943600"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Cause-based</a:t>
            </a:r>
          </a:p>
        </p:txBody>
      </p:sp>
      <p:sp>
        <p:nvSpPr>
          <p:cNvPr id="14" name="Rectangle 2">
            <a:extLst>
              <a:ext uri="{FF2B5EF4-FFF2-40B4-BE49-F238E27FC236}">
                <a16:creationId xmlns:a16="http://schemas.microsoft.com/office/drawing/2014/main" id="{DBB03447-71F8-5531-ED5F-0B6A967D12BE}"/>
              </a:ext>
            </a:extLst>
          </p:cNvPr>
          <p:cNvSpPr>
            <a:spLocks noChangeArrowheads="1"/>
          </p:cNvSpPr>
          <p:nvPr/>
        </p:nvSpPr>
        <p:spPr bwMode="auto">
          <a:xfrm>
            <a:off x="3938783" y="3205884"/>
            <a:ext cx="4146116"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Interest-based</a:t>
            </a:r>
          </a:p>
        </p:txBody>
      </p:sp>
      <p:sp>
        <p:nvSpPr>
          <p:cNvPr id="15" name="Rectangle 2">
            <a:extLst>
              <a:ext uri="{FF2B5EF4-FFF2-40B4-BE49-F238E27FC236}">
                <a16:creationId xmlns:a16="http://schemas.microsoft.com/office/drawing/2014/main" id="{7DD072E6-BF59-E10E-D475-47741488E6D0}"/>
              </a:ext>
            </a:extLst>
          </p:cNvPr>
          <p:cNvSpPr>
            <a:spLocks noChangeArrowheads="1"/>
          </p:cNvSpPr>
          <p:nvPr/>
        </p:nvSpPr>
        <p:spPr bwMode="auto">
          <a:xfrm>
            <a:off x="3956529" y="4382992"/>
            <a:ext cx="2521907"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Passport</a:t>
            </a:r>
          </a:p>
        </p:txBody>
      </p:sp>
      <p:sp>
        <p:nvSpPr>
          <p:cNvPr id="16" name="Rectangle 2">
            <a:extLst>
              <a:ext uri="{FF2B5EF4-FFF2-40B4-BE49-F238E27FC236}">
                <a16:creationId xmlns:a16="http://schemas.microsoft.com/office/drawing/2014/main" id="{80108709-192B-486F-4E29-7AE14493BA20}"/>
              </a:ext>
            </a:extLst>
          </p:cNvPr>
          <p:cNvSpPr>
            <a:spLocks noChangeArrowheads="1"/>
          </p:cNvSpPr>
          <p:nvPr/>
        </p:nvSpPr>
        <p:spPr bwMode="auto">
          <a:xfrm>
            <a:off x="3956529" y="4992057"/>
            <a:ext cx="3455096"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International</a:t>
            </a:r>
          </a:p>
        </p:txBody>
      </p:sp>
      <p:sp>
        <p:nvSpPr>
          <p:cNvPr id="3" name="Rectangle 2">
            <a:extLst>
              <a:ext uri="{FF2B5EF4-FFF2-40B4-BE49-F238E27FC236}">
                <a16:creationId xmlns:a16="http://schemas.microsoft.com/office/drawing/2014/main" id="{995CD3F0-740B-5E82-B2AC-BA51C9823F1C}"/>
              </a:ext>
            </a:extLst>
          </p:cNvPr>
          <p:cNvSpPr>
            <a:spLocks noChangeArrowheads="1"/>
          </p:cNvSpPr>
          <p:nvPr/>
        </p:nvSpPr>
        <p:spPr bwMode="auto">
          <a:xfrm>
            <a:off x="3938783" y="3814949"/>
            <a:ext cx="3455096" cy="646331"/>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a:solidFill>
                  <a:schemeClr val="bg1"/>
                </a:solidFill>
              </a:rPr>
              <a:t>Corporate</a:t>
            </a:r>
          </a:p>
        </p:txBody>
      </p:sp>
      <p:sp>
        <p:nvSpPr>
          <p:cNvPr id="2" name="Rectangle 2">
            <a:extLst>
              <a:ext uri="{FF2B5EF4-FFF2-40B4-BE49-F238E27FC236}">
                <a16:creationId xmlns:a16="http://schemas.microsoft.com/office/drawing/2014/main" id="{AC67C497-000B-28EC-AACE-C0F27D474893}"/>
              </a:ext>
            </a:extLst>
          </p:cNvPr>
          <p:cNvSpPr>
            <a:spLocks noChangeArrowheads="1"/>
          </p:cNvSpPr>
          <p:nvPr/>
        </p:nvSpPr>
        <p:spPr bwMode="auto">
          <a:xfrm>
            <a:off x="4433561" y="2621643"/>
            <a:ext cx="3455096" cy="1200329"/>
          </a:xfrm>
          <a:prstGeom prst="rect">
            <a:avLst/>
          </a:prstGeom>
          <a:noFill/>
          <a:ln w="9525">
            <a:noFill/>
            <a:miter lim="800000"/>
            <a:headEnd/>
            <a:tailEnd/>
          </a:ln>
        </p:spPr>
        <p:txBody>
          <a:bodyPr wrap="square" anchor="ctr">
            <a:spAutoFit/>
          </a:bodyPr>
          <a:lstStyle/>
          <a:p>
            <a:pPr marL="342900" indent="-342900">
              <a:buFont typeface="Arial" panose="020B0604020202020204" pitchFamily="34" charset="0"/>
              <a:buChar char="•"/>
            </a:pPr>
            <a:r>
              <a:rPr lang="en-US" sz="3600" dirty="0" err="1">
                <a:solidFill>
                  <a:schemeClr val="bg1"/>
                </a:solidFill>
              </a:rPr>
              <a:t>Satelllite</a:t>
            </a:r>
            <a:endParaRPr lang="en-US" sz="3600" dirty="0">
              <a:solidFill>
                <a:schemeClr val="bg1"/>
              </a:solidFill>
            </a:endParaRPr>
          </a:p>
          <a:p>
            <a:pPr marL="342900" indent="-342900">
              <a:buFont typeface="Arial" panose="020B0604020202020204" pitchFamily="34" charset="0"/>
              <a:buChar char="•"/>
            </a:pPr>
            <a:endParaRPr lang="en-US" sz="3600" dirty="0">
              <a:solidFill>
                <a:schemeClr val="bg1"/>
              </a:solidFill>
            </a:endParaRPr>
          </a:p>
        </p:txBody>
      </p:sp>
    </p:spTree>
    <p:extLst>
      <p:ext uri="{BB962C8B-B14F-4D97-AF65-F5344CB8AC3E}">
        <p14:creationId xmlns:p14="http://schemas.microsoft.com/office/powerpoint/2010/main" val="619118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1000" fill="hold"/>
                                        <p:tgtEl>
                                          <p:spTgt spid="2"/>
                                        </p:tgtEl>
                                        <p:attrNameLst>
                                          <p:attrName>ppt_x</p:attrName>
                                        </p:attrNameLst>
                                      </p:cBhvr>
                                      <p:tavLst>
                                        <p:tav tm="0">
                                          <p:val>
                                            <p:strVal val="#ppt_x"/>
                                          </p:val>
                                        </p:tav>
                                        <p:tav tm="100000">
                                          <p:val>
                                            <p:strVal val="#ppt_x"/>
                                          </p:val>
                                        </p:tav>
                                      </p:tavLst>
                                    </p:anim>
                                    <p:anim calcmode="lin" valueType="num">
                                      <p:cBhvr additive="base">
                                        <p:cTn id="3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6" grpId="0"/>
      <p:bldP spid="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92" name="Google Shape;92;p1"/>
          <p:cNvGrpSpPr/>
          <p:nvPr/>
        </p:nvGrpSpPr>
        <p:grpSpPr>
          <a:xfrm>
            <a:off x="6649931" y="874792"/>
            <a:ext cx="4918764" cy="6610068"/>
            <a:chOff x="0" y="0"/>
            <a:chExt cx="3663950" cy="4923790"/>
          </a:xfrm>
        </p:grpSpPr>
        <p:sp>
          <p:nvSpPr>
            <p:cNvPr id="93" name="Google Shape;93;p1"/>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303030"/>
            </a:solidFill>
            <a:ln w="12700" cap="flat" cmpd="sng">
              <a:solidFill>
                <a:srgbClr val="000000"/>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94" name="Google Shape;94;p1"/>
            <p:cNvSpPr/>
            <p:nvPr/>
          </p:nvSpPr>
          <p:spPr>
            <a:xfrm>
              <a:off x="0" y="0"/>
              <a:ext cx="3663950" cy="4923790"/>
            </a:xfrm>
            <a:custGeom>
              <a:avLst/>
              <a:gdLst/>
              <a:ahLst/>
              <a:cxnLst/>
              <a:rect l="l" t="t" r="r" b="b"/>
              <a:pathLst>
                <a:path w="3663950"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303030"/>
            </a:solidFill>
            <a:ln>
              <a:noFill/>
            </a:ln>
          </p:spPr>
          <p:txBody>
            <a:bodyPr spcFirstLastPara="1" wrap="square" lIns="60950" tIns="60950" rIns="60950" bIns="60950" anchor="ctr" anchorCtr="0">
              <a:noAutofit/>
            </a:bodyPr>
            <a:lstStyle/>
            <a:p>
              <a:endParaRPr sz="1200"/>
            </a:p>
          </p:txBody>
        </p:sp>
      </p:grpSp>
      <p:grpSp>
        <p:nvGrpSpPr>
          <p:cNvPr id="95" name="Google Shape;95;p1"/>
          <p:cNvGrpSpPr/>
          <p:nvPr/>
        </p:nvGrpSpPr>
        <p:grpSpPr>
          <a:xfrm>
            <a:off x="6400920" y="969432"/>
            <a:ext cx="5105280" cy="6860718"/>
            <a:chOff x="0" y="0"/>
            <a:chExt cx="3663950" cy="4923790"/>
          </a:xfrm>
        </p:grpSpPr>
        <p:sp>
          <p:nvSpPr>
            <p:cNvPr id="96" name="Google Shape;96;p1"/>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3">
                <a:alphaModFix/>
              </a:blip>
              <a:stretch>
                <a:fillRect l="-313" r="-79623"/>
              </a:stretch>
            </a:blipFill>
            <a:ln>
              <a:noFill/>
            </a:ln>
          </p:spPr>
          <p:txBody>
            <a:bodyPr spcFirstLastPara="1" wrap="square" lIns="60950" tIns="60950" rIns="60950" bIns="60950" anchor="ctr" anchorCtr="0">
              <a:noAutofit/>
            </a:bodyPr>
            <a:lstStyle/>
            <a:p>
              <a:endParaRPr sz="1200"/>
            </a:p>
          </p:txBody>
        </p:sp>
        <p:sp>
          <p:nvSpPr>
            <p:cNvPr id="97" name="Google Shape;97;p1"/>
            <p:cNvSpPr/>
            <p:nvPr/>
          </p:nvSpPr>
          <p:spPr>
            <a:xfrm>
              <a:off x="0" y="0"/>
              <a:ext cx="3663950" cy="4923790"/>
            </a:xfrm>
            <a:custGeom>
              <a:avLst/>
              <a:gdLst/>
              <a:ahLst/>
              <a:cxnLst/>
              <a:rect l="l" t="t" r="r" b="b"/>
              <a:pathLst>
                <a:path w="3663950"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303030"/>
            </a:solidFill>
            <a:ln>
              <a:noFill/>
            </a:ln>
          </p:spPr>
          <p:txBody>
            <a:bodyPr spcFirstLastPara="1" wrap="square" lIns="60950" tIns="60950" rIns="60950" bIns="60950" anchor="ctr" anchorCtr="0">
              <a:noAutofit/>
            </a:bodyPr>
            <a:lstStyle/>
            <a:p>
              <a:endParaRPr sz="1200"/>
            </a:p>
          </p:txBody>
        </p:sp>
      </p:grpSp>
      <p:pic>
        <p:nvPicPr>
          <p:cNvPr id="98" name="Google Shape;98;p1"/>
          <p:cNvPicPr preferRelativeResize="0"/>
          <p:nvPr/>
        </p:nvPicPr>
        <p:blipFill rotWithShape="1">
          <a:blip r:embed="rId4">
            <a:alphaModFix/>
          </a:blip>
          <a:srcRect/>
          <a:stretch/>
        </p:blipFill>
        <p:spPr>
          <a:xfrm rot="-2273266">
            <a:off x="5563783" y="460353"/>
            <a:ext cx="1064435" cy="619307"/>
          </a:xfrm>
          <a:prstGeom prst="rect">
            <a:avLst/>
          </a:prstGeom>
          <a:noFill/>
          <a:ln>
            <a:noFill/>
          </a:ln>
        </p:spPr>
      </p:pic>
      <p:pic>
        <p:nvPicPr>
          <p:cNvPr id="99" name="Google Shape;99;p1"/>
          <p:cNvPicPr preferRelativeResize="0"/>
          <p:nvPr/>
        </p:nvPicPr>
        <p:blipFill rotWithShape="1">
          <a:blip r:embed="rId5">
            <a:alphaModFix/>
          </a:blip>
          <a:srcRect/>
          <a:stretch/>
        </p:blipFill>
        <p:spPr>
          <a:xfrm>
            <a:off x="-675991" y="5404381"/>
            <a:ext cx="2215352" cy="2038123"/>
          </a:xfrm>
          <a:prstGeom prst="rect">
            <a:avLst/>
          </a:prstGeom>
          <a:noFill/>
          <a:ln>
            <a:noFill/>
          </a:ln>
        </p:spPr>
      </p:pic>
      <p:pic>
        <p:nvPicPr>
          <p:cNvPr id="100" name="Google Shape;100;p1"/>
          <p:cNvPicPr preferRelativeResize="0"/>
          <p:nvPr/>
        </p:nvPicPr>
        <p:blipFill rotWithShape="1">
          <a:blip r:embed="rId6">
            <a:alphaModFix/>
          </a:blip>
          <a:srcRect/>
          <a:stretch/>
        </p:blipFill>
        <p:spPr>
          <a:xfrm>
            <a:off x="975661" y="3537701"/>
            <a:ext cx="5120339" cy="1930181"/>
          </a:xfrm>
          <a:prstGeom prst="rect">
            <a:avLst/>
          </a:prstGeom>
          <a:noFill/>
          <a:ln>
            <a:noFill/>
          </a:ln>
        </p:spPr>
      </p:pic>
      <p:sp>
        <p:nvSpPr>
          <p:cNvPr id="101" name="Google Shape;101;p1"/>
          <p:cNvSpPr txBox="1"/>
          <p:nvPr/>
        </p:nvSpPr>
        <p:spPr>
          <a:xfrm>
            <a:off x="431685" y="836082"/>
            <a:ext cx="6054200" cy="2127314"/>
          </a:xfrm>
          <a:prstGeom prst="rect">
            <a:avLst/>
          </a:prstGeom>
          <a:noFill/>
          <a:ln>
            <a:noFill/>
          </a:ln>
        </p:spPr>
        <p:txBody>
          <a:bodyPr spcFirstLastPara="1" wrap="square" lIns="0" tIns="0" rIns="0" bIns="0" anchor="t" anchorCtr="0">
            <a:spAutoFit/>
          </a:bodyPr>
          <a:lstStyle/>
          <a:p>
            <a:pPr>
              <a:lnSpc>
                <a:spcPct val="128000"/>
              </a:lnSpc>
            </a:pPr>
            <a:r>
              <a:rPr lang="en-US" sz="3600" dirty="0">
                <a:solidFill>
                  <a:schemeClr val="bg1"/>
                </a:solidFill>
                <a:latin typeface="Arial"/>
                <a:ea typeface="Arial"/>
                <a:cs typeface="Arial"/>
                <a:sym typeface="Arial"/>
              </a:rPr>
              <a:t>If we don't start thinking differently, we'll never fill</a:t>
            </a:r>
            <a:endParaRPr sz="3600" dirty="0">
              <a:solidFill>
                <a:schemeClr val="bg1"/>
              </a:solidFill>
            </a:endParaRPr>
          </a:p>
          <a:p>
            <a:pPr>
              <a:lnSpc>
                <a:spcPct val="128000"/>
              </a:lnSpc>
            </a:pPr>
            <a:r>
              <a:rPr lang="en-US" sz="3600" dirty="0">
                <a:solidFill>
                  <a:schemeClr val="bg1"/>
                </a:solidFill>
                <a:latin typeface="Arial"/>
                <a:ea typeface="Arial"/>
                <a:cs typeface="Arial"/>
                <a:sym typeface="Arial"/>
              </a:rPr>
              <a:t>the empty seats.</a:t>
            </a:r>
            <a:endParaRPr sz="1200" dirty="0">
              <a:solidFill>
                <a:schemeClr val="bg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PROJECT_OPEN" val="0"/>
</p:tagLst>
</file>

<file path=ppt/theme/theme1.xml><?xml version="1.0" encoding="utf-8"?>
<a:theme xmlns:a="http://schemas.openxmlformats.org/drawingml/2006/main" name="Theme1">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BFB56BB9-6854-4A38-9AB4-DA9A7DC0E92F}" vid="{2805774D-4CEB-4683-A41D-694CE7298D5E}"/>
    </a:ext>
  </a:extLst>
</a:theme>
</file>

<file path=ppt/theme/theme2.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6967</TotalTime>
  <Words>1914</Words>
  <Application>Microsoft Macintosh PowerPoint</Application>
  <PresentationFormat>Widescreen</PresentationFormat>
  <Paragraphs>152</Paragraphs>
  <Slides>17</Slides>
  <Notes>17</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17</vt:i4>
      </vt:variant>
    </vt:vector>
  </HeadingPairs>
  <TitlesOfParts>
    <vt:vector size="29" baseType="lpstr">
      <vt:lpstr>Arial</vt:lpstr>
      <vt:lpstr>Calibri</vt:lpstr>
      <vt:lpstr>Franklin Gothic Book</vt:lpstr>
      <vt:lpstr>Franklin Gothic Medium</vt:lpstr>
      <vt:lpstr>Montserrat</vt:lpstr>
      <vt:lpstr>Times New Roman</vt:lpstr>
      <vt:lpstr>Theme1</vt:lpstr>
      <vt:lpstr>3_Custom Design</vt:lpstr>
      <vt:lpstr>1_Custom Design</vt:lpstr>
      <vt:lpstr>2_Custom Design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anthony santore</cp:lastModifiedBy>
  <cp:revision>238</cp:revision>
  <cp:lastPrinted>2019-12-04T20:41:25Z</cp:lastPrinted>
  <dcterms:created xsi:type="dcterms:W3CDTF">2019-11-18T03:22:22Z</dcterms:created>
  <dcterms:modified xsi:type="dcterms:W3CDTF">2023-11-05T19:57:27Z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DF0A9DC4-C0AB-4BB7-8B5C-2EF5B4080242</vt:lpwstr>
  </property>
  <property fmtid="{D5CDD505-2E9C-101B-9397-08002B2CF9AE}" pid="3" name="ArticulatePath">
    <vt:lpwstr>RI_InHouse_Staff_Presentation_Rebuilt_v16</vt:lpwstr>
  </property>
</Properties>
</file>