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62" r:id="rId10"/>
    <p:sldId id="264" r:id="rId11"/>
    <p:sldId id="267" r:id="rId12"/>
    <p:sldId id="270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Navigation </a:t>
            </a:r>
            <a:r>
              <a:rPr lang="en-US" sz="5400" b="1" dirty="0" err="1" smtClean="0"/>
              <a:t>DACdb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Know your ID</a:t>
            </a:r>
            <a:endParaRPr lang="en-US" sz="3200" b="1" dirty="0"/>
          </a:p>
        </p:txBody>
      </p:sp>
      <p:pic>
        <p:nvPicPr>
          <p:cNvPr id="4" name="Picture 3" descr="details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3" y="5401369"/>
            <a:ext cx="1774336" cy="13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7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5 at 10.52.1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-46"/>
          <a:stretch/>
        </p:blipFill>
        <p:spPr>
          <a:xfrm>
            <a:off x="2726607" y="161612"/>
            <a:ext cx="6213794" cy="66047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16254" y="190868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269293" y="633097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8444" y="768015"/>
            <a:ext cx="13516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PMAIL</a:t>
            </a:r>
            <a:endParaRPr lang="en-US" sz="3200" b="1" dirty="0"/>
          </a:p>
        </p:txBody>
      </p:sp>
      <p:sp>
        <p:nvSpPr>
          <p:cNvPr id="7" name="Right Arrow 6"/>
          <p:cNvSpPr/>
          <p:nvPr/>
        </p:nvSpPr>
        <p:spPr>
          <a:xfrm>
            <a:off x="2016254" y="363691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25 at 10.5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27" y="0"/>
            <a:ext cx="650436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98" y="624270"/>
            <a:ext cx="175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PMAIL</a:t>
            </a:r>
            <a:endParaRPr lang="en-US" sz="3600" b="1" dirty="0"/>
          </a:p>
        </p:txBody>
      </p:sp>
      <p:sp>
        <p:nvSpPr>
          <p:cNvPr id="6" name="Left Arrow 5"/>
          <p:cNvSpPr/>
          <p:nvPr/>
        </p:nvSpPr>
        <p:spPr>
          <a:xfrm>
            <a:off x="7182458" y="96012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303445" y="466409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4 at 8.28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4" r="-453"/>
          <a:stretch/>
        </p:blipFill>
        <p:spPr>
          <a:xfrm>
            <a:off x="1291909" y="263902"/>
            <a:ext cx="7671399" cy="65940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8326877" y="861047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638" y="443758"/>
            <a:ext cx="1750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CLUB DASBOARD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666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020679" y="566421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Screen Shot 2014-04-25 at 10.55.1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-667"/>
          <a:stretch/>
        </p:blipFill>
        <p:spPr>
          <a:xfrm>
            <a:off x="28707" y="74792"/>
            <a:ext cx="9111199" cy="6318593"/>
          </a:xfrm>
        </p:spPr>
      </p:pic>
      <p:sp>
        <p:nvSpPr>
          <p:cNvPr id="8" name="TextBox 7"/>
          <p:cNvSpPr txBox="1"/>
          <p:nvPr/>
        </p:nvSpPr>
        <p:spPr>
          <a:xfrm>
            <a:off x="1435608" y="4707139"/>
            <a:ext cx="3393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Dashboard</a:t>
            </a:r>
            <a:endParaRPr lang="en-US" sz="4800" b="1" dirty="0"/>
          </a:p>
        </p:txBody>
      </p:sp>
      <p:sp>
        <p:nvSpPr>
          <p:cNvPr id="9" name="Left Arrow 8"/>
          <p:cNvSpPr/>
          <p:nvPr/>
        </p:nvSpPr>
        <p:spPr>
          <a:xfrm>
            <a:off x="3307805" y="1591056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15068" y="329356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15068" y="393935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04-25 at 11.21.5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r="-699"/>
          <a:stretch/>
        </p:blipFill>
        <p:spPr>
          <a:xfrm>
            <a:off x="3035143" y="256625"/>
            <a:ext cx="5532143" cy="65691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4-04-25 at 11.26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76650"/>
            <a:ext cx="3787257" cy="287325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49040" y="239662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66028" y="279824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640" y="338328"/>
            <a:ext cx="2056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Using the District Calendar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637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4-25 at 11.42.5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" r="-620"/>
          <a:stretch/>
        </p:blipFill>
        <p:spPr>
          <a:xfrm>
            <a:off x="2992093" y="143918"/>
            <a:ext cx="6184756" cy="67140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4703" y="638621"/>
            <a:ext cx="165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FILES</a:t>
            </a:r>
            <a:endParaRPr lang="en-US" sz="4000" b="1" dirty="0"/>
          </a:p>
        </p:txBody>
      </p:sp>
      <p:sp>
        <p:nvSpPr>
          <p:cNvPr id="8" name="Right Arrow 7"/>
          <p:cNvSpPr/>
          <p:nvPr/>
        </p:nvSpPr>
        <p:spPr>
          <a:xfrm>
            <a:off x="2297375" y="420485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97375" y="565430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7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Screen Shot 2015-05-13 at 4.5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7" y="141120"/>
            <a:ext cx="8864247" cy="671688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1780" y="4210054"/>
            <a:ext cx="3073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HELP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1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3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24 at 8.2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4574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386001" y="47722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7630" y="208255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590277" y="2324867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Finding “YOUR” information</a:t>
            </a:r>
            <a:endParaRPr lang="en-US" b="1" dirty="0"/>
          </a:p>
        </p:txBody>
      </p:sp>
      <p:pic>
        <p:nvPicPr>
          <p:cNvPr id="5" name="Picture 4" descr="Screen Shot 2014-04-24 at 8.2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2" y="1657544"/>
            <a:ext cx="8748883" cy="408817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1384829" y="1958916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937326" y="1958916"/>
            <a:ext cx="258310" cy="69602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518523" y="386373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4 at 8.27.1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50" t="1577" r="-63509" b="11744"/>
          <a:stretch/>
        </p:blipFill>
        <p:spPr>
          <a:xfrm>
            <a:off x="457200" y="338328"/>
            <a:ext cx="11503965" cy="53583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744477" y="3174915"/>
            <a:ext cx="1576776" cy="10232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15318"/>
            <a:ext cx="2287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you need to enter Club Number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223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4 at 8.28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4" r="-453"/>
          <a:stretch/>
        </p:blipFill>
        <p:spPr>
          <a:xfrm>
            <a:off x="1291909" y="263902"/>
            <a:ext cx="7671399" cy="65940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452477" y="44375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326877" y="861047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638" y="443758"/>
            <a:ext cx="17504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to find Club Number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109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4 at 8.29.2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-637"/>
          <a:stretch/>
        </p:blipFill>
        <p:spPr>
          <a:xfrm>
            <a:off x="3013617" y="185924"/>
            <a:ext cx="6005712" cy="65941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780381" y="23176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02358" y="148533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5-13 at 5.3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329"/>
            <a:ext cx="7736463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4-04-25 at 10.4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98" y="4212030"/>
            <a:ext cx="5157388" cy="246548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534712" y="6280229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4832120" y="3137151"/>
            <a:ext cx="484632" cy="171843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5 at 10.40.0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402"/>
          <a:stretch/>
        </p:blipFill>
        <p:spPr>
          <a:xfrm>
            <a:off x="208084" y="146820"/>
            <a:ext cx="5893212" cy="57371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534712" y="6280229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5-05-13 at 5.11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498"/>
            <a:ext cx="9144000" cy="3008729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>
          <a:xfrm>
            <a:off x="2009837" y="423359"/>
            <a:ext cx="484632" cy="180918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Shot 2015-05-13 at 5.1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" y="3711840"/>
            <a:ext cx="9144000" cy="3787456"/>
          </a:xfrm>
          <a:prstGeom prst="rect">
            <a:avLst/>
          </a:prstGeom>
        </p:spPr>
      </p:pic>
      <p:sp>
        <p:nvSpPr>
          <p:cNvPr id="19" name="Up-Down Arrow 18"/>
          <p:cNvSpPr/>
          <p:nvPr/>
        </p:nvSpPr>
        <p:spPr>
          <a:xfrm>
            <a:off x="2009837" y="2574947"/>
            <a:ext cx="484632" cy="180918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4 at 8.29.2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-637"/>
          <a:stretch/>
        </p:blipFill>
        <p:spPr>
          <a:xfrm>
            <a:off x="3013617" y="185924"/>
            <a:ext cx="6005712" cy="65941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8332146" y="188716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88462" y="54031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3859" y="930374"/>
            <a:ext cx="158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PMAIL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5093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847</TotalTime>
  <Words>34</Words>
  <Application>Microsoft Macintosh PowerPoint</Application>
  <PresentationFormat>On-screen Show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Navigation DACdb</vt:lpstr>
      <vt:lpstr>PowerPoint Presentation</vt:lpstr>
      <vt:lpstr>Finding “YOUR”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DACdb</dc:title>
  <dc:creator>Frank  Jaklic</dc:creator>
  <cp:lastModifiedBy>Frank  Jaklic</cp:lastModifiedBy>
  <cp:revision>18</cp:revision>
  <cp:lastPrinted>2014-04-25T17:04:31Z</cp:lastPrinted>
  <dcterms:created xsi:type="dcterms:W3CDTF">2014-04-25T12:06:14Z</dcterms:created>
  <dcterms:modified xsi:type="dcterms:W3CDTF">2015-05-13T21:48:13Z</dcterms:modified>
</cp:coreProperties>
</file>