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16"/>
  </p:notesMasterIdLst>
  <p:handoutMasterIdLst>
    <p:handoutMasterId r:id="rId17"/>
  </p:handoutMasterIdLst>
  <p:sldIdLst>
    <p:sldId id="290" r:id="rId5"/>
    <p:sldId id="291" r:id="rId6"/>
    <p:sldId id="320" r:id="rId7"/>
    <p:sldId id="310" r:id="rId8"/>
    <p:sldId id="325" r:id="rId9"/>
    <p:sldId id="298" r:id="rId10"/>
    <p:sldId id="324" r:id="rId11"/>
    <p:sldId id="328" r:id="rId12"/>
    <p:sldId id="326" r:id="rId13"/>
    <p:sldId id="327" r:id="rId14"/>
    <p:sldId id="3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C3F"/>
    <a:srgbClr val="353E4A"/>
    <a:srgbClr val="40BEC0"/>
    <a:srgbClr val="0071BB"/>
    <a:srgbClr val="DB4C3F"/>
    <a:srgbClr val="4ED0F3"/>
    <a:srgbClr val="FFFFFE"/>
    <a:srgbClr val="007A88"/>
    <a:srgbClr val="95B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DEF42-99CE-49B8-B35C-501F3323255A}" v="117" dt="2022-10-13T19:35:31.171"/>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Objects="1">
      <p:cViewPr varScale="1">
        <p:scale>
          <a:sx n="86" d="100"/>
          <a:sy n="86" d="100"/>
        </p:scale>
        <p:origin x="1382" y="58"/>
      </p:cViewPr>
      <p:guideLst>
        <p:guide orient="horz" pos="2160"/>
        <p:guide pos="2880"/>
        <p:guide orient="horz"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Harding" userId="2632a712-50b6-41b5-b589-2cf25a251aab" providerId="ADAL" clId="{56EDEF42-99CE-49B8-B35C-501F3323255A}"/>
    <pc:docChg chg="undo custSel addSld delSld modSld sldOrd">
      <pc:chgData name="Linda Harding" userId="2632a712-50b6-41b5-b589-2cf25a251aab" providerId="ADAL" clId="{56EDEF42-99CE-49B8-B35C-501F3323255A}" dt="2022-11-03T20:57:26.510" v="7799" actId="27636"/>
      <pc:docMkLst>
        <pc:docMk/>
      </pc:docMkLst>
      <pc:sldChg chg="delSp modSp mod">
        <pc:chgData name="Linda Harding" userId="2632a712-50b6-41b5-b589-2cf25a251aab" providerId="ADAL" clId="{56EDEF42-99CE-49B8-B35C-501F3323255A}" dt="2022-10-06T17:13:21.604" v="130" actId="20577"/>
        <pc:sldMkLst>
          <pc:docMk/>
          <pc:sldMk cId="3183615868" sldId="290"/>
        </pc:sldMkLst>
        <pc:spChg chg="mod">
          <ac:chgData name="Linda Harding" userId="2632a712-50b6-41b5-b589-2cf25a251aab" providerId="ADAL" clId="{56EDEF42-99CE-49B8-B35C-501F3323255A}" dt="2022-10-06T17:13:21.604" v="130" actId="20577"/>
          <ac:spMkLst>
            <pc:docMk/>
            <pc:sldMk cId="3183615868" sldId="290"/>
            <ac:spMk id="2" creationId="{00000000-0000-0000-0000-000000000000}"/>
          </ac:spMkLst>
        </pc:spChg>
        <pc:spChg chg="del">
          <ac:chgData name="Linda Harding" userId="2632a712-50b6-41b5-b589-2cf25a251aab" providerId="ADAL" clId="{56EDEF42-99CE-49B8-B35C-501F3323255A}" dt="2022-10-06T17:12:35.228" v="50" actId="21"/>
          <ac:spMkLst>
            <pc:docMk/>
            <pc:sldMk cId="3183615868" sldId="290"/>
            <ac:spMk id="4" creationId="{00000000-0000-0000-0000-000000000000}"/>
          </ac:spMkLst>
        </pc:spChg>
        <pc:spChg chg="del mod">
          <ac:chgData name="Linda Harding" userId="2632a712-50b6-41b5-b589-2cf25a251aab" providerId="ADAL" clId="{56EDEF42-99CE-49B8-B35C-501F3323255A}" dt="2022-10-06T17:12:10.488" v="46" actId="21"/>
          <ac:spMkLst>
            <pc:docMk/>
            <pc:sldMk cId="3183615868" sldId="290"/>
            <ac:spMk id="7" creationId="{31816DB7-EC0D-408B-A483-6E4DA1E55AC4}"/>
          </ac:spMkLst>
        </pc:spChg>
      </pc:sldChg>
      <pc:sldChg chg="modSp mod">
        <pc:chgData name="Linda Harding" userId="2632a712-50b6-41b5-b589-2cf25a251aab" providerId="ADAL" clId="{56EDEF42-99CE-49B8-B35C-501F3323255A}" dt="2022-10-13T17:36:00.238" v="994" actId="20577"/>
        <pc:sldMkLst>
          <pc:docMk/>
          <pc:sldMk cId="2021569444" sldId="291"/>
        </pc:sldMkLst>
        <pc:spChg chg="mod">
          <ac:chgData name="Linda Harding" userId="2632a712-50b6-41b5-b589-2cf25a251aab" providerId="ADAL" clId="{56EDEF42-99CE-49B8-B35C-501F3323255A}" dt="2022-10-06T17:13:00.544" v="91" actId="20577"/>
          <ac:spMkLst>
            <pc:docMk/>
            <pc:sldMk cId="2021569444" sldId="291"/>
            <ac:spMk id="2" creationId="{00000000-0000-0000-0000-000000000000}"/>
          </ac:spMkLst>
        </pc:spChg>
        <pc:spChg chg="mod">
          <ac:chgData name="Linda Harding" userId="2632a712-50b6-41b5-b589-2cf25a251aab" providerId="ADAL" clId="{56EDEF42-99CE-49B8-B35C-501F3323255A}" dt="2022-10-13T17:36:00.238" v="994" actId="20577"/>
          <ac:spMkLst>
            <pc:docMk/>
            <pc:sldMk cId="2021569444" sldId="291"/>
            <ac:spMk id="3" creationId="{00000000-0000-0000-0000-000000000000}"/>
          </ac:spMkLst>
        </pc:spChg>
      </pc:sldChg>
      <pc:sldChg chg="modSp del mod">
        <pc:chgData name="Linda Harding" userId="2632a712-50b6-41b5-b589-2cf25a251aab" providerId="ADAL" clId="{56EDEF42-99CE-49B8-B35C-501F3323255A}" dt="2022-10-13T18:44:17.711" v="3823" actId="2696"/>
        <pc:sldMkLst>
          <pc:docMk/>
          <pc:sldMk cId="2658436298" sldId="292"/>
        </pc:sldMkLst>
        <pc:spChg chg="mod">
          <ac:chgData name="Linda Harding" userId="2632a712-50b6-41b5-b589-2cf25a251aab" providerId="ADAL" clId="{56EDEF42-99CE-49B8-B35C-501F3323255A}" dt="2022-10-06T17:55:24.583" v="962" actId="20577"/>
          <ac:spMkLst>
            <pc:docMk/>
            <pc:sldMk cId="2658436298" sldId="292"/>
            <ac:spMk id="2" creationId="{00000000-0000-0000-0000-000000000000}"/>
          </ac:spMkLst>
        </pc:spChg>
      </pc:sldChg>
      <pc:sldChg chg="addSp delSp modSp del mod">
        <pc:chgData name="Linda Harding" userId="2632a712-50b6-41b5-b589-2cf25a251aab" providerId="ADAL" clId="{56EDEF42-99CE-49B8-B35C-501F3323255A}" dt="2022-10-13T18:41:43.570" v="3739" actId="2696"/>
        <pc:sldMkLst>
          <pc:docMk/>
          <pc:sldMk cId="3283781802" sldId="296"/>
        </pc:sldMkLst>
        <pc:spChg chg="mod">
          <ac:chgData name="Linda Harding" userId="2632a712-50b6-41b5-b589-2cf25a251aab" providerId="ADAL" clId="{56EDEF42-99CE-49B8-B35C-501F3323255A}" dt="2022-10-06T17:52:38.267" v="897" actId="2711"/>
          <ac:spMkLst>
            <pc:docMk/>
            <pc:sldMk cId="3283781802" sldId="296"/>
            <ac:spMk id="2" creationId="{00000000-0000-0000-0000-000000000000}"/>
          </ac:spMkLst>
        </pc:spChg>
        <pc:spChg chg="add del mod">
          <ac:chgData name="Linda Harding" userId="2632a712-50b6-41b5-b589-2cf25a251aab" providerId="ADAL" clId="{56EDEF42-99CE-49B8-B35C-501F3323255A}" dt="2022-10-06T17:31:09.101" v="631" actId="3680"/>
          <ac:spMkLst>
            <pc:docMk/>
            <pc:sldMk cId="3283781802" sldId="296"/>
            <ac:spMk id="5" creationId="{9C0AFB09-E3C0-7AEE-2419-1E97CA1356E5}"/>
          </ac:spMkLst>
        </pc:spChg>
        <pc:spChg chg="add del mod">
          <ac:chgData name="Linda Harding" userId="2632a712-50b6-41b5-b589-2cf25a251aab" providerId="ADAL" clId="{56EDEF42-99CE-49B8-B35C-501F3323255A}" dt="2022-10-06T17:34:44.294" v="717" actId="3680"/>
          <ac:spMkLst>
            <pc:docMk/>
            <pc:sldMk cId="3283781802" sldId="296"/>
            <ac:spMk id="9" creationId="{89EFD0F4-0F58-938B-1C3C-DC98D31020B8}"/>
          </ac:spMkLst>
        </pc:spChg>
        <pc:graphicFrameChg chg="add del mod ord modGraphic">
          <ac:chgData name="Linda Harding" userId="2632a712-50b6-41b5-b589-2cf25a251aab" providerId="ADAL" clId="{56EDEF42-99CE-49B8-B35C-501F3323255A}" dt="2022-10-06T17:34:03.043" v="716" actId="21"/>
          <ac:graphicFrameMkLst>
            <pc:docMk/>
            <pc:sldMk cId="3283781802" sldId="296"/>
            <ac:graphicFrameMk id="6" creationId="{9D4C026A-CBD6-1ABE-A5DA-F01F3E2D4A4E}"/>
          </ac:graphicFrameMkLst>
        </pc:graphicFrameChg>
        <pc:graphicFrameChg chg="del modGraphic">
          <ac:chgData name="Linda Harding" userId="2632a712-50b6-41b5-b589-2cf25a251aab" providerId="ADAL" clId="{56EDEF42-99CE-49B8-B35C-501F3323255A}" dt="2022-10-06T17:30:36.784" v="630" actId="21"/>
          <ac:graphicFrameMkLst>
            <pc:docMk/>
            <pc:sldMk cId="3283781802" sldId="296"/>
            <ac:graphicFrameMk id="7" creationId="{00000000-0000-0000-0000-000000000000}"/>
          </ac:graphicFrameMkLst>
        </pc:graphicFrameChg>
        <pc:graphicFrameChg chg="add mod ord modGraphic">
          <ac:chgData name="Linda Harding" userId="2632a712-50b6-41b5-b589-2cf25a251aab" providerId="ADAL" clId="{56EDEF42-99CE-49B8-B35C-501F3323255A}" dt="2022-10-06T17:39:56.350" v="819" actId="1076"/>
          <ac:graphicFrameMkLst>
            <pc:docMk/>
            <pc:sldMk cId="3283781802" sldId="296"/>
            <ac:graphicFrameMk id="10" creationId="{D83AA8CD-FD5B-0EE5-F93C-31ED852E97FB}"/>
          </ac:graphicFrameMkLst>
        </pc:graphicFrameChg>
      </pc:sldChg>
      <pc:sldChg chg="del">
        <pc:chgData name="Linda Harding" userId="2632a712-50b6-41b5-b589-2cf25a251aab" providerId="ADAL" clId="{56EDEF42-99CE-49B8-B35C-501F3323255A}" dt="2022-10-13T18:48:44.092" v="4369" actId="2696"/>
        <pc:sldMkLst>
          <pc:docMk/>
          <pc:sldMk cId="3966128988" sldId="297"/>
        </pc:sldMkLst>
      </pc:sldChg>
      <pc:sldChg chg="modSp mod ord">
        <pc:chgData name="Linda Harding" userId="2632a712-50b6-41b5-b589-2cf25a251aab" providerId="ADAL" clId="{56EDEF42-99CE-49B8-B35C-501F3323255A}" dt="2022-10-13T18:41:38.425" v="3738"/>
        <pc:sldMkLst>
          <pc:docMk/>
          <pc:sldMk cId="3205550688" sldId="298"/>
        </pc:sldMkLst>
        <pc:spChg chg="mod">
          <ac:chgData name="Linda Harding" userId="2632a712-50b6-41b5-b589-2cf25a251aab" providerId="ADAL" clId="{56EDEF42-99CE-49B8-B35C-501F3323255A}" dt="2022-10-13T18:34:03.204" v="3684" actId="20577"/>
          <ac:spMkLst>
            <pc:docMk/>
            <pc:sldMk cId="3205550688" sldId="298"/>
            <ac:spMk id="2" creationId="{00000000-0000-0000-0000-000000000000}"/>
          </ac:spMkLst>
        </pc:spChg>
        <pc:spChg chg="mod">
          <ac:chgData name="Linda Harding" userId="2632a712-50b6-41b5-b589-2cf25a251aab" providerId="ADAL" clId="{56EDEF42-99CE-49B8-B35C-501F3323255A}" dt="2022-10-13T18:15:08.139" v="2676" actId="20577"/>
          <ac:spMkLst>
            <pc:docMk/>
            <pc:sldMk cId="3205550688" sldId="298"/>
            <ac:spMk id="3" creationId="{00000000-0000-0000-0000-000000000000}"/>
          </ac:spMkLst>
        </pc:spChg>
        <pc:graphicFrameChg chg="mod">
          <ac:chgData name="Linda Harding" userId="2632a712-50b6-41b5-b589-2cf25a251aab" providerId="ADAL" clId="{56EDEF42-99CE-49B8-B35C-501F3323255A}" dt="2022-10-13T18:35:20.011" v="3730" actId="20577"/>
          <ac:graphicFrameMkLst>
            <pc:docMk/>
            <pc:sldMk cId="3205550688" sldId="298"/>
            <ac:graphicFrameMk id="5" creationId="{00000000-0000-0000-0000-000000000000}"/>
          </ac:graphicFrameMkLst>
        </pc:graphicFrameChg>
      </pc:sldChg>
      <pc:sldChg chg="del">
        <pc:chgData name="Linda Harding" userId="2632a712-50b6-41b5-b589-2cf25a251aab" providerId="ADAL" clId="{56EDEF42-99CE-49B8-B35C-501F3323255A}" dt="2022-10-13T18:48:47.969" v="4370" actId="2696"/>
        <pc:sldMkLst>
          <pc:docMk/>
          <pc:sldMk cId="826129390" sldId="304"/>
        </pc:sldMkLst>
      </pc:sldChg>
      <pc:sldChg chg="modSp mod">
        <pc:chgData name="Linda Harding" userId="2632a712-50b6-41b5-b589-2cf25a251aab" providerId="ADAL" clId="{56EDEF42-99CE-49B8-B35C-501F3323255A}" dt="2022-10-13T18:53:34.965" v="5141" actId="20577"/>
        <pc:sldMkLst>
          <pc:docMk/>
          <pc:sldMk cId="3374295779" sldId="310"/>
        </pc:sldMkLst>
        <pc:spChg chg="mod">
          <ac:chgData name="Linda Harding" userId="2632a712-50b6-41b5-b589-2cf25a251aab" providerId="ADAL" clId="{56EDEF42-99CE-49B8-B35C-501F3323255A}" dt="2022-10-13T17:41:52.031" v="1183" actId="20577"/>
          <ac:spMkLst>
            <pc:docMk/>
            <pc:sldMk cId="3374295779" sldId="310"/>
            <ac:spMk id="2" creationId="{00000000-0000-0000-0000-000000000000}"/>
          </ac:spMkLst>
        </pc:spChg>
        <pc:spChg chg="mod">
          <ac:chgData name="Linda Harding" userId="2632a712-50b6-41b5-b589-2cf25a251aab" providerId="ADAL" clId="{56EDEF42-99CE-49B8-B35C-501F3323255A}" dt="2022-10-13T18:53:34.965" v="5141" actId="20577"/>
          <ac:spMkLst>
            <pc:docMk/>
            <pc:sldMk cId="3374295779" sldId="310"/>
            <ac:spMk id="5" creationId="{00000000-0000-0000-0000-000000000000}"/>
          </ac:spMkLst>
        </pc:spChg>
      </pc:sldChg>
      <pc:sldChg chg="delSp modSp mod">
        <pc:chgData name="Linda Harding" userId="2632a712-50b6-41b5-b589-2cf25a251aab" providerId="ADAL" clId="{56EDEF42-99CE-49B8-B35C-501F3323255A}" dt="2022-10-13T19:04:09.046" v="6781"/>
        <pc:sldMkLst>
          <pc:docMk/>
          <pc:sldMk cId="1211069750" sldId="315"/>
        </pc:sldMkLst>
        <pc:spChg chg="mod">
          <ac:chgData name="Linda Harding" userId="2632a712-50b6-41b5-b589-2cf25a251aab" providerId="ADAL" clId="{56EDEF42-99CE-49B8-B35C-501F3323255A}" dt="2022-10-13T19:04:09.046" v="6781"/>
          <ac:spMkLst>
            <pc:docMk/>
            <pc:sldMk cId="1211069750" sldId="315"/>
            <ac:spMk id="2" creationId="{00000000-0000-0000-0000-000000000000}"/>
          </ac:spMkLst>
        </pc:spChg>
        <pc:spChg chg="mod">
          <ac:chgData name="Linda Harding" userId="2632a712-50b6-41b5-b589-2cf25a251aab" providerId="ADAL" clId="{56EDEF42-99CE-49B8-B35C-501F3323255A}" dt="2022-10-13T19:04:01.037" v="6780" actId="255"/>
          <ac:spMkLst>
            <pc:docMk/>
            <pc:sldMk cId="1211069750" sldId="315"/>
            <ac:spMk id="3" creationId="{00000000-0000-0000-0000-000000000000}"/>
          </ac:spMkLst>
        </pc:spChg>
        <pc:spChg chg="del mod">
          <ac:chgData name="Linda Harding" userId="2632a712-50b6-41b5-b589-2cf25a251aab" providerId="ADAL" clId="{56EDEF42-99CE-49B8-B35C-501F3323255A}" dt="2022-10-13T19:03:08.036" v="6711" actId="21"/>
          <ac:spMkLst>
            <pc:docMk/>
            <pc:sldMk cId="1211069750" sldId="315"/>
            <ac:spMk id="4" creationId="{00000000-0000-0000-0000-000000000000}"/>
          </ac:spMkLst>
        </pc:spChg>
      </pc:sldChg>
      <pc:sldChg chg="del">
        <pc:chgData name="Linda Harding" userId="2632a712-50b6-41b5-b589-2cf25a251aab" providerId="ADAL" clId="{56EDEF42-99CE-49B8-B35C-501F3323255A}" dt="2022-10-13T18:48:52.800" v="4371" actId="2696"/>
        <pc:sldMkLst>
          <pc:docMk/>
          <pc:sldMk cId="1301078120" sldId="316"/>
        </pc:sldMkLst>
      </pc:sldChg>
      <pc:sldChg chg="del">
        <pc:chgData name="Linda Harding" userId="2632a712-50b6-41b5-b589-2cf25a251aab" providerId="ADAL" clId="{56EDEF42-99CE-49B8-B35C-501F3323255A}" dt="2022-10-13T18:48:56.184" v="4372" actId="2696"/>
        <pc:sldMkLst>
          <pc:docMk/>
          <pc:sldMk cId="1718236586" sldId="317"/>
        </pc:sldMkLst>
      </pc:sldChg>
      <pc:sldChg chg="del">
        <pc:chgData name="Linda Harding" userId="2632a712-50b6-41b5-b589-2cf25a251aab" providerId="ADAL" clId="{56EDEF42-99CE-49B8-B35C-501F3323255A}" dt="2022-10-13T18:48:59.355" v="4373" actId="2696"/>
        <pc:sldMkLst>
          <pc:docMk/>
          <pc:sldMk cId="497122525" sldId="319"/>
        </pc:sldMkLst>
      </pc:sldChg>
      <pc:sldChg chg="addSp delSp modSp add mod">
        <pc:chgData name="Linda Harding" userId="2632a712-50b6-41b5-b589-2cf25a251aab" providerId="ADAL" clId="{56EDEF42-99CE-49B8-B35C-501F3323255A}" dt="2022-11-03T20:56:50.824" v="7794" actId="13926"/>
        <pc:sldMkLst>
          <pc:docMk/>
          <pc:sldMk cId="1217100032" sldId="320"/>
        </pc:sldMkLst>
        <pc:spChg chg="del mod">
          <ac:chgData name="Linda Harding" userId="2632a712-50b6-41b5-b589-2cf25a251aab" providerId="ADAL" clId="{56EDEF42-99CE-49B8-B35C-501F3323255A}" dt="2022-10-06T17:16:58.473" v="140" actId="3680"/>
          <ac:spMkLst>
            <pc:docMk/>
            <pc:sldMk cId="1217100032" sldId="320"/>
            <ac:spMk id="3" creationId="{00000000-0000-0000-0000-000000000000}"/>
          </ac:spMkLst>
        </pc:spChg>
        <pc:spChg chg="add del mod">
          <ac:chgData name="Linda Harding" userId="2632a712-50b6-41b5-b589-2cf25a251aab" providerId="ADAL" clId="{56EDEF42-99CE-49B8-B35C-501F3323255A}" dt="2022-10-06T17:17:17.520" v="142" actId="3680"/>
          <ac:spMkLst>
            <pc:docMk/>
            <pc:sldMk cId="1217100032" sldId="320"/>
            <ac:spMk id="7" creationId="{67833521-E33A-D79E-5485-F8A2EFA4C75F}"/>
          </ac:spMkLst>
        </pc:spChg>
        <pc:graphicFrameChg chg="add del mod ord modGraphic">
          <ac:chgData name="Linda Harding" userId="2632a712-50b6-41b5-b589-2cf25a251aab" providerId="ADAL" clId="{56EDEF42-99CE-49B8-B35C-501F3323255A}" dt="2022-10-06T17:17:08.294" v="141" actId="478"/>
          <ac:graphicFrameMkLst>
            <pc:docMk/>
            <pc:sldMk cId="1217100032" sldId="320"/>
            <ac:graphicFrameMk id="5" creationId="{95A8B880-346C-2CEF-9B91-B1C6BEA99E55}"/>
          </ac:graphicFrameMkLst>
        </pc:graphicFrameChg>
        <pc:graphicFrameChg chg="add mod ord modGraphic">
          <ac:chgData name="Linda Harding" userId="2632a712-50b6-41b5-b589-2cf25a251aab" providerId="ADAL" clId="{56EDEF42-99CE-49B8-B35C-501F3323255A}" dt="2022-11-03T20:56:50.824" v="7794" actId="13926"/>
          <ac:graphicFrameMkLst>
            <pc:docMk/>
            <pc:sldMk cId="1217100032" sldId="320"/>
            <ac:graphicFrameMk id="8" creationId="{8DC855DB-6F53-F28F-4D9F-7FF15AC926CA}"/>
          </ac:graphicFrameMkLst>
        </pc:graphicFrameChg>
      </pc:sldChg>
      <pc:sldChg chg="modSp add del mod">
        <pc:chgData name="Linda Harding" userId="2632a712-50b6-41b5-b589-2cf25a251aab" providerId="ADAL" clId="{56EDEF42-99CE-49B8-B35C-501F3323255A}" dt="2022-10-13T18:41:51.217" v="3741" actId="2696"/>
        <pc:sldMkLst>
          <pc:docMk/>
          <pc:sldMk cId="4264578821" sldId="321"/>
        </pc:sldMkLst>
        <pc:spChg chg="mod">
          <ac:chgData name="Linda Harding" userId="2632a712-50b6-41b5-b589-2cf25a251aab" providerId="ADAL" clId="{56EDEF42-99CE-49B8-B35C-501F3323255A}" dt="2022-10-06T17:52:56.415" v="899" actId="255"/>
          <ac:spMkLst>
            <pc:docMk/>
            <pc:sldMk cId="4264578821" sldId="321"/>
            <ac:spMk id="2" creationId="{00000000-0000-0000-0000-000000000000}"/>
          </ac:spMkLst>
        </pc:spChg>
        <pc:graphicFrameChg chg="mod modGraphic">
          <ac:chgData name="Linda Harding" userId="2632a712-50b6-41b5-b589-2cf25a251aab" providerId="ADAL" clId="{56EDEF42-99CE-49B8-B35C-501F3323255A}" dt="2022-10-06T17:42:53.406" v="848"/>
          <ac:graphicFrameMkLst>
            <pc:docMk/>
            <pc:sldMk cId="4264578821" sldId="321"/>
            <ac:graphicFrameMk id="10" creationId="{D83AA8CD-FD5B-0EE5-F93C-31ED852E97FB}"/>
          </ac:graphicFrameMkLst>
        </pc:graphicFrameChg>
      </pc:sldChg>
      <pc:sldChg chg="modSp add del mod">
        <pc:chgData name="Linda Harding" userId="2632a712-50b6-41b5-b589-2cf25a251aab" providerId="ADAL" clId="{56EDEF42-99CE-49B8-B35C-501F3323255A}" dt="2022-10-13T18:41:58.129" v="3743" actId="2696"/>
        <pc:sldMkLst>
          <pc:docMk/>
          <pc:sldMk cId="503841251" sldId="322"/>
        </pc:sldMkLst>
        <pc:spChg chg="mod">
          <ac:chgData name="Linda Harding" userId="2632a712-50b6-41b5-b589-2cf25a251aab" providerId="ADAL" clId="{56EDEF42-99CE-49B8-B35C-501F3323255A}" dt="2022-10-06T17:53:10.559" v="901" actId="255"/>
          <ac:spMkLst>
            <pc:docMk/>
            <pc:sldMk cId="503841251" sldId="322"/>
            <ac:spMk id="2" creationId="{00000000-0000-0000-0000-000000000000}"/>
          </ac:spMkLst>
        </pc:spChg>
        <pc:graphicFrameChg chg="mod modGraphic">
          <ac:chgData name="Linda Harding" userId="2632a712-50b6-41b5-b589-2cf25a251aab" providerId="ADAL" clId="{56EDEF42-99CE-49B8-B35C-501F3323255A}" dt="2022-10-06T17:44:57.365" v="861" actId="21"/>
          <ac:graphicFrameMkLst>
            <pc:docMk/>
            <pc:sldMk cId="503841251" sldId="322"/>
            <ac:graphicFrameMk id="10" creationId="{D83AA8CD-FD5B-0EE5-F93C-31ED852E97FB}"/>
          </ac:graphicFrameMkLst>
        </pc:graphicFrameChg>
      </pc:sldChg>
      <pc:sldChg chg="modSp add del mod">
        <pc:chgData name="Linda Harding" userId="2632a712-50b6-41b5-b589-2cf25a251aab" providerId="ADAL" clId="{56EDEF42-99CE-49B8-B35C-501F3323255A}" dt="2022-10-13T18:42:02.804" v="3744" actId="2696"/>
        <pc:sldMkLst>
          <pc:docMk/>
          <pc:sldMk cId="1129215139" sldId="323"/>
        </pc:sldMkLst>
        <pc:spChg chg="mod">
          <ac:chgData name="Linda Harding" userId="2632a712-50b6-41b5-b589-2cf25a251aab" providerId="ADAL" clId="{56EDEF42-99CE-49B8-B35C-501F3323255A}" dt="2022-10-06T17:53:21.103" v="903" actId="255"/>
          <ac:spMkLst>
            <pc:docMk/>
            <pc:sldMk cId="1129215139" sldId="323"/>
            <ac:spMk id="2" creationId="{00000000-0000-0000-0000-000000000000}"/>
          </ac:spMkLst>
        </pc:spChg>
        <pc:graphicFrameChg chg="mod modGraphic">
          <ac:chgData name="Linda Harding" userId="2632a712-50b6-41b5-b589-2cf25a251aab" providerId="ADAL" clId="{56EDEF42-99CE-49B8-B35C-501F3323255A}" dt="2022-10-06T17:47:05.477" v="878"/>
          <ac:graphicFrameMkLst>
            <pc:docMk/>
            <pc:sldMk cId="1129215139" sldId="323"/>
            <ac:graphicFrameMk id="10" creationId="{D83AA8CD-FD5B-0EE5-F93C-31ED852E97FB}"/>
          </ac:graphicFrameMkLst>
        </pc:graphicFrameChg>
      </pc:sldChg>
      <pc:sldChg chg="addSp delSp modSp add mod">
        <pc:chgData name="Linda Harding" userId="2632a712-50b6-41b5-b589-2cf25a251aab" providerId="ADAL" clId="{56EDEF42-99CE-49B8-B35C-501F3323255A}" dt="2022-10-13T19:33:34.449" v="6845" actId="20577"/>
        <pc:sldMkLst>
          <pc:docMk/>
          <pc:sldMk cId="166220939" sldId="324"/>
        </pc:sldMkLst>
        <pc:spChg chg="mod">
          <ac:chgData name="Linda Harding" userId="2632a712-50b6-41b5-b589-2cf25a251aab" providerId="ADAL" clId="{56EDEF42-99CE-49B8-B35C-501F3323255A}" dt="2022-10-13T18:49:13.097" v="4375" actId="20577"/>
          <ac:spMkLst>
            <pc:docMk/>
            <pc:sldMk cId="166220939" sldId="324"/>
            <ac:spMk id="2" creationId="{00000000-0000-0000-0000-000000000000}"/>
          </ac:spMkLst>
        </pc:spChg>
        <pc:spChg chg="add mod">
          <ac:chgData name="Linda Harding" userId="2632a712-50b6-41b5-b589-2cf25a251aab" providerId="ADAL" clId="{56EDEF42-99CE-49B8-B35C-501F3323255A}" dt="2022-10-13T19:33:34.449" v="6845" actId="20577"/>
          <ac:spMkLst>
            <pc:docMk/>
            <pc:sldMk cId="166220939" sldId="324"/>
            <ac:spMk id="5" creationId="{FD712744-4A27-3954-E781-4A486178C45F}"/>
          </ac:spMkLst>
        </pc:spChg>
        <pc:graphicFrameChg chg="del mod modGraphic">
          <ac:chgData name="Linda Harding" userId="2632a712-50b6-41b5-b589-2cf25a251aab" providerId="ADAL" clId="{56EDEF42-99CE-49B8-B35C-501F3323255A}" dt="2022-10-13T18:42:49.288" v="3746" actId="21"/>
          <ac:graphicFrameMkLst>
            <pc:docMk/>
            <pc:sldMk cId="166220939" sldId="324"/>
            <ac:graphicFrameMk id="10" creationId="{D83AA8CD-FD5B-0EE5-F93C-31ED852E97FB}"/>
          </ac:graphicFrameMkLst>
        </pc:graphicFrameChg>
      </pc:sldChg>
      <pc:sldChg chg="modSp add mod">
        <pc:chgData name="Linda Harding" userId="2632a712-50b6-41b5-b589-2cf25a251aab" providerId="ADAL" clId="{56EDEF42-99CE-49B8-B35C-501F3323255A}" dt="2022-11-03T20:57:26.510" v="7799" actId="27636"/>
        <pc:sldMkLst>
          <pc:docMk/>
          <pc:sldMk cId="2437058480" sldId="325"/>
        </pc:sldMkLst>
        <pc:spChg chg="mod">
          <ac:chgData name="Linda Harding" userId="2632a712-50b6-41b5-b589-2cf25a251aab" providerId="ADAL" clId="{56EDEF42-99CE-49B8-B35C-501F3323255A}" dt="2022-10-13T18:02:30.493" v="1636" actId="20577"/>
          <ac:spMkLst>
            <pc:docMk/>
            <pc:sldMk cId="2437058480" sldId="325"/>
            <ac:spMk id="2" creationId="{00000000-0000-0000-0000-000000000000}"/>
          </ac:spMkLst>
        </pc:spChg>
        <pc:spChg chg="mod">
          <ac:chgData name="Linda Harding" userId="2632a712-50b6-41b5-b589-2cf25a251aab" providerId="ADAL" clId="{56EDEF42-99CE-49B8-B35C-501F3323255A}" dt="2022-11-03T20:57:26.510" v="7799" actId="27636"/>
          <ac:spMkLst>
            <pc:docMk/>
            <pc:sldMk cId="2437058480" sldId="325"/>
            <ac:spMk id="5" creationId="{00000000-0000-0000-0000-000000000000}"/>
          </ac:spMkLst>
        </pc:spChg>
      </pc:sldChg>
      <pc:sldChg chg="modSp add mod">
        <pc:chgData name="Linda Harding" userId="2632a712-50b6-41b5-b589-2cf25a251aab" providerId="ADAL" clId="{56EDEF42-99CE-49B8-B35C-501F3323255A}" dt="2022-10-13T19:34:28.545" v="6851" actId="20577"/>
        <pc:sldMkLst>
          <pc:docMk/>
          <pc:sldMk cId="1391642965" sldId="326"/>
        </pc:sldMkLst>
        <pc:spChg chg="mod">
          <ac:chgData name="Linda Harding" userId="2632a712-50b6-41b5-b589-2cf25a251aab" providerId="ADAL" clId="{56EDEF42-99CE-49B8-B35C-501F3323255A}" dt="2022-10-13T18:49:30.495" v="4424" actId="20577"/>
          <ac:spMkLst>
            <pc:docMk/>
            <pc:sldMk cId="1391642965" sldId="326"/>
            <ac:spMk id="2" creationId="{00000000-0000-0000-0000-000000000000}"/>
          </ac:spMkLst>
        </pc:spChg>
        <pc:spChg chg="mod">
          <ac:chgData name="Linda Harding" userId="2632a712-50b6-41b5-b589-2cf25a251aab" providerId="ADAL" clId="{56EDEF42-99CE-49B8-B35C-501F3323255A}" dt="2022-10-13T19:34:28.545" v="6851" actId="20577"/>
          <ac:spMkLst>
            <pc:docMk/>
            <pc:sldMk cId="1391642965" sldId="326"/>
            <ac:spMk id="5" creationId="{FD712744-4A27-3954-E781-4A486178C45F}"/>
          </ac:spMkLst>
        </pc:spChg>
      </pc:sldChg>
      <pc:sldChg chg="add del">
        <pc:chgData name="Linda Harding" userId="2632a712-50b6-41b5-b589-2cf25a251aab" providerId="ADAL" clId="{56EDEF42-99CE-49B8-B35C-501F3323255A}" dt="2022-10-13T18:41:54.407" v="3742" actId="2696"/>
        <pc:sldMkLst>
          <pc:docMk/>
          <pc:sldMk cId="2684371128" sldId="326"/>
        </pc:sldMkLst>
      </pc:sldChg>
      <pc:sldChg chg="modSp add mod">
        <pc:chgData name="Linda Harding" userId="2632a712-50b6-41b5-b589-2cf25a251aab" providerId="ADAL" clId="{56EDEF42-99CE-49B8-B35C-501F3323255A}" dt="2022-10-31T19:52:03.139" v="7793" actId="20577"/>
        <pc:sldMkLst>
          <pc:docMk/>
          <pc:sldMk cId="3991353538" sldId="327"/>
        </pc:sldMkLst>
        <pc:spChg chg="mod">
          <ac:chgData name="Linda Harding" userId="2632a712-50b6-41b5-b589-2cf25a251aab" providerId="ADAL" clId="{56EDEF42-99CE-49B8-B35C-501F3323255A}" dt="2022-10-13T18:54:35.957" v="5182" actId="20577"/>
          <ac:spMkLst>
            <pc:docMk/>
            <pc:sldMk cId="3991353538" sldId="327"/>
            <ac:spMk id="2" creationId="{00000000-0000-0000-0000-000000000000}"/>
          </ac:spMkLst>
        </pc:spChg>
        <pc:spChg chg="mod">
          <ac:chgData name="Linda Harding" userId="2632a712-50b6-41b5-b589-2cf25a251aab" providerId="ADAL" clId="{56EDEF42-99CE-49B8-B35C-501F3323255A}" dt="2022-10-31T19:52:03.139" v="7793" actId="20577"/>
          <ac:spMkLst>
            <pc:docMk/>
            <pc:sldMk cId="3991353538" sldId="327"/>
            <ac:spMk id="5" creationId="{FD712744-4A27-3954-E781-4A486178C45F}"/>
          </ac:spMkLst>
        </pc:spChg>
      </pc:sldChg>
      <pc:sldChg chg="modSp add mod ord">
        <pc:chgData name="Linda Harding" userId="2632a712-50b6-41b5-b589-2cf25a251aab" providerId="ADAL" clId="{56EDEF42-99CE-49B8-B35C-501F3323255A}" dt="2022-10-13T19:48:39.133" v="7672" actId="20577"/>
        <pc:sldMkLst>
          <pc:docMk/>
          <pc:sldMk cId="474350337" sldId="328"/>
        </pc:sldMkLst>
        <pc:spChg chg="mod">
          <ac:chgData name="Linda Harding" userId="2632a712-50b6-41b5-b589-2cf25a251aab" providerId="ADAL" clId="{56EDEF42-99CE-49B8-B35C-501F3323255A}" dt="2022-10-13T19:36:01.305" v="6921" actId="20577"/>
          <ac:spMkLst>
            <pc:docMk/>
            <pc:sldMk cId="474350337" sldId="328"/>
            <ac:spMk id="2" creationId="{00000000-0000-0000-0000-000000000000}"/>
          </ac:spMkLst>
        </pc:spChg>
        <pc:spChg chg="mod">
          <ac:chgData name="Linda Harding" userId="2632a712-50b6-41b5-b589-2cf25a251aab" providerId="ADAL" clId="{56EDEF42-99CE-49B8-B35C-501F3323255A}" dt="2022-10-13T19:48:39.133" v="7672" actId="20577"/>
          <ac:spMkLst>
            <pc:docMk/>
            <pc:sldMk cId="474350337" sldId="32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baseline="0" dirty="0">
                <a:latin typeface="+mj-lt"/>
              </a:rPr>
              <a:t>Expected Time Commitment </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 Sponsor </c:v>
                </c:pt>
              </c:strCache>
            </c:strRef>
          </c:tx>
          <c:spPr>
            <a:solidFill>
              <a:schemeClr val="accent2"/>
            </a:solidFill>
            <a:ln>
              <a:noFill/>
            </a:ln>
            <a:effectLst/>
          </c:spPr>
          <c:invertIfNegative val="0"/>
          <c:cat>
            <c:strRef>
              <c:f>Sheet1!$A$2:$A$5</c:f>
              <c:strCache>
                <c:ptCount val="4"/>
                <c:pt idx="0">
                  <c:v>Month 1 </c:v>
                </c:pt>
                <c:pt idx="1">
                  <c:v>Month 2 </c:v>
                </c:pt>
                <c:pt idx="2">
                  <c:v>Month 3 </c:v>
                </c:pt>
                <c:pt idx="3">
                  <c:v>Month 4 </c:v>
                </c:pt>
              </c:strCache>
            </c:strRef>
          </c:cat>
          <c:val>
            <c:numRef>
              <c:f>Sheet1!$B$2:$B$5</c:f>
              <c:numCache>
                <c:formatCode>General</c:formatCode>
                <c:ptCount val="4"/>
                <c:pt idx="0">
                  <c:v>5</c:v>
                </c:pt>
                <c:pt idx="1">
                  <c:v>4</c:v>
                </c:pt>
                <c:pt idx="2">
                  <c:v>3</c:v>
                </c:pt>
                <c:pt idx="3">
                  <c:v>1</c:v>
                </c:pt>
              </c:numCache>
            </c:numRef>
          </c:val>
          <c:extLst>
            <c:ext xmlns:c16="http://schemas.microsoft.com/office/drawing/2014/chart" uri="{C3380CC4-5D6E-409C-BE32-E72D297353CC}">
              <c16:uniqueId val="{00000000-E460-4992-A0C2-092039ED41AB}"/>
            </c:ext>
          </c:extLst>
        </c:ser>
        <c:ser>
          <c:idx val="1"/>
          <c:order val="1"/>
          <c:tx>
            <c:strRef>
              <c:f>Sheet1!$C$1</c:f>
              <c:strCache>
                <c:ptCount val="1"/>
                <c:pt idx="0">
                  <c:v>Client</c:v>
                </c:pt>
              </c:strCache>
            </c:strRef>
          </c:tx>
          <c:spPr>
            <a:solidFill>
              <a:schemeClr val="accent4"/>
            </a:solidFill>
            <a:ln>
              <a:noFill/>
            </a:ln>
            <a:effectLst/>
          </c:spPr>
          <c:invertIfNegative val="0"/>
          <c:cat>
            <c:strRef>
              <c:f>Sheet1!$A$2:$A$5</c:f>
              <c:strCache>
                <c:ptCount val="4"/>
                <c:pt idx="0">
                  <c:v>Month 1 </c:v>
                </c:pt>
                <c:pt idx="1">
                  <c:v>Month 2 </c:v>
                </c:pt>
                <c:pt idx="2">
                  <c:v>Month 3 </c:v>
                </c:pt>
                <c:pt idx="3">
                  <c:v>Month 4 </c:v>
                </c:pt>
              </c:strCache>
            </c:strRef>
          </c:cat>
          <c:val>
            <c:numRef>
              <c:f>Sheet1!$C$2:$C$5</c:f>
              <c:numCache>
                <c:formatCode>General</c:formatCode>
                <c:ptCount val="4"/>
                <c:pt idx="0">
                  <c:v>1</c:v>
                </c:pt>
                <c:pt idx="1">
                  <c:v>2</c:v>
                </c:pt>
                <c:pt idx="2">
                  <c:v>3</c:v>
                </c:pt>
                <c:pt idx="3">
                  <c:v>5</c:v>
                </c:pt>
              </c:numCache>
            </c:numRef>
          </c:val>
          <c:extLst>
            <c:ext xmlns:c16="http://schemas.microsoft.com/office/drawing/2014/chart" uri="{C3380CC4-5D6E-409C-BE32-E72D297353CC}">
              <c16:uniqueId val="{00000001-E460-4992-A0C2-092039ED41AB}"/>
            </c:ext>
          </c:extLst>
        </c:ser>
        <c:dLbls>
          <c:showLegendKey val="0"/>
          <c:showVal val="0"/>
          <c:showCatName val="0"/>
          <c:showSerName val="0"/>
          <c:showPercent val="0"/>
          <c:showBubbleSize val="0"/>
        </c:dLbls>
        <c:gapWidth val="150"/>
        <c:axId val="1773350936"/>
        <c:axId val="1773026456"/>
      </c:barChart>
      <c:catAx>
        <c:axId val="177335093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accent5"/>
                </a:solidFill>
                <a:latin typeface="+mj-lt"/>
                <a:ea typeface="+mn-ea"/>
                <a:cs typeface="+mn-cs"/>
              </a:defRPr>
            </a:pPr>
            <a:endParaRPr lang="en-US"/>
          </a:p>
        </c:txPr>
        <c:crossAx val="1773026456"/>
        <c:crosses val="autoZero"/>
        <c:auto val="1"/>
        <c:lblAlgn val="ctr"/>
        <c:lblOffset val="100"/>
        <c:noMultiLvlLbl val="0"/>
      </c:catAx>
      <c:valAx>
        <c:axId val="1773026456"/>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Lucida Sans" panose="020B0602030504020204" pitchFamily="34" charset="0"/>
                <a:ea typeface="+mn-ea"/>
                <a:cs typeface="+mn-cs"/>
              </a:defRPr>
            </a:pPr>
            <a:endParaRPr lang="en-US"/>
          </a:p>
        </c:txPr>
        <c:crossAx val="1773350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accent5"/>
              </a:solidFill>
              <a:latin typeface="+mj-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E00CF-3582-4049-8302-FA8ABA74E1D9}" type="datetimeFigureOut">
              <a:rPr lang="en-US" smtClean="0"/>
              <a:t>11/3/2022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5C26C0-45A8-7C45-97A5-4DA39DD5E129}" type="slidenum">
              <a:rPr lang="en-US" smtClean="0"/>
              <a:t>‹#›</a:t>
            </a:fld>
            <a:endParaRPr lang="en-US"/>
          </a:p>
        </p:txBody>
      </p:sp>
    </p:spTree>
    <p:extLst>
      <p:ext uri="{BB962C8B-B14F-4D97-AF65-F5344CB8AC3E}">
        <p14:creationId xmlns:p14="http://schemas.microsoft.com/office/powerpoint/2010/main" val="2174424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F61F3-63ED-8144-A2C2-D8FB882A0B04}" type="datetimeFigureOut">
              <a:rPr lang="en-US" smtClean="0"/>
              <a:t>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A64D-0914-D24D-93C2-9697259DA290}" type="slidenum">
              <a:rPr lang="en-US" smtClean="0"/>
              <a:t>‹#›</a:t>
            </a:fld>
            <a:endParaRPr lang="en-US"/>
          </a:p>
        </p:txBody>
      </p:sp>
    </p:spTree>
    <p:extLst>
      <p:ext uri="{BB962C8B-B14F-4D97-AF65-F5344CB8AC3E}">
        <p14:creationId xmlns:p14="http://schemas.microsoft.com/office/powerpoint/2010/main" val="31802517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chart" Target="../charts/chart2.xml"/><Relationship Id="rId4" Type="http://schemas.openxmlformats.org/officeDocument/2006/relationships/chart" Target="../charts/chart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4" name="Rectangle 3"/>
          <p:cNvSpPr/>
          <p:nvPr userDrawn="1"/>
        </p:nvSpPr>
        <p:spPr>
          <a:xfrm>
            <a:off x="0" y="0"/>
            <a:ext cx="9144000" cy="6857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accent1">
              <a:lumMod val="60000"/>
              <a:lumOff val="4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accent1">
              <a:lumMod val="60000"/>
              <a:lumOff val="4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8"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Avenir Light" panose="020B0402020203020204" pitchFamily="34" charset="0"/>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latin typeface="Avenir" panose="020B0503020203020204" pitchFamily="34" charset="0"/>
              </a:defRPr>
            </a:lvl1pPr>
          </a:lstStyle>
          <a:p>
            <a:r>
              <a:rPr lang="en-US" dirty="0"/>
              <a:t>title</a:t>
            </a:r>
          </a:p>
        </p:txBody>
      </p:sp>
      <p:pic>
        <p:nvPicPr>
          <p:cNvPr id="11" name="Picture 10">
            <a:extLst>
              <a:ext uri="{FF2B5EF4-FFF2-40B4-BE49-F238E27FC236}">
                <a16:creationId xmlns:a16="http://schemas.microsoft.com/office/drawing/2014/main" id="{0A14F6E6-3183-7897-F2EA-E9F10D0AF04F}"/>
              </a:ext>
            </a:extLst>
          </p:cNvPr>
          <p:cNvPicPr>
            <a:picLocks noChangeAspect="1"/>
          </p:cNvPicPr>
          <p:nvPr userDrawn="1"/>
        </p:nvPicPr>
        <p:blipFill>
          <a:blip r:embed="rId2"/>
          <a:srcRect/>
          <a:stretch/>
        </p:blipFill>
        <p:spPr>
          <a:xfrm>
            <a:off x="8163645" y="114803"/>
            <a:ext cx="852700" cy="672604"/>
          </a:xfrm>
          <a:prstGeom prst="rect">
            <a:avLst/>
          </a:prstGeom>
        </p:spPr>
      </p:pic>
    </p:spTree>
    <p:extLst>
      <p:ext uri="{BB962C8B-B14F-4D97-AF65-F5344CB8AC3E}">
        <p14:creationId xmlns:p14="http://schemas.microsoft.com/office/powerpoint/2010/main" val="31996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raph with Text">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A7915D72-47F4-C3A4-ACE6-CBB3CC05DF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0655" y="0"/>
            <a:ext cx="6713345" cy="990599"/>
          </a:xfrm>
          <a:prstGeom prst="rect">
            <a:avLst/>
          </a:prstGeom>
        </p:spPr>
      </p:pic>
      <p:sp>
        <p:nvSpPr>
          <p:cNvPr id="3" name="Content Placeholder 2"/>
          <p:cNvSpPr>
            <a:spLocks noGrp="1"/>
          </p:cNvSpPr>
          <p:nvPr>
            <p:ph sz="half" idx="1" hasCustomPrompt="1"/>
          </p:nvPr>
        </p:nvSpPr>
        <p:spPr>
          <a:xfrm>
            <a:off x="498474" y="1905000"/>
            <a:ext cx="2860272" cy="4140200"/>
          </a:xfrm>
        </p:spPr>
        <p:txBody>
          <a:bodyPr>
            <a:normAutofit/>
          </a:bodyPr>
          <a:lstStyle>
            <a:lvl1pPr marL="0" indent="0">
              <a:buClr>
                <a:schemeClr val="tx2"/>
              </a:buClr>
              <a:buNone/>
              <a:defRPr sz="1800" baseline="0">
                <a:solidFill>
                  <a:srgbClr val="6D6661"/>
                </a:solidFill>
                <a:latin typeface="Avenir" panose="020B0503020203020204" pitchFamily="34" charset="0"/>
              </a:defRPr>
            </a:lvl1pPr>
            <a:lvl2pPr>
              <a:buClr>
                <a:schemeClr val="bg2"/>
              </a:buClr>
              <a:defRPr sz="1800">
                <a:solidFill>
                  <a:srgbClr val="6D6661"/>
                </a:solidFill>
              </a:defRPr>
            </a:lvl2pPr>
            <a:lvl3pPr>
              <a:buClr>
                <a:schemeClr val="tx2"/>
              </a:buClr>
              <a:defRPr sz="1800">
                <a:solidFill>
                  <a:srgbClr val="6D6661"/>
                </a:solidFill>
              </a:defRPr>
            </a:lvl3pPr>
            <a:lvl4pPr>
              <a:buClr>
                <a:schemeClr val="bg2"/>
              </a:buClr>
              <a:defRPr sz="1800">
                <a:solidFill>
                  <a:srgbClr val="6D6661"/>
                </a:solidFill>
              </a:defRPr>
            </a:lvl4pPr>
            <a:lvl5pPr>
              <a:buClr>
                <a:schemeClr val="tx2"/>
              </a:buClr>
              <a:defRPr sz="1800">
                <a:solidFill>
                  <a:srgbClr val="6D6661"/>
                </a:solidFill>
              </a:defRPr>
            </a:lvl5pPr>
            <a:lvl6pPr>
              <a:defRPr sz="1800"/>
            </a:lvl6pPr>
            <a:lvl7pPr>
              <a:defRPr sz="1800"/>
            </a:lvl7pPr>
            <a:lvl8pPr>
              <a:defRPr sz="1800"/>
            </a:lvl8pPr>
            <a:lvl9pPr>
              <a:defRPr sz="1800"/>
            </a:lvl9pPr>
          </a:lstStyle>
          <a:p>
            <a:pPr lvl="0"/>
            <a:r>
              <a:rPr lang="en-US" dirty="0"/>
              <a:t>Text Content</a:t>
            </a:r>
            <a:endParaRPr dirty="0"/>
          </a:p>
        </p:txBody>
      </p:sp>
      <p:graphicFrame>
        <p:nvGraphicFramePr>
          <p:cNvPr id="9" name="Chart 8"/>
          <p:cNvGraphicFramePr/>
          <p:nvPr>
            <p:extLst>
              <p:ext uri="{D42A27DB-BD31-4B8C-83A1-F6EECF244321}">
                <p14:modId xmlns:p14="http://schemas.microsoft.com/office/powerpoint/2010/main" val="10702702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498474" y="787406"/>
            <a:ext cx="7533261" cy="1116106"/>
          </a:xfrm>
        </p:spPr>
        <p:txBody>
          <a:bodyPr/>
          <a:lstStyle>
            <a:lvl1pPr>
              <a:defRPr b="1" cap="all" baseline="0">
                <a:solidFill>
                  <a:srgbClr val="353E4A"/>
                </a:solidFill>
                <a:latin typeface="Avenir" panose="020B0503020203020204" pitchFamily="34" charset="0"/>
              </a:defRPr>
            </a:lvl1pPr>
          </a:lstStyle>
          <a:p>
            <a:r>
              <a:rPr lang="en-US" dirty="0"/>
              <a:t>GRAPH TITLE</a:t>
            </a:r>
          </a:p>
        </p:txBody>
      </p:sp>
      <p:sp>
        <p:nvSpPr>
          <p:cNvPr id="18" name="Chart Placeholder 17"/>
          <p:cNvSpPr>
            <a:spLocks noGrp="1"/>
          </p:cNvSpPr>
          <p:nvPr>
            <p:ph type="chart" sz="quarter" idx="12" hasCustomPrompt="1"/>
          </p:nvPr>
        </p:nvSpPr>
        <p:spPr>
          <a:xfrm>
            <a:off x="3449638" y="1905000"/>
            <a:ext cx="5008562" cy="4140200"/>
          </a:xfrm>
        </p:spPr>
        <p:txBody>
          <a:bodyPr/>
          <a:lstStyle>
            <a:lvl1pPr marL="0" indent="0">
              <a:buNone/>
              <a:defRPr>
                <a:latin typeface="Avenir" panose="020B0503020203020204" pitchFamily="34" charset="0"/>
              </a:defRPr>
            </a:lvl1pPr>
          </a:lstStyle>
          <a:p>
            <a:r>
              <a:rPr lang="en-US" dirty="0"/>
              <a:t>Graph</a:t>
            </a:r>
          </a:p>
        </p:txBody>
      </p:sp>
      <p:sp>
        <p:nvSpPr>
          <p:cNvPr id="21"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11"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graphicFrame>
        <p:nvGraphicFramePr>
          <p:cNvPr id="16" name="Chart 15"/>
          <p:cNvGraphicFramePr/>
          <p:nvPr userDrawn="1">
            <p:extLst>
              <p:ext uri="{D42A27DB-BD31-4B8C-83A1-F6EECF244321}">
                <p14:modId xmlns:p14="http://schemas.microsoft.com/office/powerpoint/2010/main" val="258907167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5"/>
          </a:graphicData>
        </a:graphic>
      </p:graphicFrame>
      <p:sp>
        <p:nvSpPr>
          <p:cNvPr id="22"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2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pic>
        <p:nvPicPr>
          <p:cNvPr id="17" name="Graphic 16">
            <a:extLst>
              <a:ext uri="{FF2B5EF4-FFF2-40B4-BE49-F238E27FC236}">
                <a16:creationId xmlns:a16="http://schemas.microsoft.com/office/drawing/2014/main" id="{745CC793-B052-108D-8785-B8FE72892AF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45" y="6257925"/>
            <a:ext cx="2438400" cy="600075"/>
          </a:xfrm>
          <a:prstGeom prst="rect">
            <a:avLst/>
          </a:prstGeom>
        </p:spPr>
      </p:pic>
      <p:pic>
        <p:nvPicPr>
          <p:cNvPr id="19" name="Picture 18">
            <a:extLst>
              <a:ext uri="{FF2B5EF4-FFF2-40B4-BE49-F238E27FC236}">
                <a16:creationId xmlns:a16="http://schemas.microsoft.com/office/drawing/2014/main" id="{7DBE9237-074A-E56A-C7F5-5AC3344D0053}"/>
              </a:ext>
            </a:extLst>
          </p:cNvPr>
          <p:cNvPicPr>
            <a:picLocks noChangeAspect="1"/>
          </p:cNvPicPr>
          <p:nvPr userDrawn="1"/>
        </p:nvPicPr>
        <p:blipFill>
          <a:blip r:embed="rId8"/>
          <a:srcRect/>
          <a:stretch/>
        </p:blipFill>
        <p:spPr>
          <a:xfrm>
            <a:off x="8163645" y="114803"/>
            <a:ext cx="852700" cy="672604"/>
          </a:xfrm>
          <a:prstGeom prst="rect">
            <a:avLst/>
          </a:prstGeom>
        </p:spPr>
      </p:pic>
    </p:spTree>
    <p:extLst>
      <p:ext uri="{BB962C8B-B14F-4D97-AF65-F5344CB8AC3E}">
        <p14:creationId xmlns:p14="http://schemas.microsoft.com/office/powerpoint/2010/main" val="266667032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2DF3A7D-DEEB-4B4C-05F8-0A507D6FF7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0655" y="0"/>
            <a:ext cx="6713345" cy="990599"/>
          </a:xfrm>
          <a:prstGeom prst="rect">
            <a:avLst/>
          </a:prstGeom>
        </p:spPr>
      </p:pic>
      <p:sp>
        <p:nvSpPr>
          <p:cNvPr id="5"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8" name="Title 1"/>
          <p:cNvSpPr>
            <a:spLocks noGrp="1"/>
          </p:cNvSpPr>
          <p:nvPr>
            <p:ph type="title" hasCustomPrompt="1"/>
          </p:nvPr>
        </p:nvSpPr>
        <p:spPr>
          <a:xfrm>
            <a:off x="498474" y="787406"/>
            <a:ext cx="7533261" cy="1116106"/>
          </a:xfrm>
        </p:spPr>
        <p:txBody>
          <a:bodyPr/>
          <a:lstStyle>
            <a:lvl1pPr>
              <a:defRPr b="1" cap="all" baseline="0">
                <a:solidFill>
                  <a:srgbClr val="353E4A"/>
                </a:solidFill>
                <a:latin typeface="Avenir" panose="020B0503020203020204" pitchFamily="34" charset="0"/>
              </a:defRPr>
            </a:lvl1pPr>
          </a:lstStyle>
          <a:p>
            <a:r>
              <a:rPr lang="en-US" dirty="0"/>
              <a:t>PHOTO TITLE</a:t>
            </a:r>
          </a:p>
        </p:txBody>
      </p:sp>
      <p:sp>
        <p:nvSpPr>
          <p:cNvPr id="11" name="Slide Number Placeholder 7"/>
          <p:cNvSpPr txBox="1">
            <a:spLocks/>
          </p:cNvSpPr>
          <p:nvPr/>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dirty="0">
                <a:solidFill>
                  <a:schemeClr val="tx1"/>
                </a:solidFill>
                <a:latin typeface="Lucida Sans" panose="020B0602030504020204" pitchFamily="34" charset="0"/>
              </a:rPr>
              <a:t>refugees.org</a:t>
            </a:r>
          </a:p>
        </p:txBody>
      </p:sp>
      <p:sp>
        <p:nvSpPr>
          <p:cNvPr id="15"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17" name="Slide Number Placeholder 7"/>
          <p:cNvSpPr txBox="1">
            <a:spLocks/>
          </p:cNvSpPr>
          <p:nvPr userDrawn="1"/>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dirty="0">
                <a:solidFill>
                  <a:schemeClr val="tx1"/>
                </a:solidFill>
                <a:latin typeface="Lucida Sans" panose="020B0602030504020204" pitchFamily="34" charset="0"/>
              </a:rPr>
              <a:t>refugees.org</a:t>
            </a:r>
          </a:p>
        </p:txBody>
      </p:sp>
      <p:sp>
        <p:nvSpPr>
          <p:cNvPr id="3" name="Content Placeholder 2"/>
          <p:cNvSpPr>
            <a:spLocks noGrp="1"/>
          </p:cNvSpPr>
          <p:nvPr>
            <p:ph sz="quarter" idx="11"/>
          </p:nvPr>
        </p:nvSpPr>
        <p:spPr>
          <a:xfrm>
            <a:off x="498475" y="1903413"/>
            <a:ext cx="7959725" cy="4143375"/>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Graphic 13">
            <a:extLst>
              <a:ext uri="{FF2B5EF4-FFF2-40B4-BE49-F238E27FC236}">
                <a16:creationId xmlns:a16="http://schemas.microsoft.com/office/drawing/2014/main" id="{5FA7BFA8-16E5-A7BA-732B-9661C1008E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5" y="6257925"/>
            <a:ext cx="2438400" cy="600075"/>
          </a:xfrm>
          <a:prstGeom prst="rect">
            <a:avLst/>
          </a:prstGeom>
        </p:spPr>
      </p:pic>
      <p:pic>
        <p:nvPicPr>
          <p:cNvPr id="16" name="Picture 15">
            <a:extLst>
              <a:ext uri="{FF2B5EF4-FFF2-40B4-BE49-F238E27FC236}">
                <a16:creationId xmlns:a16="http://schemas.microsoft.com/office/drawing/2014/main" id="{C4B6FDFD-B607-D58A-7EE0-6C833E35A6C5}"/>
              </a:ext>
            </a:extLst>
          </p:cNvPr>
          <p:cNvPicPr>
            <a:picLocks noChangeAspect="1"/>
          </p:cNvPicPr>
          <p:nvPr userDrawn="1"/>
        </p:nvPicPr>
        <p:blipFill>
          <a:blip r:embed="rId6"/>
          <a:srcRect/>
          <a:stretch/>
        </p:blipFill>
        <p:spPr>
          <a:xfrm>
            <a:off x="8163645" y="114803"/>
            <a:ext cx="852700" cy="672604"/>
          </a:xfrm>
          <a:prstGeom prst="rect">
            <a:avLst/>
          </a:prstGeom>
        </p:spPr>
      </p:pic>
    </p:spTree>
    <p:extLst>
      <p:ext uri="{BB962C8B-B14F-4D97-AF65-F5344CB8AC3E}">
        <p14:creationId xmlns:p14="http://schemas.microsoft.com/office/powerpoint/2010/main" val="47873085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pic>
        <p:nvPicPr>
          <p:cNvPr id="8" name="Picture 7"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8053" y="121121"/>
            <a:ext cx="985181" cy="776203"/>
          </a:xfrm>
          <a:prstGeom prst="rect">
            <a:avLst/>
          </a:prstGeom>
        </p:spPr>
      </p:pic>
      <p:sp>
        <p:nvSpPr>
          <p:cNvPr id="12" name="Title 1"/>
          <p:cNvSpPr>
            <a:spLocks noGrp="1"/>
          </p:cNvSpPr>
          <p:nvPr>
            <p:ph type="ctrTitle" hasCustomPrompt="1"/>
          </p:nvPr>
        </p:nvSpPr>
        <p:spPr>
          <a:xfrm>
            <a:off x="579530" y="1729376"/>
            <a:ext cx="5783456" cy="1171586"/>
          </a:xfrm>
        </p:spPr>
        <p:txBody>
          <a:bodyPr>
            <a:noAutofit/>
          </a:bodyPr>
          <a:lstStyle>
            <a:lvl1pPr>
              <a:defRPr sz="3200" b="1" cap="all" baseline="0">
                <a:solidFill>
                  <a:srgbClr val="353E4A"/>
                </a:solidFill>
                <a:latin typeface="Avenir" panose="020B0503020203020204" pitchFamily="34" charset="0"/>
              </a:defRPr>
            </a:lvl1pPr>
          </a:lstStyle>
          <a:p>
            <a:r>
              <a:rPr lang="en-US" dirty="0"/>
              <a:t>THANK YOU</a:t>
            </a:r>
          </a:p>
        </p:txBody>
      </p:sp>
      <p:sp>
        <p:nvSpPr>
          <p:cNvPr id="16" name="Subtitle 2"/>
          <p:cNvSpPr>
            <a:spLocks noGrp="1"/>
          </p:cNvSpPr>
          <p:nvPr>
            <p:ph type="subTitle" idx="1" hasCustomPrompt="1"/>
          </p:nvPr>
        </p:nvSpPr>
        <p:spPr>
          <a:xfrm>
            <a:off x="579530" y="2913276"/>
            <a:ext cx="4214812" cy="748553"/>
          </a:xfrm>
        </p:spPr>
        <p:txBody>
          <a:bodyPr>
            <a:normAutofit/>
          </a:bodyPr>
          <a:lstStyle>
            <a:lvl1pPr marL="0" indent="0" algn="l" defTabSz="914400" rtl="0" eaLnBrk="1" latinLnBrk="0" hangingPunct="1">
              <a:spcBef>
                <a:spcPts val="300"/>
              </a:spcBef>
              <a:buClr>
                <a:srgbClr val="353E4A"/>
              </a:buClr>
              <a:buSzPct val="75000"/>
              <a:buFont typeface="Wingdings" pitchFamily="2" charset="2"/>
              <a:buNone/>
              <a:defRPr lang="en-US" sz="2400" kern="1200" cap="all" baseline="0" dirty="0">
                <a:solidFill>
                  <a:srgbClr val="40BEC0"/>
                </a:solidFill>
                <a:latin typeface="Avenir Light" panose="020B0402020203020204" pitchFamily="34" charset="0"/>
                <a:ea typeface="+mn-ea"/>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7" name="Text Placeholder 20"/>
          <p:cNvSpPr>
            <a:spLocks noGrp="1"/>
          </p:cNvSpPr>
          <p:nvPr>
            <p:ph type="body" sz="quarter" idx="10" hasCustomPrompt="1"/>
          </p:nvPr>
        </p:nvSpPr>
        <p:spPr>
          <a:xfrm>
            <a:off x="579438" y="3662523"/>
            <a:ext cx="4214812" cy="1316037"/>
          </a:xfrm>
        </p:spPr>
        <p:txBody>
          <a:bodyPr>
            <a:normAutofit/>
          </a:bodyPr>
          <a:lstStyle>
            <a:lvl1pPr marL="0" indent="0">
              <a:spcBef>
                <a:spcPts val="0"/>
              </a:spcBef>
              <a:buNone/>
              <a:defRPr sz="1200">
                <a:solidFill>
                  <a:srgbClr val="6D6661"/>
                </a:solidFill>
                <a:latin typeface="+mj-lt"/>
              </a:defRPr>
            </a:lvl1pPr>
          </a:lstStyle>
          <a:p>
            <a:pPr lvl="0"/>
            <a:r>
              <a:rPr lang="en-US" dirty="0"/>
              <a:t>Info</a:t>
            </a:r>
          </a:p>
        </p:txBody>
      </p:sp>
      <p:pic>
        <p:nvPicPr>
          <p:cNvPr id="9" name="Picture 8">
            <a:extLst>
              <a:ext uri="{FF2B5EF4-FFF2-40B4-BE49-F238E27FC236}">
                <a16:creationId xmlns:a16="http://schemas.microsoft.com/office/drawing/2014/main" id="{317110CD-37D7-B35C-48BE-10D6927D0AE1}"/>
              </a:ext>
            </a:extLst>
          </p:cNvPr>
          <p:cNvPicPr>
            <a:picLocks noChangeAspect="1"/>
          </p:cNvPicPr>
          <p:nvPr userDrawn="1"/>
        </p:nvPicPr>
        <p:blipFill>
          <a:blip r:embed="rId3"/>
          <a:srcRect/>
          <a:stretch/>
        </p:blipFill>
        <p:spPr>
          <a:xfrm>
            <a:off x="8163645" y="114803"/>
            <a:ext cx="852700" cy="672604"/>
          </a:xfrm>
          <a:prstGeom prst="rect">
            <a:avLst/>
          </a:prstGeom>
        </p:spPr>
      </p:pic>
      <p:pic>
        <p:nvPicPr>
          <p:cNvPr id="7" name="Graphic 6">
            <a:extLst>
              <a:ext uri="{FF2B5EF4-FFF2-40B4-BE49-F238E27FC236}">
                <a16:creationId xmlns:a16="http://schemas.microsoft.com/office/drawing/2014/main" id="{E467D96A-662A-9247-875B-B8495BCE63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36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 name="Rectangle 1"/>
          <p:cNvSpPr/>
          <p:nvPr userDrawn="1"/>
        </p:nvSpPr>
        <p:spPr>
          <a:xfrm>
            <a:off x="0" y="0"/>
            <a:ext cx="9144000" cy="6857999"/>
          </a:xfrm>
          <a:prstGeom prst="rect">
            <a:avLst/>
          </a:prstGeom>
          <a:solidFill>
            <a:srgbClr val="DC4C3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0" name="Freeform 9"/>
          <p:cNvSpPr/>
          <p:nvPr/>
        </p:nvSpPr>
        <p:spPr>
          <a:xfrm>
            <a:off x="6106890"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latin typeface="Avenir" panose="020B0503020203020204" pitchFamily="34" charset="0"/>
              </a:defRPr>
            </a:lvl1pPr>
          </a:lstStyle>
          <a:p>
            <a:r>
              <a:rPr lang="en-US" dirty="0"/>
              <a:t>title</a:t>
            </a:r>
          </a:p>
        </p:txBody>
      </p:sp>
      <p:sp>
        <p:nvSpPr>
          <p:cNvPr id="19"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Avenir Light" panose="020B0402020203020204" pitchFamily="34" charset="0"/>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9" name="Picture 8">
            <a:extLst>
              <a:ext uri="{FF2B5EF4-FFF2-40B4-BE49-F238E27FC236}">
                <a16:creationId xmlns:a16="http://schemas.microsoft.com/office/drawing/2014/main" id="{50B66A3F-141F-2A63-A336-9C92ABC9AC8B}"/>
              </a:ext>
            </a:extLst>
          </p:cNvPr>
          <p:cNvPicPr>
            <a:picLocks noChangeAspect="1"/>
          </p:cNvPicPr>
          <p:nvPr userDrawn="1"/>
        </p:nvPicPr>
        <p:blipFill>
          <a:blip r:embed="rId2"/>
          <a:srcRect/>
          <a:stretch/>
        </p:blipFill>
        <p:spPr>
          <a:xfrm>
            <a:off x="8163645" y="114803"/>
            <a:ext cx="852700" cy="672604"/>
          </a:xfrm>
          <a:prstGeom prst="rect">
            <a:avLst/>
          </a:prstGeom>
        </p:spPr>
      </p:pic>
    </p:spTree>
    <p:extLst>
      <p:ext uri="{BB962C8B-B14F-4D97-AF65-F5344CB8AC3E}">
        <p14:creationId xmlns:p14="http://schemas.microsoft.com/office/powerpoint/2010/main" val="203574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0071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tx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tx1">
              <a:lumMod val="20000"/>
              <a:lumOff val="8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Avenir Light" panose="020B0402020203020204" pitchFamily="34" charset="0"/>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latin typeface="+mj-lt"/>
              </a:defRPr>
            </a:lvl1pPr>
          </a:lstStyle>
          <a:p>
            <a:r>
              <a:rPr lang="en-US" dirty="0"/>
              <a:t>title</a:t>
            </a:r>
          </a:p>
        </p:txBody>
      </p:sp>
      <p:pic>
        <p:nvPicPr>
          <p:cNvPr id="11" name="Picture 10">
            <a:extLst>
              <a:ext uri="{FF2B5EF4-FFF2-40B4-BE49-F238E27FC236}">
                <a16:creationId xmlns:a16="http://schemas.microsoft.com/office/drawing/2014/main" id="{7DC0251E-07D2-936E-1645-E86C2D03E4E7}"/>
              </a:ext>
            </a:extLst>
          </p:cNvPr>
          <p:cNvPicPr>
            <a:picLocks noChangeAspect="1"/>
          </p:cNvPicPr>
          <p:nvPr userDrawn="1"/>
        </p:nvPicPr>
        <p:blipFill>
          <a:blip r:embed="rId2"/>
          <a:srcRect/>
          <a:stretch/>
        </p:blipFill>
        <p:spPr>
          <a:xfrm>
            <a:off x="8163645" y="114803"/>
            <a:ext cx="852700" cy="672604"/>
          </a:xfrm>
          <a:prstGeom prst="rect">
            <a:avLst/>
          </a:prstGeom>
        </p:spPr>
      </p:pic>
    </p:spTree>
    <p:extLst>
      <p:ext uri="{BB962C8B-B14F-4D97-AF65-F5344CB8AC3E}">
        <p14:creationId xmlns:p14="http://schemas.microsoft.com/office/powerpoint/2010/main" val="179390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 4">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4ED0F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tx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tx1">
              <a:lumMod val="20000"/>
              <a:lumOff val="8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lang="en-US" sz="2400" kern="1200" cap="all" baseline="0" dirty="0">
                <a:solidFill>
                  <a:srgbClr val="FFFFFE"/>
                </a:solidFill>
                <a:latin typeface="Avenir Light" panose="020B0402020203020204" pitchFamily="34" charset="0"/>
                <a:ea typeface="+mn-ea"/>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latin typeface="+mj-lt"/>
              </a:defRPr>
            </a:lvl1pPr>
          </a:lstStyle>
          <a:p>
            <a:r>
              <a:rPr lang="en-US" dirty="0"/>
              <a:t>title</a:t>
            </a:r>
          </a:p>
        </p:txBody>
      </p:sp>
      <p:pic>
        <p:nvPicPr>
          <p:cNvPr id="11" name="Picture 10">
            <a:extLst>
              <a:ext uri="{FF2B5EF4-FFF2-40B4-BE49-F238E27FC236}">
                <a16:creationId xmlns:a16="http://schemas.microsoft.com/office/drawing/2014/main" id="{EED67E44-4022-29E0-BF96-BB9BE796C7BF}"/>
              </a:ext>
            </a:extLst>
          </p:cNvPr>
          <p:cNvPicPr>
            <a:picLocks noChangeAspect="1"/>
          </p:cNvPicPr>
          <p:nvPr userDrawn="1"/>
        </p:nvPicPr>
        <p:blipFill>
          <a:blip r:embed="rId2"/>
          <a:srcRect/>
          <a:stretch/>
        </p:blipFill>
        <p:spPr>
          <a:xfrm>
            <a:off x="8163645" y="114803"/>
            <a:ext cx="852700" cy="672604"/>
          </a:xfrm>
          <a:prstGeom prst="rect">
            <a:avLst/>
          </a:prstGeom>
        </p:spPr>
      </p:pic>
    </p:spTree>
    <p:extLst>
      <p:ext uri="{BB962C8B-B14F-4D97-AF65-F5344CB8AC3E}">
        <p14:creationId xmlns:p14="http://schemas.microsoft.com/office/powerpoint/2010/main" val="182411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40BEC0"/>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9144000" cy="6858000"/>
          </a:xfrm>
          <a:prstGeom prst="rect">
            <a:avLst/>
          </a:prstGeom>
          <a:solidFill>
            <a:srgbClr val="40BEC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Freeform 9"/>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60000"/>
                  <a:lumOff val="40000"/>
                </a:schemeClr>
              </a:solidFill>
            </a:endParaRPr>
          </a:p>
        </p:txBody>
      </p:sp>
      <p:sp>
        <p:nvSpPr>
          <p:cNvPr id="15" name="Freeform 14"/>
          <p:cNvSpPr/>
          <p:nvPr/>
        </p:nvSpPr>
        <p:spPr>
          <a:xfrm>
            <a:off x="6139636" y="0"/>
            <a:ext cx="30043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lumMod val="40000"/>
              <a:lumOff val="6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Avenir Light" panose="020B0402020203020204" pitchFamily="34" charset="0"/>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latin typeface="+mj-lt"/>
              </a:defRPr>
            </a:lvl1pPr>
          </a:lstStyle>
          <a:p>
            <a:r>
              <a:rPr lang="en-US" dirty="0"/>
              <a:t>title</a:t>
            </a:r>
          </a:p>
        </p:txBody>
      </p:sp>
      <p:pic>
        <p:nvPicPr>
          <p:cNvPr id="11" name="Picture 10">
            <a:extLst>
              <a:ext uri="{FF2B5EF4-FFF2-40B4-BE49-F238E27FC236}">
                <a16:creationId xmlns:a16="http://schemas.microsoft.com/office/drawing/2014/main" id="{58E7E8B5-48AC-BFE8-86F7-80B53470DE88}"/>
              </a:ext>
            </a:extLst>
          </p:cNvPr>
          <p:cNvPicPr>
            <a:picLocks noChangeAspect="1"/>
          </p:cNvPicPr>
          <p:nvPr userDrawn="1"/>
        </p:nvPicPr>
        <p:blipFill>
          <a:blip r:embed="rId2"/>
          <a:srcRect/>
          <a:stretch/>
        </p:blipFill>
        <p:spPr>
          <a:xfrm>
            <a:off x="8163645" y="114803"/>
            <a:ext cx="852700" cy="672604"/>
          </a:xfrm>
          <a:prstGeom prst="rect">
            <a:avLst/>
          </a:prstGeom>
        </p:spPr>
      </p:pic>
    </p:spTree>
    <p:extLst>
      <p:ext uri="{BB962C8B-B14F-4D97-AF65-F5344CB8AC3E}">
        <p14:creationId xmlns:p14="http://schemas.microsoft.com/office/powerpoint/2010/main" val="171727058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03F598-EFD5-E072-590C-580BD14020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743200" cy="6858000"/>
          </a:xfrm>
          <a:prstGeom prst="rect">
            <a:avLst/>
          </a:prstGeom>
        </p:spPr>
      </p:pic>
      <p:sp>
        <p:nvSpPr>
          <p:cNvPr id="2" name="Title 1"/>
          <p:cNvSpPr>
            <a:spLocks noGrp="1"/>
          </p:cNvSpPr>
          <p:nvPr>
            <p:ph type="ctrTitle" hasCustomPrompt="1"/>
          </p:nvPr>
        </p:nvSpPr>
        <p:spPr>
          <a:xfrm>
            <a:off x="1940785" y="1752600"/>
            <a:ext cx="5783456" cy="1171586"/>
          </a:xfrm>
        </p:spPr>
        <p:txBody>
          <a:bodyPr>
            <a:noAutofit/>
          </a:bodyPr>
          <a:lstStyle>
            <a:lvl1pPr>
              <a:defRPr sz="3200" b="1" cap="all" baseline="0">
                <a:solidFill>
                  <a:srgbClr val="353E4A"/>
                </a:solidFill>
                <a:latin typeface="Avenir" panose="020B0503020203020204" pitchFamily="34" charset="0"/>
              </a:defRPr>
            </a:lvl1pPr>
          </a:lstStyle>
          <a:p>
            <a:r>
              <a:rPr lang="en-US" dirty="0"/>
              <a:t>PRESENTATION TITLE</a:t>
            </a:r>
          </a:p>
        </p:txBody>
      </p:sp>
      <p:sp>
        <p:nvSpPr>
          <p:cNvPr id="3" name="Subtitle 2"/>
          <p:cNvSpPr>
            <a:spLocks noGrp="1"/>
          </p:cNvSpPr>
          <p:nvPr>
            <p:ph type="subTitle" idx="1" hasCustomPrompt="1"/>
          </p:nvPr>
        </p:nvSpPr>
        <p:spPr>
          <a:xfrm>
            <a:off x="1940785" y="3049951"/>
            <a:ext cx="4214812" cy="748553"/>
          </a:xfrm>
        </p:spPr>
        <p:txBody>
          <a:bodyPr>
            <a:normAutofit/>
          </a:bodyPr>
          <a:lstStyle>
            <a:lvl1pPr marL="0" indent="0" algn="l">
              <a:spcBef>
                <a:spcPts val="300"/>
              </a:spcBef>
              <a:buNone/>
              <a:defRPr sz="2400" cap="all" baseline="0">
                <a:solidFill>
                  <a:srgbClr val="40BEC0"/>
                </a:solidFill>
                <a:latin typeface="Avenir Light" panose="020B0402020203020204" pitchFamily="34" charset="0"/>
                <a:cs typeface="Avenir Light" panose="020B0402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12" name="Picture 11" descr="USCRI_RGB.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1800" y="266701"/>
            <a:ext cx="2036464" cy="609599"/>
          </a:xfrm>
          <a:prstGeom prst="rect">
            <a:avLst/>
          </a:prstGeom>
        </p:spPr>
      </p:pic>
      <p:sp>
        <p:nvSpPr>
          <p:cNvPr id="21" name="Text Placeholder 20"/>
          <p:cNvSpPr>
            <a:spLocks noGrp="1"/>
          </p:cNvSpPr>
          <p:nvPr>
            <p:ph type="body" sz="quarter" idx="10" hasCustomPrompt="1"/>
          </p:nvPr>
        </p:nvSpPr>
        <p:spPr>
          <a:xfrm>
            <a:off x="1940785" y="3798504"/>
            <a:ext cx="4214812" cy="1316037"/>
          </a:xfrm>
        </p:spPr>
        <p:txBody>
          <a:bodyPr>
            <a:normAutofit/>
          </a:bodyPr>
          <a:lstStyle>
            <a:lvl1pPr marL="0" indent="0">
              <a:spcBef>
                <a:spcPts val="0"/>
              </a:spcBef>
              <a:buNone/>
              <a:defRPr sz="1200">
                <a:solidFill>
                  <a:srgbClr val="6D6661"/>
                </a:solidFill>
                <a:latin typeface="Open Sans" pitchFamily="2" charset="0"/>
                <a:ea typeface="Open Sans" pitchFamily="2" charset="0"/>
                <a:cs typeface="Open Sans" pitchFamily="2" charset="0"/>
              </a:defRPr>
            </a:lvl1pPr>
          </a:lstStyle>
          <a:p>
            <a:pPr lvl="0"/>
            <a:r>
              <a:rPr lang="en-US" dirty="0"/>
              <a:t>Date</a:t>
            </a:r>
          </a:p>
          <a:p>
            <a:pPr lvl="0"/>
            <a:r>
              <a:rPr lang="en-US" dirty="0"/>
              <a:t>Presenter</a:t>
            </a:r>
          </a:p>
          <a:p>
            <a:pPr lvl="0"/>
            <a:r>
              <a:rPr lang="en-US" dirty="0"/>
              <a:t>Department</a:t>
            </a:r>
          </a:p>
        </p:txBody>
      </p:sp>
      <p:sp>
        <p:nvSpPr>
          <p:cNvPr id="4" name="TextBox 3"/>
          <p:cNvSpPr txBox="1"/>
          <p:nvPr/>
        </p:nvSpPr>
        <p:spPr>
          <a:xfrm>
            <a:off x="4832513" y="5679179"/>
            <a:ext cx="184666" cy="369332"/>
          </a:xfrm>
          <a:prstGeom prst="rect">
            <a:avLst/>
          </a:prstGeom>
          <a:noFill/>
        </p:spPr>
        <p:txBody>
          <a:bodyPr wrap="none" rtlCol="0">
            <a:spAutoFit/>
          </a:bodyPr>
          <a:lstStyle/>
          <a:p>
            <a:endParaRPr lang="en-US" dirty="0"/>
          </a:p>
        </p:txBody>
      </p:sp>
      <p:sp>
        <p:nvSpPr>
          <p:cNvPr id="13" name="TextBox 12"/>
          <p:cNvSpPr txBox="1"/>
          <p:nvPr userDrawn="1"/>
        </p:nvSpPr>
        <p:spPr>
          <a:xfrm>
            <a:off x="4832513" y="56791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92114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Text">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7CF7702-C891-48D9-D757-216543389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0655" y="0"/>
            <a:ext cx="6713345" cy="990599"/>
          </a:xfrm>
          <a:prstGeom prst="rect">
            <a:avLst/>
          </a:prstGeom>
        </p:spPr>
      </p:pic>
      <p:pic>
        <p:nvPicPr>
          <p:cNvPr id="17" name="Graphic 16">
            <a:extLst>
              <a:ext uri="{FF2B5EF4-FFF2-40B4-BE49-F238E27FC236}">
                <a16:creationId xmlns:a16="http://schemas.microsoft.com/office/drawing/2014/main" id="{28620D4B-1F23-5229-ECF0-DF8B9723F6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5" y="6257925"/>
            <a:ext cx="2438400" cy="600075"/>
          </a:xfrm>
          <a:prstGeom prst="rect">
            <a:avLst/>
          </a:prstGeom>
        </p:spPr>
      </p:pic>
      <p:sp>
        <p:nvSpPr>
          <p:cNvPr id="2" name="Title 1"/>
          <p:cNvSpPr>
            <a:spLocks noGrp="1"/>
          </p:cNvSpPr>
          <p:nvPr>
            <p:ph type="title" hasCustomPrompt="1"/>
          </p:nvPr>
        </p:nvSpPr>
        <p:spPr>
          <a:xfrm>
            <a:off x="498475" y="787406"/>
            <a:ext cx="7533260" cy="1116106"/>
          </a:xfrm>
        </p:spPr>
        <p:txBody>
          <a:bodyPr/>
          <a:lstStyle>
            <a:lvl1pPr>
              <a:defRPr b="1" cap="all" baseline="0">
                <a:solidFill>
                  <a:srgbClr val="353E4A"/>
                </a:solidFill>
                <a:latin typeface="Avenir" panose="020B0503020203020204" pitchFamily="34" charset="0"/>
              </a:defRPr>
            </a:lvl1pPr>
          </a:lstStyle>
          <a:p>
            <a:r>
              <a:rPr lang="en-US" dirty="0"/>
              <a:t>SLIDE TITLE</a:t>
            </a:r>
          </a:p>
        </p:txBody>
      </p:sp>
      <p:pic>
        <p:nvPicPr>
          <p:cNvPr id="11" name="Picture 10"/>
          <p:cNvPicPr>
            <a:picLocks noChangeAspect="1"/>
          </p:cNvPicPr>
          <p:nvPr/>
        </p:nvPicPr>
        <p:blipFill>
          <a:blip r:embed="rId6"/>
          <a:srcRect/>
          <a:stretch/>
        </p:blipFill>
        <p:spPr>
          <a:xfrm>
            <a:off x="8163645" y="114803"/>
            <a:ext cx="852700" cy="672604"/>
          </a:xfrm>
          <a:prstGeom prst="rect">
            <a:avLst/>
          </a:prstGeom>
        </p:spPr>
      </p:pic>
      <p:sp>
        <p:nvSpPr>
          <p:cNvPr id="23"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sp>
        <p:nvSpPr>
          <p:cNvPr id="8"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0" name="Content Placeholder 2">
            <a:extLst>
              <a:ext uri="{FF2B5EF4-FFF2-40B4-BE49-F238E27FC236}">
                <a16:creationId xmlns:a16="http://schemas.microsoft.com/office/drawing/2014/main" id="{A8C6AE93-CA00-4FDD-B1B6-5F2292497899}"/>
              </a:ext>
            </a:extLst>
          </p:cNvPr>
          <p:cNvSpPr>
            <a:spLocks noGrp="1"/>
          </p:cNvSpPr>
          <p:nvPr>
            <p:ph sz="quarter" idx="11"/>
          </p:nvPr>
        </p:nvSpPr>
        <p:spPr>
          <a:xfrm>
            <a:off x="498475" y="1903413"/>
            <a:ext cx="7959725" cy="4143375"/>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54355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E7812FB-5DD9-5332-E643-BAF32B343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0655" y="0"/>
            <a:ext cx="6713345" cy="990599"/>
          </a:xfrm>
          <a:prstGeom prst="rect">
            <a:avLst/>
          </a:prstGeom>
        </p:spPr>
      </p:pic>
      <p:pic>
        <p:nvPicPr>
          <p:cNvPr id="15" name="Graphic 14">
            <a:extLst>
              <a:ext uri="{FF2B5EF4-FFF2-40B4-BE49-F238E27FC236}">
                <a16:creationId xmlns:a16="http://schemas.microsoft.com/office/drawing/2014/main" id="{743302B6-EC1E-3660-82CD-6358CF64F6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5" y="6257925"/>
            <a:ext cx="2438400" cy="600075"/>
          </a:xfrm>
          <a:prstGeom prst="rect">
            <a:avLst/>
          </a:prstGeom>
        </p:spPr>
      </p:pic>
      <p:sp>
        <p:nvSpPr>
          <p:cNvPr id="8"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latin typeface="Open Sans" pitchFamily="2" charset="0"/>
                <a:ea typeface="Open Sans" pitchFamily="2" charset="0"/>
                <a:cs typeface="Open Sans" pitchFamily="2" charset="0"/>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rgbClr val="353E4A"/>
                </a:solidFill>
                <a:latin typeface="+mj-lt"/>
              </a:defRPr>
            </a:lvl1pPr>
          </a:lstStyle>
          <a:p>
            <a:r>
              <a:rPr lang="en-US" dirty="0"/>
              <a:t>SLIDE TITLE</a:t>
            </a:r>
          </a:p>
        </p:txBody>
      </p:sp>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3" name="Content Placeholder 2"/>
          <p:cNvSpPr>
            <a:spLocks noGrp="1"/>
          </p:cNvSpPr>
          <p:nvPr>
            <p:ph idx="10" hasCustomPrompt="1"/>
          </p:nvPr>
        </p:nvSpPr>
        <p:spPr>
          <a:xfrm>
            <a:off x="4613275" y="1903511"/>
            <a:ext cx="3844925" cy="4520073"/>
          </a:xfrm>
        </p:spPr>
        <p:txBody>
          <a:bodyPr/>
          <a:lstStyle>
            <a:lvl1pPr marL="0" indent="0">
              <a:buClr>
                <a:schemeClr val="tx2"/>
              </a:buClr>
              <a:buNone/>
              <a:defRPr>
                <a:solidFill>
                  <a:srgbClr val="6D6661"/>
                </a:solidFill>
                <a:latin typeface="Open Sans" pitchFamily="2" charset="0"/>
                <a:ea typeface="Open Sans" pitchFamily="2" charset="0"/>
                <a:cs typeface="Open Sans" pitchFamily="2" charset="0"/>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sp>
        <p:nvSpPr>
          <p:cNvPr id="16"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pic>
        <p:nvPicPr>
          <p:cNvPr id="18" name="Picture 17">
            <a:extLst>
              <a:ext uri="{FF2B5EF4-FFF2-40B4-BE49-F238E27FC236}">
                <a16:creationId xmlns:a16="http://schemas.microsoft.com/office/drawing/2014/main" id="{BA9AB44A-46D2-6CA2-DA7B-DF426448A735}"/>
              </a:ext>
            </a:extLst>
          </p:cNvPr>
          <p:cNvPicPr>
            <a:picLocks noChangeAspect="1"/>
          </p:cNvPicPr>
          <p:nvPr userDrawn="1"/>
        </p:nvPicPr>
        <p:blipFill>
          <a:blip r:embed="rId6"/>
          <a:srcRect/>
          <a:stretch/>
        </p:blipFill>
        <p:spPr>
          <a:xfrm>
            <a:off x="8163645" y="114803"/>
            <a:ext cx="852700" cy="672604"/>
          </a:xfrm>
          <a:prstGeom prst="rect">
            <a:avLst/>
          </a:prstGeom>
        </p:spPr>
      </p:pic>
    </p:spTree>
    <p:extLst>
      <p:ext uri="{BB962C8B-B14F-4D97-AF65-F5344CB8AC3E}">
        <p14:creationId xmlns:p14="http://schemas.microsoft.com/office/powerpoint/2010/main" val="2242205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9588401-A8E8-ED8E-ACE5-19526F8E69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0655" y="0"/>
            <a:ext cx="6713345" cy="990599"/>
          </a:xfrm>
          <a:prstGeom prst="rect">
            <a:avLst/>
          </a:prstGeom>
        </p:spPr>
      </p:pic>
      <p:pic>
        <p:nvPicPr>
          <p:cNvPr id="16" name="Graphic 15">
            <a:extLst>
              <a:ext uri="{FF2B5EF4-FFF2-40B4-BE49-F238E27FC236}">
                <a16:creationId xmlns:a16="http://schemas.microsoft.com/office/drawing/2014/main" id="{ACF181D2-DDC1-F30E-C90C-827BE24943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5" y="6257925"/>
            <a:ext cx="2438400" cy="600075"/>
          </a:xfrm>
          <a:prstGeom prst="rect">
            <a:avLst/>
          </a:prstGeom>
        </p:spPr>
      </p:pic>
      <p:pic>
        <p:nvPicPr>
          <p:cNvPr id="18" name="Picture 17">
            <a:extLst>
              <a:ext uri="{FF2B5EF4-FFF2-40B4-BE49-F238E27FC236}">
                <a16:creationId xmlns:a16="http://schemas.microsoft.com/office/drawing/2014/main" id="{44278A0E-EA13-0997-CC67-4C70602A06BD}"/>
              </a:ext>
            </a:extLst>
          </p:cNvPr>
          <p:cNvPicPr>
            <a:picLocks noChangeAspect="1"/>
          </p:cNvPicPr>
          <p:nvPr userDrawn="1"/>
        </p:nvPicPr>
        <p:blipFill>
          <a:blip r:embed="rId6"/>
          <a:srcRect/>
          <a:stretch/>
        </p:blipFill>
        <p:spPr>
          <a:xfrm>
            <a:off x="8163645" y="114803"/>
            <a:ext cx="852700" cy="672604"/>
          </a:xfrm>
          <a:prstGeom prst="rect">
            <a:avLst/>
          </a:prstGeom>
        </p:spPr>
      </p:pic>
      <p:sp>
        <p:nvSpPr>
          <p:cNvPr id="6" name="Title 1"/>
          <p:cNvSpPr>
            <a:spLocks noGrp="1"/>
          </p:cNvSpPr>
          <p:nvPr>
            <p:ph type="title" hasCustomPrompt="1"/>
          </p:nvPr>
        </p:nvSpPr>
        <p:spPr>
          <a:xfrm>
            <a:off x="498474" y="787406"/>
            <a:ext cx="7533261" cy="1116106"/>
          </a:xfrm>
        </p:spPr>
        <p:txBody>
          <a:bodyPr/>
          <a:lstStyle>
            <a:lvl1pPr>
              <a:defRPr lang="en-US" sz="3600" b="1" kern="1200" cap="all" baseline="0" dirty="0">
                <a:solidFill>
                  <a:srgbClr val="353E4A"/>
                </a:solidFill>
                <a:latin typeface="Avenir" panose="020B0503020203020204" pitchFamily="34" charset="0"/>
                <a:ea typeface="+mj-ea"/>
                <a:cs typeface="Avenir" panose="020B0503020203020204" pitchFamily="34" charset="0"/>
              </a:defRPr>
            </a:lvl1pPr>
          </a:lstStyle>
          <a:p>
            <a:r>
              <a:rPr lang="en-US" dirty="0"/>
              <a:t>SLIDE TITLE</a:t>
            </a:r>
          </a:p>
        </p:txBody>
      </p:sp>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sp>
        <p:nvSpPr>
          <p:cNvPr id="11" name="Picture Placeholder 10"/>
          <p:cNvSpPr>
            <a:spLocks noGrp="1"/>
          </p:cNvSpPr>
          <p:nvPr>
            <p:ph type="pic" sz="quarter" idx="10"/>
          </p:nvPr>
        </p:nvSpPr>
        <p:spPr>
          <a:xfrm>
            <a:off x="4585252" y="1905000"/>
            <a:ext cx="3818973" cy="4528673"/>
          </a:xfrm>
        </p:spPr>
        <p:txBody>
          <a:bodyPr/>
          <a:lstStyle>
            <a:lvl1pPr>
              <a:defRPr baseline="0">
                <a:latin typeface="Open Sans" pitchFamily="2" charset="0"/>
                <a:ea typeface="Open Sans" pitchFamily="2" charset="0"/>
                <a:cs typeface="Open Sans" pitchFamily="2" charset="0"/>
              </a:defRPr>
            </a:lvl1pPr>
          </a:lstStyle>
          <a:p>
            <a:r>
              <a:rPr lang="en-US"/>
              <a:t>Click icon to add picture</a:t>
            </a:r>
            <a:endParaRPr lang="en-US" dirty="0"/>
          </a:p>
        </p:txBody>
      </p:sp>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7"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4"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latin typeface="Open Sans" pitchFamily="2" charset="0"/>
                <a:ea typeface="Open Sans" pitchFamily="2" charset="0"/>
                <a:cs typeface="Open Sans" pitchFamily="2" charset="0"/>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spTree>
    <p:extLst>
      <p:ext uri="{BB962C8B-B14F-4D97-AF65-F5344CB8AC3E}">
        <p14:creationId xmlns:p14="http://schemas.microsoft.com/office/powerpoint/2010/main" val="25576334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a:t>TITLE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7"/>
          <p:cNvSpPr>
            <a:spLocks noGrp="1"/>
          </p:cNvSpPr>
          <p:nvPr>
            <p:ph type="sldNum" sz="quarter" idx="4"/>
          </p:nvPr>
        </p:nvSpPr>
        <p:spPr>
          <a:xfrm>
            <a:off x="498474" y="6432185"/>
            <a:ext cx="2133600" cy="365125"/>
          </a:xfrm>
          <a:prstGeom prst="rect">
            <a:avLst/>
          </a:prstGeom>
        </p:spPr>
        <p:txBody>
          <a:bodyPr vert="horz" lIns="91440" tIns="45720" rIns="91440" bIns="45720" rtlCol="0" anchor="ctr"/>
          <a:lstStyle>
            <a:lvl1pPr algn="l">
              <a:defRPr sz="1200">
                <a:solidFill>
                  <a:schemeClr val="tx2"/>
                </a:solidFill>
              </a:defRPr>
            </a:lvl1pPr>
          </a:lstStyle>
          <a:p>
            <a:fld id="{9B6C6909-76DB-DD44-B40F-DC1AA2F0D687}" type="slidenum">
              <a:rPr lang="en-US" smtClean="0"/>
              <a:pPr/>
              <a:t>‹#›</a:t>
            </a:fld>
            <a:endParaRPr lang="en-US" dirty="0"/>
          </a:p>
        </p:txBody>
      </p:sp>
    </p:spTree>
    <p:extLst>
      <p:ext uri="{BB962C8B-B14F-4D97-AF65-F5344CB8AC3E}">
        <p14:creationId xmlns:p14="http://schemas.microsoft.com/office/powerpoint/2010/main" val="866958767"/>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89" r:id="rId3"/>
    <p:sldLayoutId id="2147483693" r:id="rId4"/>
    <p:sldLayoutId id="2147483688" r:id="rId5"/>
    <p:sldLayoutId id="2147483682" r:id="rId6"/>
    <p:sldLayoutId id="2147483683" r:id="rId7"/>
    <p:sldLayoutId id="2147483684" r:id="rId8"/>
    <p:sldLayoutId id="2147483685" r:id="rId9"/>
    <p:sldLayoutId id="2147483690" r:id="rId10"/>
    <p:sldLayoutId id="2147483691" r:id="rId11"/>
    <p:sldLayoutId id="2147483692" r:id="rId12"/>
  </p:sldLayoutIdLst>
  <p:hf hdr="0" ftr="0" dt="0"/>
  <p:txStyles>
    <p:titleStyle>
      <a:lvl1pPr algn="l" defTabSz="914400" rtl="0" eaLnBrk="1" latinLnBrk="0" hangingPunct="1">
        <a:lnSpc>
          <a:spcPts val="3800"/>
        </a:lnSpc>
        <a:spcBef>
          <a:spcPct val="0"/>
        </a:spcBef>
        <a:buNone/>
        <a:defRPr sz="3600" b="1" kern="1200">
          <a:solidFill>
            <a:srgbClr val="353E4A"/>
          </a:solidFill>
          <a:latin typeface="Avenir" panose="020B0503020203020204" pitchFamily="34" charset="0"/>
          <a:ea typeface="+mj-ea"/>
          <a:cs typeface="Avenir" panose="020B0503020203020204" pitchFamily="34" charset="0"/>
        </a:defRPr>
      </a:lvl1pPr>
    </p:titleStyle>
    <p:bodyStyle>
      <a:lvl1pPr marL="228600" indent="-228600" algn="l" defTabSz="914400" rtl="0" eaLnBrk="1" latinLnBrk="0" hangingPunct="1">
        <a:spcBef>
          <a:spcPts val="500"/>
        </a:spcBef>
        <a:buClr>
          <a:srgbClr val="353E4A"/>
        </a:buClr>
        <a:buSzPct val="75000"/>
        <a:buFont typeface="Wingdings" pitchFamily="2" charset="2"/>
        <a:buChar char="n"/>
        <a:defRPr sz="2000" kern="1200">
          <a:solidFill>
            <a:schemeClr val="accent5"/>
          </a:solidFill>
          <a:latin typeface="Open Sans" pitchFamily="2" charset="0"/>
          <a:ea typeface="Open Sans" pitchFamily="2" charset="0"/>
          <a:cs typeface="Open Sans" pitchFamily="2" charset="0"/>
        </a:defRPr>
      </a:lvl1pPr>
      <a:lvl2pPr marL="4572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Open Sans" pitchFamily="2" charset="0"/>
          <a:ea typeface="Open Sans" pitchFamily="2" charset="0"/>
          <a:cs typeface="Open Sans" pitchFamily="2" charset="0"/>
        </a:defRPr>
      </a:lvl2pPr>
      <a:lvl3pPr marL="6858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Open Sans" pitchFamily="2" charset="0"/>
          <a:ea typeface="Open Sans" pitchFamily="2" charset="0"/>
          <a:cs typeface="Open Sans" pitchFamily="2" charset="0"/>
        </a:defRPr>
      </a:lvl3pPr>
      <a:lvl4pPr marL="9144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Open Sans" pitchFamily="2" charset="0"/>
          <a:ea typeface="Open Sans" pitchFamily="2" charset="0"/>
          <a:cs typeface="Open Sans" pitchFamily="2" charset="0"/>
        </a:defRPr>
      </a:lvl4pPr>
      <a:lvl5pPr marL="11430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Open Sans" pitchFamily="2" charset="0"/>
          <a:ea typeface="Open Sans" pitchFamily="2" charset="0"/>
          <a:cs typeface="Open Sans" pitchFamily="2"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9998" y="1753088"/>
            <a:ext cx="5783456" cy="1675912"/>
          </a:xfrm>
        </p:spPr>
        <p:txBody>
          <a:bodyPr/>
          <a:lstStyle/>
          <a:p>
            <a:r>
              <a:rPr lang="en-US" dirty="0"/>
              <a:t>What I need to Know to be a co-sponsor </a:t>
            </a:r>
            <a:r>
              <a:rPr lang="en-US" dirty="0">
                <a:latin typeface="Avenir" panose="020B0503020203020204" pitchFamily="34" charset="0"/>
              </a:rPr>
              <a:t>(Community Resettlement Partner) </a:t>
            </a:r>
          </a:p>
        </p:txBody>
      </p:sp>
    </p:spTree>
    <p:extLst>
      <p:ext uri="{BB962C8B-B14F-4D97-AF65-F5344CB8AC3E}">
        <p14:creationId xmlns:p14="http://schemas.microsoft.com/office/powerpoint/2010/main" val="318361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06" y="609600"/>
            <a:ext cx="7856345" cy="1116106"/>
          </a:xfrm>
        </p:spPr>
        <p:txBody>
          <a:bodyPr/>
          <a:lstStyle/>
          <a:p>
            <a:r>
              <a:rPr lang="en-US" cap="none" dirty="0">
                <a:latin typeface="Calibri" panose="020F0502020204030204" pitchFamily="34" charset="0"/>
                <a:cs typeface="Calibri" panose="020F0502020204030204" pitchFamily="34" charset="0"/>
              </a:rPr>
              <a:t>What’s next? </a:t>
            </a:r>
          </a:p>
        </p:txBody>
      </p:sp>
      <p:sp>
        <p:nvSpPr>
          <p:cNvPr id="3" name="Slide Number Placeholder 2"/>
          <p:cNvSpPr>
            <a:spLocks noGrp="1"/>
          </p:cNvSpPr>
          <p:nvPr>
            <p:ph type="sldNum" sz="quarter" idx="4"/>
          </p:nvPr>
        </p:nvSpPr>
        <p:spPr/>
        <p:txBody>
          <a:bodyPr/>
          <a:lstStyle/>
          <a:p>
            <a:fld id="{9B6C6909-76DB-DD44-B40F-DC1AA2F0D687}" type="slidenum">
              <a:rPr lang="en-US" smtClean="0"/>
              <a:pPr/>
              <a:t>10</a:t>
            </a:fld>
            <a:endParaRPr lang="en-US" dirty="0"/>
          </a:p>
        </p:txBody>
      </p:sp>
      <p:sp>
        <p:nvSpPr>
          <p:cNvPr id="5" name="Content Placeholder 4">
            <a:extLst>
              <a:ext uri="{FF2B5EF4-FFF2-40B4-BE49-F238E27FC236}">
                <a16:creationId xmlns:a16="http://schemas.microsoft.com/office/drawing/2014/main" id="{FD712744-4A27-3954-E781-4A486178C45F}"/>
              </a:ext>
            </a:extLst>
          </p:cNvPr>
          <p:cNvSpPr>
            <a:spLocks noGrp="1"/>
          </p:cNvSpPr>
          <p:nvPr>
            <p:ph sz="quarter" idx="11"/>
          </p:nvPr>
        </p:nvSpPr>
        <p:spPr>
          <a:xfrm>
            <a:off x="517710" y="1735601"/>
            <a:ext cx="7959725" cy="4143375"/>
          </a:xfrm>
        </p:spPr>
        <p:txBody>
          <a:bodyPr/>
          <a:lstStyle/>
          <a:p>
            <a:pPr>
              <a:buFont typeface="Arial" panose="020B0604020202020204" pitchFamily="34" charset="0"/>
              <a:buChar char="•"/>
            </a:pPr>
            <a:r>
              <a:rPr lang="en-US" dirty="0">
                <a:solidFill>
                  <a:schemeClr val="tx1"/>
                </a:solidFill>
              </a:rPr>
              <a:t>Your group will need to decide if they would like to participate in the program with USCRI. </a:t>
            </a:r>
          </a:p>
          <a:p>
            <a:pPr>
              <a:buFont typeface="Arial" panose="020B0604020202020204" pitchFamily="34" charset="0"/>
              <a:buChar char="•"/>
            </a:pPr>
            <a:r>
              <a:rPr lang="en-US" dirty="0">
                <a:solidFill>
                  <a:schemeClr val="tx1"/>
                </a:solidFill>
              </a:rPr>
              <a:t>Go through the regular volunteer process if they are not already vetted volunteers – this will include us ensuring that their paperwork is current and up to date with out HR policies.  </a:t>
            </a:r>
          </a:p>
          <a:p>
            <a:pPr>
              <a:buFont typeface="Arial" panose="020B0604020202020204" pitchFamily="34" charset="0"/>
              <a:buChar char="•"/>
            </a:pPr>
            <a:r>
              <a:rPr lang="en-US" dirty="0">
                <a:solidFill>
                  <a:schemeClr val="tx1"/>
                </a:solidFill>
              </a:rPr>
              <a:t>We will set up the dates for the pre- arrival and post arrival trainings. </a:t>
            </a:r>
          </a:p>
          <a:p>
            <a:pPr>
              <a:buFont typeface="Arial" panose="020B0604020202020204" pitchFamily="34" charset="0"/>
              <a:buChar char="•"/>
            </a:pPr>
            <a:r>
              <a:rPr lang="en-US" dirty="0">
                <a:solidFill>
                  <a:schemeClr val="tx1"/>
                </a:solidFill>
              </a:rPr>
              <a:t>We will send an MOU, but your group will not need to sign it since this is a trial period. </a:t>
            </a:r>
          </a:p>
          <a:p>
            <a:pPr>
              <a:buFont typeface="Arial" panose="020B0604020202020204" pitchFamily="34" charset="0"/>
              <a:buChar char="•"/>
            </a:pPr>
            <a:r>
              <a:rPr lang="en-US" dirty="0">
                <a:solidFill>
                  <a:schemeClr val="tx1"/>
                </a:solidFill>
              </a:rPr>
              <a:t>Be matched with a family! </a:t>
            </a:r>
          </a:p>
        </p:txBody>
      </p:sp>
    </p:spTree>
    <p:extLst>
      <p:ext uri="{BB962C8B-B14F-4D97-AF65-F5344CB8AC3E}">
        <p14:creationId xmlns:p14="http://schemas.microsoft.com/office/powerpoint/2010/main" val="399135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683" y="1066800"/>
            <a:ext cx="5783456" cy="1524000"/>
          </a:xfrm>
        </p:spPr>
        <p:txBody>
          <a:bodyPr/>
          <a:lstStyle/>
          <a:p>
            <a:r>
              <a:rPr lang="en-US" cap="none" dirty="0">
                <a:latin typeface="Avenir" panose="020B0503020203020204" pitchFamily="34" charset="0"/>
              </a:rPr>
              <a:t>Thank You! We Feel That This Will Be A Great Way To Partner Together! </a:t>
            </a:r>
          </a:p>
        </p:txBody>
      </p:sp>
      <p:sp>
        <p:nvSpPr>
          <p:cNvPr id="3" name="Subtitle 2"/>
          <p:cNvSpPr>
            <a:spLocks noGrp="1"/>
          </p:cNvSpPr>
          <p:nvPr>
            <p:ph type="subTitle" idx="1"/>
          </p:nvPr>
        </p:nvSpPr>
        <p:spPr>
          <a:xfrm>
            <a:off x="2286000" y="3081356"/>
            <a:ext cx="4214812" cy="748553"/>
          </a:xfrm>
        </p:spPr>
        <p:txBody>
          <a:bodyPr>
            <a:normAutofit/>
          </a:bodyPr>
          <a:lstStyle/>
          <a:p>
            <a:r>
              <a:rPr lang="en-US" sz="3600" dirty="0">
                <a:latin typeface="Avenir Light" panose="020B0402020203020204" pitchFamily="34" charset="0"/>
              </a:rPr>
              <a:t>Any Questions? </a:t>
            </a:r>
          </a:p>
        </p:txBody>
      </p:sp>
    </p:spTree>
    <p:extLst>
      <p:ext uri="{BB962C8B-B14F-4D97-AF65-F5344CB8AC3E}">
        <p14:creationId xmlns:p14="http://schemas.microsoft.com/office/powerpoint/2010/main" val="121106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Co-sponsorship? </a:t>
            </a:r>
            <a:endParaRPr lang="en-US" dirty="0">
              <a:latin typeface="Avenir" panose="020B0503020203020204" pitchFamily="34" charset="0"/>
            </a:endParaRPr>
          </a:p>
        </p:txBody>
      </p:sp>
      <p:sp>
        <p:nvSpPr>
          <p:cNvPr id="4" name="Slide Number Placeholder 3"/>
          <p:cNvSpPr>
            <a:spLocks noGrp="1"/>
          </p:cNvSpPr>
          <p:nvPr>
            <p:ph type="sldNum" sz="quarter" idx="4"/>
          </p:nvPr>
        </p:nvSpPr>
        <p:spPr/>
        <p:txBody>
          <a:bodyPr/>
          <a:lstStyle/>
          <a:p>
            <a:fld id="{9B6C6909-76DB-DD44-B40F-DC1AA2F0D687}" type="slidenum">
              <a:rPr lang="en-US" smtClean="0"/>
              <a:pPr/>
              <a:t>2</a:t>
            </a:fld>
            <a:endParaRPr lang="en-US" dirty="0"/>
          </a:p>
        </p:txBody>
      </p:sp>
      <p:sp>
        <p:nvSpPr>
          <p:cNvPr id="3" name="Content Placeholder 2"/>
          <p:cNvSpPr>
            <a:spLocks noGrp="1"/>
          </p:cNvSpPr>
          <p:nvPr>
            <p:ph sz="quarter" idx="11"/>
          </p:nvPr>
        </p:nvSpPr>
        <p:spPr>
          <a:xfrm>
            <a:off x="498474" y="1536456"/>
            <a:ext cx="7601445" cy="4520073"/>
          </a:xfrm>
        </p:spPr>
        <p:txBody>
          <a:bodyPr>
            <a:normAutofit fontScale="92500"/>
          </a:bodyPr>
          <a:lstStyle/>
          <a:p>
            <a:pPr marL="0" indent="0" fontAlgn="base">
              <a:buNone/>
            </a:pPr>
            <a:r>
              <a:rPr lang="en-US" dirty="0">
                <a:solidFill>
                  <a:schemeClr val="tx1"/>
                </a:solidFill>
              </a:rPr>
              <a:t>Community sponsor groups come from faith communities, businesses, other social groups, and can include individuals who come together to form a sponsorship group. Community sponsors are ambassadors of welcome in their cities and towns. They help equip, guide, and educate newcomers as they navigate their new home in the United States.</a:t>
            </a:r>
          </a:p>
          <a:p>
            <a:pPr marL="0" indent="0" fontAlgn="base">
              <a:buNone/>
            </a:pPr>
            <a:r>
              <a:rPr lang="en-US" dirty="0">
                <a:solidFill>
                  <a:schemeClr val="tx1"/>
                </a:solidFill>
              </a:rPr>
              <a:t>The U.S. Department of State’s Bureau of Population, Refugees, and Migration (PRM) is the agency with the mandate to provide resettlement services to newly arriving refugees. They contract with nine national resettlement agencies (USCRI being one) on an annual basis and outline a specific list of services, called core services, that must be provided during a 30–90-day period as part of its Reception and Placement (R&amp;P) program. The national resettlement agencies have a network of affiliates in designated locations across the U.S. where they resettle refugees.</a:t>
            </a:r>
          </a:p>
        </p:txBody>
      </p:sp>
    </p:spTree>
    <p:extLst>
      <p:ext uri="{BB962C8B-B14F-4D97-AF65-F5344CB8AC3E}">
        <p14:creationId xmlns:p14="http://schemas.microsoft.com/office/powerpoint/2010/main" val="202156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Co-sponsorship? </a:t>
            </a:r>
            <a:endParaRPr lang="en-US" dirty="0">
              <a:latin typeface="Avenir" panose="020B0503020203020204" pitchFamily="34" charset="0"/>
            </a:endParaRPr>
          </a:p>
        </p:txBody>
      </p:sp>
      <p:sp>
        <p:nvSpPr>
          <p:cNvPr id="4" name="Slide Number Placeholder 3"/>
          <p:cNvSpPr>
            <a:spLocks noGrp="1"/>
          </p:cNvSpPr>
          <p:nvPr>
            <p:ph type="sldNum" sz="quarter" idx="4"/>
          </p:nvPr>
        </p:nvSpPr>
        <p:spPr/>
        <p:txBody>
          <a:bodyPr/>
          <a:lstStyle/>
          <a:p>
            <a:fld id="{9B6C6909-76DB-DD44-B40F-DC1AA2F0D687}" type="slidenum">
              <a:rPr lang="en-US" smtClean="0"/>
              <a:pPr/>
              <a:t>3</a:t>
            </a:fld>
            <a:endParaRPr lang="en-US" dirty="0"/>
          </a:p>
        </p:txBody>
      </p:sp>
      <p:graphicFrame>
        <p:nvGraphicFramePr>
          <p:cNvPr id="8" name="Table 8">
            <a:extLst>
              <a:ext uri="{FF2B5EF4-FFF2-40B4-BE49-F238E27FC236}">
                <a16:creationId xmlns:a16="http://schemas.microsoft.com/office/drawing/2014/main" id="{8DC855DB-6F53-F28F-4D9F-7FF15AC926CA}"/>
              </a:ext>
            </a:extLst>
          </p:cNvPr>
          <p:cNvGraphicFramePr>
            <a:graphicFrameLocks noGrp="1"/>
          </p:cNvGraphicFramePr>
          <p:nvPr>
            <p:ph sz="quarter" idx="11"/>
            <p:extLst>
              <p:ext uri="{D42A27DB-BD31-4B8C-83A1-F6EECF244321}">
                <p14:modId xmlns:p14="http://schemas.microsoft.com/office/powerpoint/2010/main" val="1718482821"/>
              </p:ext>
            </p:extLst>
          </p:nvPr>
        </p:nvGraphicFramePr>
        <p:xfrm>
          <a:off x="498475" y="1903413"/>
          <a:ext cx="7959723" cy="4297680"/>
        </p:xfrm>
        <a:graphic>
          <a:graphicData uri="http://schemas.openxmlformats.org/drawingml/2006/table">
            <a:tbl>
              <a:tblPr firstRow="1" bandRow="1">
                <a:tableStyleId>{5940675A-B579-460E-94D1-54222C63F5DA}</a:tableStyleId>
              </a:tblPr>
              <a:tblGrid>
                <a:gridCol w="2653241">
                  <a:extLst>
                    <a:ext uri="{9D8B030D-6E8A-4147-A177-3AD203B41FA5}">
                      <a16:colId xmlns:a16="http://schemas.microsoft.com/office/drawing/2014/main" val="79293877"/>
                    </a:ext>
                  </a:extLst>
                </a:gridCol>
                <a:gridCol w="2653241">
                  <a:extLst>
                    <a:ext uri="{9D8B030D-6E8A-4147-A177-3AD203B41FA5}">
                      <a16:colId xmlns:a16="http://schemas.microsoft.com/office/drawing/2014/main" val="1000507327"/>
                    </a:ext>
                  </a:extLst>
                </a:gridCol>
                <a:gridCol w="2653241">
                  <a:extLst>
                    <a:ext uri="{9D8B030D-6E8A-4147-A177-3AD203B41FA5}">
                      <a16:colId xmlns:a16="http://schemas.microsoft.com/office/drawing/2014/main" val="2291266754"/>
                    </a:ext>
                  </a:extLst>
                </a:gridCol>
              </a:tblGrid>
              <a:tr h="370840">
                <a:tc>
                  <a:txBody>
                    <a:bodyPr/>
                    <a:lstStyle/>
                    <a:p>
                      <a:pPr algn="ctr"/>
                      <a:r>
                        <a:rPr lang="en-US" dirty="0"/>
                        <a:t>Requirements</a:t>
                      </a:r>
                    </a:p>
                  </a:txBody>
                  <a:tcPr/>
                </a:tc>
                <a:tc>
                  <a:txBody>
                    <a:bodyPr/>
                    <a:lstStyle/>
                    <a:p>
                      <a:r>
                        <a:rPr lang="en-US" dirty="0"/>
                        <a:t>Support Teams (USCRI’s current Welcome Home Program) </a:t>
                      </a:r>
                    </a:p>
                  </a:txBody>
                  <a:tcPr/>
                </a:tc>
                <a:tc>
                  <a:txBody>
                    <a:bodyPr/>
                    <a:lstStyle/>
                    <a:p>
                      <a:pPr algn="ctr"/>
                      <a:r>
                        <a:rPr lang="en-US" dirty="0"/>
                        <a:t>Co-Sponsorship </a:t>
                      </a:r>
                    </a:p>
                  </a:txBody>
                  <a:tcPr/>
                </a:tc>
                <a:extLst>
                  <a:ext uri="{0D108BD9-81ED-4DB2-BD59-A6C34878D82A}">
                    <a16:rowId xmlns:a16="http://schemas.microsoft.com/office/drawing/2014/main" val="3369484242"/>
                  </a:ext>
                </a:extLst>
              </a:tr>
              <a:tr h="370840">
                <a:tc>
                  <a:txBody>
                    <a:bodyPr/>
                    <a:lstStyle/>
                    <a:p>
                      <a:pPr algn="ctr"/>
                      <a:r>
                        <a:rPr lang="en-US" dirty="0"/>
                        <a:t>Majority of core services provided by the sponsor </a:t>
                      </a:r>
                    </a:p>
                  </a:txBody>
                  <a:tcPr/>
                </a:tc>
                <a:tc>
                  <a:txBody>
                    <a:bodyPr/>
                    <a:lstStyle/>
                    <a:p>
                      <a:pPr algn="ctr"/>
                      <a:r>
                        <a:rPr lang="en-US" dirty="0"/>
                        <a:t>No </a:t>
                      </a:r>
                    </a:p>
                  </a:txBody>
                  <a:tcPr/>
                </a:tc>
                <a:tc>
                  <a:txBody>
                    <a:bodyPr/>
                    <a:lstStyle/>
                    <a:p>
                      <a:pPr algn="ctr"/>
                      <a:r>
                        <a:rPr lang="en-US" dirty="0"/>
                        <a:t>Yes</a:t>
                      </a:r>
                    </a:p>
                  </a:txBody>
                  <a:tcPr/>
                </a:tc>
                <a:extLst>
                  <a:ext uri="{0D108BD9-81ED-4DB2-BD59-A6C34878D82A}">
                    <a16:rowId xmlns:a16="http://schemas.microsoft.com/office/drawing/2014/main" val="1809728570"/>
                  </a:ext>
                </a:extLst>
              </a:tr>
              <a:tr h="370840">
                <a:tc>
                  <a:txBody>
                    <a:bodyPr/>
                    <a:lstStyle/>
                    <a:p>
                      <a:pPr algn="ctr"/>
                      <a:r>
                        <a:rPr lang="en-US" dirty="0"/>
                        <a:t>Signed MOU with resettlement agency </a:t>
                      </a:r>
                    </a:p>
                  </a:txBody>
                  <a:tcPr/>
                </a:tc>
                <a:tc>
                  <a:txBody>
                    <a:bodyPr/>
                    <a:lstStyle/>
                    <a:p>
                      <a:pPr algn="ctr"/>
                      <a:r>
                        <a:rPr lang="en-US" dirty="0"/>
                        <a:t>No </a:t>
                      </a:r>
                    </a:p>
                  </a:txBody>
                  <a:tcPr/>
                </a:tc>
                <a:tc>
                  <a:txBody>
                    <a:bodyPr/>
                    <a:lstStyle/>
                    <a:p>
                      <a:pPr algn="ctr"/>
                      <a:r>
                        <a:rPr lang="en-US" dirty="0">
                          <a:highlight>
                            <a:srgbClr val="FFFF00"/>
                          </a:highlight>
                        </a:rPr>
                        <a:t>Yes</a:t>
                      </a:r>
                    </a:p>
                  </a:txBody>
                  <a:tcPr/>
                </a:tc>
                <a:extLst>
                  <a:ext uri="{0D108BD9-81ED-4DB2-BD59-A6C34878D82A}">
                    <a16:rowId xmlns:a16="http://schemas.microsoft.com/office/drawing/2014/main" val="2827718246"/>
                  </a:ext>
                </a:extLst>
              </a:tr>
              <a:tr h="370840">
                <a:tc>
                  <a:txBody>
                    <a:bodyPr/>
                    <a:lstStyle/>
                    <a:p>
                      <a:pPr algn="ctr"/>
                      <a:r>
                        <a:rPr lang="en-US" dirty="0"/>
                        <a:t>In-kind or financial contributions </a:t>
                      </a:r>
                    </a:p>
                  </a:txBody>
                  <a:tcPr/>
                </a:tc>
                <a:tc>
                  <a:txBody>
                    <a:bodyPr/>
                    <a:lstStyle/>
                    <a:p>
                      <a:pPr algn="ctr"/>
                      <a:r>
                        <a:rPr lang="en-US" dirty="0"/>
                        <a:t>Yes</a:t>
                      </a:r>
                    </a:p>
                  </a:txBody>
                  <a:tcPr/>
                </a:tc>
                <a:tc>
                  <a:txBody>
                    <a:bodyPr/>
                    <a:lstStyle/>
                    <a:p>
                      <a:pPr algn="ctr"/>
                      <a:r>
                        <a:rPr lang="en-US" dirty="0"/>
                        <a:t>Yes </a:t>
                      </a:r>
                    </a:p>
                  </a:txBody>
                  <a:tcPr/>
                </a:tc>
                <a:extLst>
                  <a:ext uri="{0D108BD9-81ED-4DB2-BD59-A6C34878D82A}">
                    <a16:rowId xmlns:a16="http://schemas.microsoft.com/office/drawing/2014/main" val="763439042"/>
                  </a:ext>
                </a:extLst>
              </a:tr>
              <a:tr h="370840">
                <a:tc>
                  <a:txBody>
                    <a:bodyPr/>
                    <a:lstStyle/>
                    <a:p>
                      <a:pPr algn="ctr"/>
                      <a:r>
                        <a:rPr lang="en-US" dirty="0"/>
                        <a:t>Paired with a specific family or individual </a:t>
                      </a:r>
                    </a:p>
                  </a:txBody>
                  <a:tcPr/>
                </a:tc>
                <a:tc>
                  <a:txBody>
                    <a:bodyPr/>
                    <a:lstStyle/>
                    <a:p>
                      <a:pPr algn="ctr"/>
                      <a:r>
                        <a:rPr lang="en-US" dirty="0"/>
                        <a:t>No</a:t>
                      </a:r>
                    </a:p>
                    <a:p>
                      <a:pPr algn="ctr"/>
                      <a:r>
                        <a:rPr lang="en-US" dirty="0"/>
                        <a:t>(this happened previously with Family Mentoring which we are discontinuing) </a:t>
                      </a:r>
                    </a:p>
                  </a:txBody>
                  <a:tcPr/>
                </a:tc>
                <a:tc>
                  <a:txBody>
                    <a:bodyPr/>
                    <a:lstStyle/>
                    <a:p>
                      <a:pPr algn="ctr"/>
                      <a:r>
                        <a:rPr lang="en-US" dirty="0"/>
                        <a:t>Yes</a:t>
                      </a:r>
                    </a:p>
                  </a:txBody>
                  <a:tcPr/>
                </a:tc>
                <a:extLst>
                  <a:ext uri="{0D108BD9-81ED-4DB2-BD59-A6C34878D82A}">
                    <a16:rowId xmlns:a16="http://schemas.microsoft.com/office/drawing/2014/main" val="3468914365"/>
                  </a:ext>
                </a:extLst>
              </a:tr>
            </a:tbl>
          </a:graphicData>
        </a:graphic>
      </p:graphicFrame>
    </p:spTree>
    <p:extLst>
      <p:ext uri="{BB962C8B-B14F-4D97-AF65-F5344CB8AC3E}">
        <p14:creationId xmlns:p14="http://schemas.microsoft.com/office/powerpoint/2010/main" val="121710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9" y="609600"/>
            <a:ext cx="7533261" cy="1116106"/>
          </a:xfrm>
        </p:spPr>
        <p:txBody>
          <a:bodyPr/>
          <a:lstStyle/>
          <a:p>
            <a:r>
              <a:rPr lang="en-US" cap="none" dirty="0"/>
              <a:t>How is Co-Sponsorship similar to what we are doing now?  </a:t>
            </a:r>
            <a:endParaRPr lang="en-US" dirty="0"/>
          </a:p>
        </p:txBody>
      </p:sp>
      <p:sp>
        <p:nvSpPr>
          <p:cNvPr id="3" name="Slide Number Placeholder 2"/>
          <p:cNvSpPr>
            <a:spLocks noGrp="1"/>
          </p:cNvSpPr>
          <p:nvPr>
            <p:ph type="sldNum" sz="quarter" idx="4"/>
          </p:nvPr>
        </p:nvSpPr>
        <p:spPr/>
        <p:txBody>
          <a:bodyPr/>
          <a:lstStyle/>
          <a:p>
            <a:fld id="{9B6C6909-76DB-DD44-B40F-DC1AA2F0D687}" type="slidenum">
              <a:rPr lang="en-US" smtClean="0"/>
              <a:pPr/>
              <a:t>4</a:t>
            </a:fld>
            <a:endParaRPr 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970050" y="1600838"/>
            <a:ext cx="3019115" cy="4528673"/>
          </a:xfrm>
        </p:spPr>
      </p:pic>
      <p:sp>
        <p:nvSpPr>
          <p:cNvPr id="5" name="Content Placeholder 4"/>
          <p:cNvSpPr>
            <a:spLocks noGrp="1"/>
          </p:cNvSpPr>
          <p:nvPr>
            <p:ph idx="1"/>
          </p:nvPr>
        </p:nvSpPr>
        <p:spPr>
          <a:xfrm>
            <a:off x="169069" y="1818909"/>
            <a:ext cx="4631531" cy="4520073"/>
          </a:xfrm>
        </p:spPr>
        <p:txBody>
          <a:bodyPr>
            <a:normAutofit/>
          </a:bodyPr>
          <a:lstStyle/>
          <a:p>
            <a:r>
              <a:rPr lang="en-US" dirty="0"/>
              <a:t>Groups and our vetted volunteers would still be:  </a:t>
            </a:r>
          </a:p>
          <a:p>
            <a:pPr marL="342900" indent="-342900">
              <a:buFont typeface="Arial" panose="020B0604020202020204" pitchFamily="34" charset="0"/>
              <a:buChar char="•"/>
            </a:pPr>
            <a:r>
              <a:rPr lang="en-US" dirty="0"/>
              <a:t>Setting up the home, including food and hot meal for the first night</a:t>
            </a:r>
          </a:p>
          <a:p>
            <a:pPr marL="342900" indent="-342900">
              <a:buFont typeface="Arial" panose="020B0604020202020204" pitchFamily="34" charset="0"/>
              <a:buChar char="•"/>
            </a:pPr>
            <a:r>
              <a:rPr lang="en-US" dirty="0"/>
              <a:t>Assisting with transportation, airport pickup, tutoring, ESL, school enrollment, cultural orientation, teaching them to pay bills, what to do with mail, bus training, food assistance, reporting issues with the apartment, seasonal clothing and job support.  </a:t>
            </a:r>
          </a:p>
        </p:txBody>
      </p:sp>
    </p:spTree>
    <p:extLst>
      <p:ext uri="{BB962C8B-B14F-4D97-AF65-F5344CB8AC3E}">
        <p14:creationId xmlns:p14="http://schemas.microsoft.com/office/powerpoint/2010/main" val="337429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9" y="609600"/>
            <a:ext cx="7533261" cy="1116106"/>
          </a:xfrm>
        </p:spPr>
        <p:txBody>
          <a:bodyPr/>
          <a:lstStyle/>
          <a:p>
            <a:r>
              <a:rPr lang="en-US" cap="none" dirty="0"/>
              <a:t>How is Co-Sponsorship different to what we are doing now?  </a:t>
            </a:r>
            <a:endParaRPr lang="en-US" dirty="0"/>
          </a:p>
        </p:txBody>
      </p:sp>
      <p:sp>
        <p:nvSpPr>
          <p:cNvPr id="3" name="Slide Number Placeholder 2"/>
          <p:cNvSpPr>
            <a:spLocks noGrp="1"/>
          </p:cNvSpPr>
          <p:nvPr>
            <p:ph type="sldNum" sz="quarter" idx="4"/>
          </p:nvPr>
        </p:nvSpPr>
        <p:spPr/>
        <p:txBody>
          <a:bodyPr/>
          <a:lstStyle/>
          <a:p>
            <a:fld id="{9B6C6909-76DB-DD44-B40F-DC1AA2F0D687}" type="slidenum">
              <a:rPr lang="en-US" smtClean="0"/>
              <a:pPr/>
              <a:t>5</a:t>
            </a:fld>
            <a:endParaRPr 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970050" y="1600838"/>
            <a:ext cx="3019115" cy="4528673"/>
          </a:xfrm>
        </p:spPr>
      </p:pic>
      <p:sp>
        <p:nvSpPr>
          <p:cNvPr id="5" name="Content Placeholder 4"/>
          <p:cNvSpPr>
            <a:spLocks noGrp="1"/>
          </p:cNvSpPr>
          <p:nvPr>
            <p:ph idx="1"/>
          </p:nvPr>
        </p:nvSpPr>
        <p:spPr>
          <a:xfrm>
            <a:off x="169069" y="1818909"/>
            <a:ext cx="4631531" cy="4520073"/>
          </a:xfrm>
        </p:spPr>
        <p:txBody>
          <a:bodyPr>
            <a:normAutofit fontScale="92500" lnSpcReduction="20000"/>
          </a:bodyPr>
          <a:lstStyle/>
          <a:p>
            <a:pPr marL="342900" indent="-342900">
              <a:buFont typeface="Arial" panose="020B0604020202020204" pitchFamily="34" charset="0"/>
              <a:buChar char="•"/>
            </a:pPr>
            <a:r>
              <a:rPr lang="en-US" dirty="0"/>
              <a:t>Working in partnership </a:t>
            </a:r>
            <a:r>
              <a:rPr lang="en-US"/>
              <a:t>with the case </a:t>
            </a:r>
            <a:r>
              <a:rPr lang="en-US" dirty="0"/>
              <a:t>manager throughout the process. </a:t>
            </a:r>
          </a:p>
          <a:p>
            <a:pPr marL="342900" indent="-342900">
              <a:buFont typeface="Arial" panose="020B0604020202020204" pitchFamily="34" charset="0"/>
              <a:buChar char="•"/>
            </a:pPr>
            <a:r>
              <a:rPr lang="en-US" dirty="0"/>
              <a:t>In conjunction with the case manager, the group would be responsible to pick up the family from the airport and take them to their home. USCRI would provide the interpreter. </a:t>
            </a:r>
          </a:p>
          <a:p>
            <a:pPr marL="342900" indent="-342900">
              <a:buFont typeface="Arial" panose="020B0604020202020204" pitchFamily="34" charset="0"/>
              <a:buChar char="•"/>
            </a:pPr>
            <a:r>
              <a:rPr lang="en-US" dirty="0"/>
              <a:t>In conjunction with USCRI case manager signing up the family for services; Social Security card, WIC, SNAP, Millbrook Food Pantry, Selective Services, bank account, some financial literacy</a:t>
            </a:r>
          </a:p>
          <a:p>
            <a:pPr marL="342900" indent="-342900">
              <a:buFont typeface="Arial" panose="020B0604020202020204" pitchFamily="34" charset="0"/>
              <a:buChar char="•"/>
            </a:pPr>
            <a:r>
              <a:rPr lang="en-US" dirty="0"/>
              <a:t>Weekly communication with case manager. </a:t>
            </a:r>
          </a:p>
          <a:p>
            <a:endParaRPr lang="en-US" dirty="0"/>
          </a:p>
        </p:txBody>
      </p:sp>
    </p:spTree>
    <p:extLst>
      <p:ext uri="{BB962C8B-B14F-4D97-AF65-F5344CB8AC3E}">
        <p14:creationId xmlns:p14="http://schemas.microsoft.com/office/powerpoint/2010/main" val="243705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a:latin typeface="Open Sans" pitchFamily="2" charset="0"/>
              </a:rPr>
              <a:t>Our mission at USCRI is to move our families towards a place where they can learn to problem solve, have choices and thrive in our community! </a:t>
            </a:r>
          </a:p>
          <a:p>
            <a:endParaRPr lang="en-US" dirty="0">
              <a:latin typeface="Open Sans" pitchFamily="2" charset="0"/>
            </a:endParaRPr>
          </a:p>
          <a:p>
            <a:r>
              <a:rPr lang="en-US" dirty="0">
                <a:latin typeface="Open Sans" pitchFamily="2" charset="0"/>
              </a:rPr>
              <a:t>Therefore, when we look at the expectations of tasks to be performed between the co-sponsor and the client; the co-sponsor will be heavy in the first month and then will move to very little by the 4</a:t>
            </a:r>
            <a:r>
              <a:rPr lang="en-US" baseline="30000" dirty="0">
                <a:latin typeface="Open Sans" pitchFamily="2" charset="0"/>
              </a:rPr>
              <a:t>th</a:t>
            </a:r>
            <a:r>
              <a:rPr lang="en-US" dirty="0">
                <a:latin typeface="Open Sans" pitchFamily="2" charset="0"/>
              </a:rPr>
              <a:t> month and then the clients will move in the opposite direction. </a:t>
            </a:r>
          </a:p>
        </p:txBody>
      </p:sp>
      <p:sp>
        <p:nvSpPr>
          <p:cNvPr id="3" name="Title 2"/>
          <p:cNvSpPr>
            <a:spLocks noGrp="1"/>
          </p:cNvSpPr>
          <p:nvPr>
            <p:ph type="title"/>
          </p:nvPr>
        </p:nvSpPr>
        <p:spPr/>
        <p:txBody>
          <a:bodyPr/>
          <a:lstStyle/>
          <a:p>
            <a:r>
              <a:rPr lang="en-US" cap="none" dirty="0">
                <a:latin typeface="Avenir" panose="020B0503020203020204" pitchFamily="34" charset="0"/>
              </a:rPr>
              <a:t>Timeline Of Expectations for Program</a:t>
            </a:r>
          </a:p>
        </p:txBody>
      </p:sp>
      <p:graphicFrame>
        <p:nvGraphicFramePr>
          <p:cNvPr id="5" name="Chart Placeholder 4"/>
          <p:cNvGraphicFramePr>
            <a:graphicFrameLocks noGrp="1"/>
          </p:cNvGraphicFramePr>
          <p:nvPr>
            <p:ph type="chart" sz="quarter" idx="12"/>
            <p:extLst>
              <p:ext uri="{D42A27DB-BD31-4B8C-83A1-F6EECF244321}">
                <p14:modId xmlns:p14="http://schemas.microsoft.com/office/powerpoint/2010/main" val="2937670541"/>
              </p:ext>
            </p:extLst>
          </p:nvPr>
        </p:nvGraphicFramePr>
        <p:xfrm>
          <a:off x="4054104" y="1828800"/>
          <a:ext cx="4605337" cy="414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55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06" y="609600"/>
            <a:ext cx="7856345" cy="1116106"/>
          </a:xfrm>
        </p:spPr>
        <p:txBody>
          <a:bodyPr/>
          <a:lstStyle/>
          <a:p>
            <a:r>
              <a:rPr lang="en-US" cap="none" dirty="0">
                <a:latin typeface="Calibri" panose="020F0502020204030204" pitchFamily="34" charset="0"/>
                <a:cs typeface="Calibri" panose="020F0502020204030204" pitchFamily="34" charset="0"/>
              </a:rPr>
              <a:t>How To Manage Your Co-sponsor (Community Resettlement Group) </a:t>
            </a:r>
          </a:p>
        </p:txBody>
      </p:sp>
      <p:sp>
        <p:nvSpPr>
          <p:cNvPr id="3" name="Slide Number Placeholder 2"/>
          <p:cNvSpPr>
            <a:spLocks noGrp="1"/>
          </p:cNvSpPr>
          <p:nvPr>
            <p:ph type="sldNum" sz="quarter" idx="4"/>
          </p:nvPr>
        </p:nvSpPr>
        <p:spPr/>
        <p:txBody>
          <a:bodyPr/>
          <a:lstStyle/>
          <a:p>
            <a:fld id="{9B6C6909-76DB-DD44-B40F-DC1AA2F0D687}" type="slidenum">
              <a:rPr lang="en-US" smtClean="0"/>
              <a:pPr/>
              <a:t>7</a:t>
            </a:fld>
            <a:endParaRPr lang="en-US" dirty="0"/>
          </a:p>
        </p:txBody>
      </p:sp>
      <p:sp>
        <p:nvSpPr>
          <p:cNvPr id="5" name="Content Placeholder 4">
            <a:extLst>
              <a:ext uri="{FF2B5EF4-FFF2-40B4-BE49-F238E27FC236}">
                <a16:creationId xmlns:a16="http://schemas.microsoft.com/office/drawing/2014/main" id="{FD712744-4A27-3954-E781-4A486178C45F}"/>
              </a:ext>
            </a:extLst>
          </p:cNvPr>
          <p:cNvSpPr>
            <a:spLocks noGrp="1"/>
          </p:cNvSpPr>
          <p:nvPr>
            <p:ph sz="quarter" idx="11"/>
          </p:nvPr>
        </p:nvSpPr>
        <p:spPr>
          <a:xfrm>
            <a:off x="525848" y="1905000"/>
            <a:ext cx="7959725" cy="4143375"/>
          </a:xfrm>
        </p:spPr>
        <p:txBody>
          <a:bodyPr/>
          <a:lstStyle/>
          <a:p>
            <a:pPr marL="0" indent="0">
              <a:buNone/>
            </a:pPr>
            <a:r>
              <a:rPr lang="en-US" dirty="0">
                <a:solidFill>
                  <a:schemeClr val="tx1"/>
                </a:solidFill>
              </a:rPr>
              <a:t>Your group is free to divide the tasks using the gifts of each person. Here is one example of how you can do that! </a:t>
            </a:r>
          </a:p>
          <a:p>
            <a:pPr marL="0" indent="0">
              <a:buNone/>
            </a:pPr>
            <a:endParaRPr lang="en-US" dirty="0">
              <a:solidFill>
                <a:schemeClr val="tx1"/>
              </a:solidFill>
            </a:endParaRPr>
          </a:p>
          <a:p>
            <a:pPr marL="0" indent="0">
              <a:buNone/>
            </a:pPr>
            <a:r>
              <a:rPr lang="en-US" dirty="0">
                <a:solidFill>
                  <a:schemeClr val="tx1"/>
                </a:solidFill>
              </a:rPr>
              <a:t>1. Main Contact and Coordinator to the Case Manager </a:t>
            </a:r>
          </a:p>
          <a:p>
            <a:pPr marL="0" indent="0">
              <a:buNone/>
            </a:pPr>
            <a:r>
              <a:rPr lang="en-US" dirty="0">
                <a:solidFill>
                  <a:schemeClr val="tx1"/>
                </a:solidFill>
              </a:rPr>
              <a:t>2. Airport pickup </a:t>
            </a:r>
          </a:p>
          <a:p>
            <a:pPr marL="0" indent="0">
              <a:buNone/>
            </a:pPr>
            <a:r>
              <a:rPr lang="en-US" dirty="0">
                <a:solidFill>
                  <a:schemeClr val="tx1"/>
                </a:solidFill>
              </a:rPr>
              <a:t>3. Home Set up </a:t>
            </a:r>
          </a:p>
          <a:p>
            <a:pPr marL="0" indent="0">
              <a:buNone/>
            </a:pPr>
            <a:r>
              <a:rPr lang="en-US" dirty="0">
                <a:solidFill>
                  <a:schemeClr val="tx1"/>
                </a:solidFill>
              </a:rPr>
              <a:t>4. Transportation </a:t>
            </a:r>
          </a:p>
          <a:p>
            <a:pPr marL="0" indent="0">
              <a:buNone/>
            </a:pPr>
            <a:r>
              <a:rPr lang="en-US" dirty="0">
                <a:solidFill>
                  <a:schemeClr val="tx1"/>
                </a:solidFill>
              </a:rPr>
              <a:t>5. Applications of Subsides</a:t>
            </a:r>
          </a:p>
          <a:p>
            <a:pPr marL="0" indent="0">
              <a:buNone/>
            </a:pPr>
            <a:r>
              <a:rPr lang="en-US" dirty="0">
                <a:solidFill>
                  <a:schemeClr val="tx1"/>
                </a:solidFill>
              </a:rPr>
              <a:t>6. Health Assessments </a:t>
            </a:r>
          </a:p>
          <a:p>
            <a:pPr marL="0" indent="0">
              <a:buNone/>
            </a:pPr>
            <a:r>
              <a:rPr lang="en-US" dirty="0">
                <a:solidFill>
                  <a:schemeClr val="tx1"/>
                </a:solidFill>
              </a:rPr>
              <a:t>7. Cultural Orientation </a:t>
            </a:r>
          </a:p>
          <a:p>
            <a:pPr marL="0" indent="0">
              <a:buNone/>
            </a:pPr>
            <a:r>
              <a:rPr lang="en-US" dirty="0">
                <a:solidFill>
                  <a:schemeClr val="tx1"/>
                </a:solidFill>
              </a:rPr>
              <a:t>8. Financial Literacy </a:t>
            </a:r>
          </a:p>
          <a:p>
            <a:endParaRPr lang="en-US" dirty="0"/>
          </a:p>
        </p:txBody>
      </p:sp>
    </p:spTree>
    <p:extLst>
      <p:ext uri="{BB962C8B-B14F-4D97-AF65-F5344CB8AC3E}">
        <p14:creationId xmlns:p14="http://schemas.microsoft.com/office/powerpoint/2010/main" val="16622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The Advantages Of Co-Sponsorship </a:t>
            </a:r>
            <a:endParaRPr lang="en-US" cap="none" dirty="0">
              <a:latin typeface="Avenir" panose="020B0503020203020204" pitchFamily="34" charset="0"/>
            </a:endParaRPr>
          </a:p>
        </p:txBody>
      </p:sp>
      <p:sp>
        <p:nvSpPr>
          <p:cNvPr id="4" name="Slide Number Placeholder 3"/>
          <p:cNvSpPr>
            <a:spLocks noGrp="1"/>
          </p:cNvSpPr>
          <p:nvPr>
            <p:ph type="sldNum" sz="quarter" idx="4"/>
          </p:nvPr>
        </p:nvSpPr>
        <p:spPr/>
        <p:txBody>
          <a:bodyPr/>
          <a:lstStyle/>
          <a:p>
            <a:fld id="{9B6C6909-76DB-DD44-B40F-DC1AA2F0D687}" type="slidenum">
              <a:rPr lang="en-US" smtClean="0"/>
              <a:pPr/>
              <a:t>8</a:t>
            </a:fld>
            <a:endParaRPr lang="en-US" dirty="0"/>
          </a:p>
        </p:txBody>
      </p:sp>
      <p:sp>
        <p:nvSpPr>
          <p:cNvPr id="3" name="Content Placeholder 2"/>
          <p:cNvSpPr>
            <a:spLocks noGrp="1"/>
          </p:cNvSpPr>
          <p:nvPr>
            <p:ph sz="quarter" idx="11"/>
          </p:nvPr>
        </p:nvSpPr>
        <p:spPr>
          <a:xfrm>
            <a:off x="498474" y="1536456"/>
            <a:ext cx="7601445" cy="4520073"/>
          </a:xfrm>
        </p:spPr>
        <p:txBody>
          <a:bodyPr>
            <a:normAutofit/>
          </a:bodyPr>
          <a:lstStyle/>
          <a:p>
            <a:pPr fontAlgn="base">
              <a:buFont typeface="Arial" panose="020B0604020202020204" pitchFamily="34" charset="0"/>
              <a:buChar char="•"/>
            </a:pPr>
            <a:r>
              <a:rPr lang="en-US" dirty="0">
                <a:solidFill>
                  <a:schemeClr val="tx1"/>
                </a:solidFill>
              </a:rPr>
              <a:t>Better integration for the clients! </a:t>
            </a:r>
          </a:p>
          <a:p>
            <a:pPr fontAlgn="base">
              <a:buFont typeface="Arial" panose="020B0604020202020204" pitchFamily="34" charset="0"/>
              <a:buChar char="•"/>
            </a:pPr>
            <a:r>
              <a:rPr lang="en-US" dirty="0">
                <a:solidFill>
                  <a:schemeClr val="tx1"/>
                </a:solidFill>
              </a:rPr>
              <a:t>Better understanding for the volunteers of the services USCRI can offer! </a:t>
            </a:r>
          </a:p>
          <a:p>
            <a:pPr fontAlgn="base">
              <a:buFont typeface="Arial" panose="020B0604020202020204" pitchFamily="34" charset="0"/>
              <a:buChar char="•"/>
            </a:pPr>
            <a:r>
              <a:rPr lang="en-US" dirty="0">
                <a:solidFill>
                  <a:schemeClr val="tx1"/>
                </a:solidFill>
              </a:rPr>
              <a:t>Better communication for case managers and volunteers! </a:t>
            </a:r>
          </a:p>
          <a:p>
            <a:pPr fontAlgn="base">
              <a:buFont typeface="Arial" panose="020B0604020202020204" pitchFamily="34" charset="0"/>
              <a:buChar char="•"/>
            </a:pPr>
            <a:r>
              <a:rPr lang="en-US" dirty="0">
                <a:solidFill>
                  <a:schemeClr val="tx1"/>
                </a:solidFill>
              </a:rPr>
              <a:t>More flexibility for everyone! </a:t>
            </a:r>
          </a:p>
          <a:p>
            <a:pPr fontAlgn="base">
              <a:buFont typeface="Arial" panose="020B0604020202020204" pitchFamily="34" charset="0"/>
              <a:buChar char="•"/>
            </a:pPr>
            <a:r>
              <a:rPr lang="en-US" dirty="0">
                <a:solidFill>
                  <a:schemeClr val="tx1"/>
                </a:solidFill>
              </a:rPr>
              <a:t>A true beginning and ending of services, but not the relationship! </a:t>
            </a:r>
          </a:p>
          <a:p>
            <a:pPr fontAlgn="base">
              <a:buFont typeface="Arial" panose="020B0604020202020204" pitchFamily="34" charset="0"/>
              <a:buChar char="•"/>
            </a:pPr>
            <a:r>
              <a:rPr lang="en-US" dirty="0">
                <a:solidFill>
                  <a:schemeClr val="tx1"/>
                </a:solidFill>
              </a:rPr>
              <a:t>Assist PRM to better understand how the community is supporting refugees in their area, which in turn will impact future funding for refugees in that community – more support </a:t>
            </a:r>
            <a:r>
              <a:rPr lang="en-US">
                <a:solidFill>
                  <a:schemeClr val="tx1"/>
                </a:solidFill>
              </a:rPr>
              <a:t>more funding! </a:t>
            </a:r>
            <a:endParaRPr lang="en-US" dirty="0">
              <a:solidFill>
                <a:schemeClr val="tx1"/>
              </a:solidFill>
            </a:endParaRPr>
          </a:p>
        </p:txBody>
      </p:sp>
    </p:spTree>
    <p:extLst>
      <p:ext uri="{BB962C8B-B14F-4D97-AF65-F5344CB8AC3E}">
        <p14:creationId xmlns:p14="http://schemas.microsoft.com/office/powerpoint/2010/main" val="47435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06" y="609600"/>
            <a:ext cx="7856345" cy="1116106"/>
          </a:xfrm>
        </p:spPr>
        <p:txBody>
          <a:bodyPr/>
          <a:lstStyle/>
          <a:p>
            <a:r>
              <a:rPr lang="en-US" cap="none" dirty="0">
                <a:latin typeface="Calibri" panose="020F0502020204030204" pitchFamily="34" charset="0"/>
                <a:cs typeface="Calibri" panose="020F0502020204030204" pitchFamily="34" charset="0"/>
              </a:rPr>
              <a:t>Additional Information</a:t>
            </a:r>
          </a:p>
        </p:txBody>
      </p:sp>
      <p:sp>
        <p:nvSpPr>
          <p:cNvPr id="3" name="Slide Number Placeholder 2"/>
          <p:cNvSpPr>
            <a:spLocks noGrp="1"/>
          </p:cNvSpPr>
          <p:nvPr>
            <p:ph type="sldNum" sz="quarter" idx="4"/>
          </p:nvPr>
        </p:nvSpPr>
        <p:spPr/>
        <p:txBody>
          <a:bodyPr/>
          <a:lstStyle/>
          <a:p>
            <a:fld id="{9B6C6909-76DB-DD44-B40F-DC1AA2F0D687}" type="slidenum">
              <a:rPr lang="en-US" smtClean="0"/>
              <a:pPr/>
              <a:t>9</a:t>
            </a:fld>
            <a:endParaRPr lang="en-US" dirty="0"/>
          </a:p>
        </p:txBody>
      </p:sp>
      <p:sp>
        <p:nvSpPr>
          <p:cNvPr id="5" name="Content Placeholder 4">
            <a:extLst>
              <a:ext uri="{FF2B5EF4-FFF2-40B4-BE49-F238E27FC236}">
                <a16:creationId xmlns:a16="http://schemas.microsoft.com/office/drawing/2014/main" id="{FD712744-4A27-3954-E781-4A486178C45F}"/>
              </a:ext>
            </a:extLst>
          </p:cNvPr>
          <p:cNvSpPr>
            <a:spLocks noGrp="1"/>
          </p:cNvSpPr>
          <p:nvPr>
            <p:ph sz="quarter" idx="11"/>
          </p:nvPr>
        </p:nvSpPr>
        <p:spPr>
          <a:xfrm>
            <a:off x="517710" y="1735601"/>
            <a:ext cx="7959725" cy="4143375"/>
          </a:xfrm>
        </p:spPr>
        <p:txBody>
          <a:bodyPr>
            <a:normAutofit fontScale="92500" lnSpcReduction="20000"/>
          </a:bodyPr>
          <a:lstStyle/>
          <a:p>
            <a:pPr>
              <a:buFont typeface="Arial" panose="020B0604020202020204" pitchFamily="34" charset="0"/>
              <a:buChar char="•"/>
            </a:pPr>
            <a:r>
              <a:rPr lang="en-US" dirty="0">
                <a:solidFill>
                  <a:schemeClr val="tx1"/>
                </a:solidFill>
              </a:rPr>
              <a:t>All participates will need to become vetted volunteers – this is a process of attending orientation, filling out a couple of forms and then a background check at no cost to you. </a:t>
            </a:r>
          </a:p>
          <a:p>
            <a:pPr>
              <a:buFont typeface="Arial" panose="020B0604020202020204" pitchFamily="34" charset="0"/>
              <a:buChar char="•"/>
            </a:pPr>
            <a:r>
              <a:rPr lang="en-US" dirty="0">
                <a:solidFill>
                  <a:schemeClr val="tx1"/>
                </a:solidFill>
              </a:rPr>
              <a:t>All participates will be part of the USCRI training which is divided into pre-arrival and post arrival. </a:t>
            </a:r>
          </a:p>
          <a:p>
            <a:pPr>
              <a:buFont typeface="Arial" panose="020B0604020202020204" pitchFamily="34" charset="0"/>
              <a:buChar char="•"/>
            </a:pPr>
            <a:r>
              <a:rPr lang="en-US" dirty="0">
                <a:solidFill>
                  <a:schemeClr val="tx1"/>
                </a:solidFill>
              </a:rPr>
              <a:t>There is no money obligation at this time. </a:t>
            </a:r>
          </a:p>
          <a:p>
            <a:pPr>
              <a:buFont typeface="Arial" panose="020B0604020202020204" pitchFamily="34" charset="0"/>
              <a:buChar char="•"/>
            </a:pPr>
            <a:r>
              <a:rPr lang="en-US" dirty="0">
                <a:solidFill>
                  <a:schemeClr val="tx1"/>
                </a:solidFill>
              </a:rPr>
              <a:t>There will be an official transition for the co-sponsors providing services to becoming friends with the clients. The ending time will happen at 4 months of arrival and job placement of the client. </a:t>
            </a:r>
          </a:p>
          <a:p>
            <a:pPr>
              <a:buFont typeface="Arial" panose="020B0604020202020204" pitchFamily="34" charset="0"/>
              <a:buChar char="•"/>
            </a:pPr>
            <a:r>
              <a:rPr lang="en-US" dirty="0">
                <a:solidFill>
                  <a:schemeClr val="tx1"/>
                </a:solidFill>
              </a:rPr>
              <a:t>The Family Mentor Program no longer exists. </a:t>
            </a:r>
          </a:p>
          <a:p>
            <a:pPr>
              <a:buFont typeface="Arial" panose="020B0604020202020204" pitchFamily="34" charset="0"/>
              <a:buChar char="•"/>
            </a:pPr>
            <a:r>
              <a:rPr lang="en-US" dirty="0">
                <a:solidFill>
                  <a:schemeClr val="tx1"/>
                </a:solidFill>
              </a:rPr>
              <a:t>The Welcome Home Program will still be in place and groups can continue to set up the home – there will not be an option to work directly with the family. </a:t>
            </a:r>
          </a:p>
          <a:p>
            <a:pPr>
              <a:buFont typeface="Arial" panose="020B0604020202020204" pitchFamily="34" charset="0"/>
              <a:buChar char="•"/>
            </a:pPr>
            <a:r>
              <a:rPr lang="en-US" dirty="0">
                <a:solidFill>
                  <a:schemeClr val="tx1"/>
                </a:solidFill>
              </a:rPr>
              <a:t>Individual Volunteers are still needed for the various tasks within USCRI. </a:t>
            </a:r>
          </a:p>
          <a:p>
            <a:pPr marL="0" indent="0">
              <a:buNone/>
            </a:pPr>
            <a:endParaRPr lang="en-US" dirty="0"/>
          </a:p>
        </p:txBody>
      </p:sp>
    </p:spTree>
    <p:extLst>
      <p:ext uri="{BB962C8B-B14F-4D97-AF65-F5344CB8AC3E}">
        <p14:creationId xmlns:p14="http://schemas.microsoft.com/office/powerpoint/2010/main" val="1391642965"/>
      </p:ext>
    </p:extLst>
  </p:cSld>
  <p:clrMapOvr>
    <a:masterClrMapping/>
  </p:clrMapOvr>
</p:sld>
</file>

<file path=ppt/theme/theme1.xml><?xml version="1.0" encoding="utf-8"?>
<a:theme xmlns:a="http://schemas.openxmlformats.org/drawingml/2006/main" name="USCRI Theme">
  <a:themeElements>
    <a:clrScheme name="USCRI 1">
      <a:dk1>
        <a:srgbClr val="353E4A"/>
      </a:dk1>
      <a:lt1>
        <a:sysClr val="window" lastClr="FFFFFF"/>
      </a:lt1>
      <a:dk2>
        <a:srgbClr val="852D2B"/>
      </a:dk2>
      <a:lt2>
        <a:srgbClr val="F7F3ED"/>
      </a:lt2>
      <a:accent1>
        <a:srgbClr val="353E4A"/>
      </a:accent1>
      <a:accent2>
        <a:srgbClr val="0071BB"/>
      </a:accent2>
      <a:accent3>
        <a:srgbClr val="4ED0F3"/>
      </a:accent3>
      <a:accent4>
        <a:srgbClr val="40BEC0"/>
      </a:accent4>
      <a:accent5>
        <a:srgbClr val="CDC9C7"/>
      </a:accent5>
      <a:accent6>
        <a:srgbClr val="DB4C3F"/>
      </a:accent6>
      <a:hlink>
        <a:srgbClr val="0071BB"/>
      </a:hlink>
      <a:folHlink>
        <a:srgbClr val="3DB2FF"/>
      </a:folHlink>
    </a:clrScheme>
    <a:fontScheme name="Custom 1">
      <a:majorFont>
        <a:latin typeface="Avenir"/>
        <a:ea typeface=""/>
        <a:cs typeface=""/>
      </a:majorFont>
      <a:minorFont>
        <a:latin typeface="Minio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CRI Theme" id="{6E8493DD-5F7C-46C4-9FB1-4B1B8062B014}" vid="{7CD8F253-3148-4A65-B11C-143E8747F3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c15b39-35fd-47aa-be1c-2c433e048299">
      <Terms xmlns="http://schemas.microsoft.com/office/infopath/2007/PartnerControls"/>
    </lcf76f155ced4ddcb4097134ff3c332f>
    <TaxCatchAll xmlns="4da49718-7350-43ca-9474-79787e24216c" xsi:nil="true"/>
    <_Flow_SignoffStatus xmlns="0dc15b39-35fd-47aa-be1c-2c433e0482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6B13AB55361A4681A311EC9935020C" ma:contentTypeVersion="17" ma:contentTypeDescription="Create a new document." ma:contentTypeScope="" ma:versionID="f163da614f2f325e87fd65bda076a7d7">
  <xsd:schema xmlns:xsd="http://www.w3.org/2001/XMLSchema" xmlns:xs="http://www.w3.org/2001/XMLSchema" xmlns:p="http://schemas.microsoft.com/office/2006/metadata/properties" xmlns:ns2="4da49718-7350-43ca-9474-79787e24216c" xmlns:ns3="0dc15b39-35fd-47aa-be1c-2c433e048299" targetNamespace="http://schemas.microsoft.com/office/2006/metadata/properties" ma:root="true" ma:fieldsID="7d2926a3a1e3053085e25011bef188d7" ns2:_="" ns3:_="">
    <xsd:import namespace="4da49718-7350-43ca-9474-79787e24216c"/>
    <xsd:import namespace="0dc15b39-35fd-47aa-be1c-2c433e0482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Location" minOccurs="0"/>
                <xsd:element ref="ns3:MediaServiceOCR"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49718-7350-43ca-9474-79787e2421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7cbb11-44a6-458f-aa84-04ff83343441}" ma:internalName="TaxCatchAll" ma:showField="CatchAllData" ma:web="4da49718-7350-43ca-9474-79787e24216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c15b39-35fd-47aa-be1c-2c433e04829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4e8b7f-517c-4b8d-a66b-baeb2657961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DE7FCF-F448-4817-ACE3-31EDB396BD7E}">
  <ds:schemaRefs>
    <ds:schemaRef ds:uri="http://schemas.microsoft.com/sharepoint/v3/contenttype/forms"/>
  </ds:schemaRefs>
</ds:datastoreItem>
</file>

<file path=customXml/itemProps2.xml><?xml version="1.0" encoding="utf-8"?>
<ds:datastoreItem xmlns:ds="http://schemas.openxmlformats.org/officeDocument/2006/customXml" ds:itemID="{E8DF0D67-9A47-46F0-9D03-863E5AD35566}">
  <ds:schemaRefs>
    <ds:schemaRef ds:uri="13e9944f-81cd-4ed2-b2e1-fb4b40e2045b"/>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3b354d78-e00b-448a-b111-39de92614394"/>
    <ds:schemaRef ds:uri="http://purl.org/dc/terms/"/>
    <ds:schemaRef ds:uri="0dc15b39-35fd-47aa-be1c-2c433e048299"/>
    <ds:schemaRef ds:uri="4da49718-7350-43ca-9474-79787e24216c"/>
  </ds:schemaRefs>
</ds:datastoreItem>
</file>

<file path=customXml/itemProps3.xml><?xml version="1.0" encoding="utf-8"?>
<ds:datastoreItem xmlns:ds="http://schemas.openxmlformats.org/officeDocument/2006/customXml" ds:itemID="{F8AFB321-B202-4D14-AA0E-D620BA659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49718-7350-43ca-9474-79787e24216c"/>
    <ds:schemaRef ds:uri="0dc15b39-35fd-47aa-be1c-2c433e048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USCRI-Powerpoint-Sample-Presentation_2022 (003)</Template>
  <TotalTime>188</TotalTime>
  <Words>936</Words>
  <Application>Microsoft Office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vt:lpstr>
      <vt:lpstr>Avenir Light</vt:lpstr>
      <vt:lpstr>Calibri</vt:lpstr>
      <vt:lpstr>Lucida Sans</vt:lpstr>
      <vt:lpstr>Minion Pro</vt:lpstr>
      <vt:lpstr>Open Sans</vt:lpstr>
      <vt:lpstr>Wingdings</vt:lpstr>
      <vt:lpstr>USCRI Theme</vt:lpstr>
      <vt:lpstr>What I need to Know to be a co-sponsor (Community Resettlement Partner) </vt:lpstr>
      <vt:lpstr>What is Co-sponsorship? </vt:lpstr>
      <vt:lpstr>What is Co-sponsorship? </vt:lpstr>
      <vt:lpstr>How is Co-Sponsorship similar to what we are doing now?  </vt:lpstr>
      <vt:lpstr>How is Co-Sponsorship different to what we are doing now?  </vt:lpstr>
      <vt:lpstr>Timeline Of Expectations for Program</vt:lpstr>
      <vt:lpstr>How To Manage Your Co-sponsor (Community Resettlement Group) </vt:lpstr>
      <vt:lpstr>The Advantages Of Co-Sponsorship </vt:lpstr>
      <vt:lpstr>Additional Information</vt:lpstr>
      <vt:lpstr>What’s next? </vt:lpstr>
      <vt:lpstr>Thank You! We Feel That This Will Be A Great Way To Partner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Linda Harding</dc:creator>
  <cp:lastModifiedBy>Linda Harding</cp:lastModifiedBy>
  <cp:revision>1</cp:revision>
  <cp:lastPrinted>2015-06-24T19:41:46Z</cp:lastPrinted>
  <dcterms:created xsi:type="dcterms:W3CDTF">2022-10-06T17:04:29Z</dcterms:created>
  <dcterms:modified xsi:type="dcterms:W3CDTF">2022-11-03T20:57:36Z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0x010100576B13AB55361A4681A311EC9935020C</vt:lpwstr>
  </property>
  <property fmtid="{D5CDD505-2E9C-101B-9397-08002B2CF9AE}" pid="3" name="MediaServiceImageTags">
    <vt:lpwstr/>
  </property>
</Properties>
</file>