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5" r:id="rId4"/>
  </p:sldMasterIdLst>
  <p:notesMasterIdLst>
    <p:notesMasterId r:id="rId19"/>
  </p:notesMasterIdLst>
  <p:handoutMasterIdLst>
    <p:handoutMasterId r:id="rId20"/>
  </p:handoutMasterIdLst>
  <p:sldIdLst>
    <p:sldId id="325" r:id="rId5"/>
    <p:sldId id="321" r:id="rId6"/>
    <p:sldId id="324" r:id="rId7"/>
    <p:sldId id="330" r:id="rId8"/>
    <p:sldId id="334" r:id="rId9"/>
    <p:sldId id="335" r:id="rId10"/>
    <p:sldId id="340" r:id="rId11"/>
    <p:sldId id="336" r:id="rId12"/>
    <p:sldId id="341" r:id="rId13"/>
    <p:sldId id="337" r:id="rId14"/>
    <p:sldId id="339" r:id="rId15"/>
    <p:sldId id="338" r:id="rId16"/>
    <p:sldId id="342" r:id="rId17"/>
    <p:sldId id="311"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E50564F-E098-4FAB-A1D5-61B885E684A6}">
          <p14:sldIdLst>
            <p14:sldId id="325"/>
            <p14:sldId id="321"/>
            <p14:sldId id="324"/>
            <p14:sldId id="330"/>
            <p14:sldId id="334"/>
            <p14:sldId id="335"/>
            <p14:sldId id="340"/>
            <p14:sldId id="336"/>
            <p14:sldId id="341"/>
            <p14:sldId id="337"/>
            <p14:sldId id="339"/>
            <p14:sldId id="338"/>
            <p14:sldId id="342"/>
            <p14:sldId id="31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8AFA"/>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523AB6-0833-4B36-8632-FE066C49F022}" v="2436" dt="2024-07-31T19:00:22.4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385" autoAdjust="0"/>
  </p:normalViewPr>
  <p:slideViewPr>
    <p:cSldViewPr snapToGrid="0">
      <p:cViewPr varScale="1">
        <p:scale>
          <a:sx n="95" d="100"/>
          <a:sy n="95" d="100"/>
        </p:scale>
        <p:origin x="312" y="78"/>
      </p:cViewPr>
      <p:guideLst>
        <p:guide orient="horz" pos="2160"/>
        <p:guide pos="3840"/>
      </p:guideLst>
    </p:cSldViewPr>
  </p:slideViewPr>
  <p:outlineViewPr>
    <p:cViewPr>
      <p:scale>
        <a:sx n="33" d="100"/>
        <a:sy n="33" d="100"/>
      </p:scale>
      <p:origin x="0" y="-168"/>
    </p:cViewPr>
  </p:outlineViewPr>
  <p:notesTextViewPr>
    <p:cViewPr>
      <p:scale>
        <a:sx n="1" d="1"/>
        <a:sy n="1" d="1"/>
      </p:scale>
      <p:origin x="0" y="0"/>
    </p:cViewPr>
  </p:notesTextViewPr>
  <p:notesViewPr>
    <p:cSldViewPr snapToGrid="0">
      <p:cViewPr>
        <p:scale>
          <a:sx n="100" d="100"/>
          <a:sy n="100" d="100"/>
        </p:scale>
        <p:origin x="3420" y="-43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tle, Marian" userId="45b17316-c466-49af-a175-a0962726a2be" providerId="ADAL" clId="{38523AB6-0833-4B36-8632-FE066C49F022}"/>
    <pc:docChg chg="undo custSel addSld delSld modSld sldOrd modSection">
      <pc:chgData name="Lytle, Marian" userId="45b17316-c466-49af-a175-a0962726a2be" providerId="ADAL" clId="{38523AB6-0833-4B36-8632-FE066C49F022}" dt="2024-07-31T19:10:28.727" v="5470" actId="20577"/>
      <pc:docMkLst>
        <pc:docMk/>
      </pc:docMkLst>
      <pc:sldChg chg="modSp mod">
        <pc:chgData name="Lytle, Marian" userId="45b17316-c466-49af-a175-a0962726a2be" providerId="ADAL" clId="{38523AB6-0833-4B36-8632-FE066C49F022}" dt="2024-07-31T15:44:05.395" v="1938" actId="2711"/>
        <pc:sldMkLst>
          <pc:docMk/>
          <pc:sldMk cId="1718994955" sldId="321"/>
        </pc:sldMkLst>
        <pc:graphicFrameChg chg="modGraphic">
          <ac:chgData name="Lytle, Marian" userId="45b17316-c466-49af-a175-a0962726a2be" providerId="ADAL" clId="{38523AB6-0833-4B36-8632-FE066C49F022}" dt="2024-07-31T15:44:05.395" v="1938" actId="2711"/>
          <ac:graphicFrameMkLst>
            <pc:docMk/>
            <pc:sldMk cId="1718994955" sldId="321"/>
            <ac:graphicFrameMk id="2" creationId="{C2CF3CAC-FB8A-4002-7254-A244F0C0C258}"/>
          </ac:graphicFrameMkLst>
        </pc:graphicFrameChg>
      </pc:sldChg>
      <pc:sldChg chg="addSp delSp modSp del mod">
        <pc:chgData name="Lytle, Marian" userId="45b17316-c466-49af-a175-a0962726a2be" providerId="ADAL" clId="{38523AB6-0833-4B36-8632-FE066C49F022}" dt="2024-07-30T15:40:11.224" v="594" actId="47"/>
        <pc:sldMkLst>
          <pc:docMk/>
          <pc:sldMk cId="1888147970" sldId="322"/>
        </pc:sldMkLst>
        <pc:spChg chg="mod">
          <ac:chgData name="Lytle, Marian" userId="45b17316-c466-49af-a175-a0962726a2be" providerId="ADAL" clId="{38523AB6-0833-4B36-8632-FE066C49F022}" dt="2024-07-29T19:40:19.450" v="124" actId="20577"/>
          <ac:spMkLst>
            <pc:docMk/>
            <pc:sldMk cId="1888147970" sldId="322"/>
            <ac:spMk id="3" creationId="{6601CBB2-8151-438B-99AA-E2F8A1BF878D}"/>
          </ac:spMkLst>
        </pc:spChg>
        <pc:picChg chg="del">
          <ac:chgData name="Lytle, Marian" userId="45b17316-c466-49af-a175-a0962726a2be" providerId="ADAL" clId="{38523AB6-0833-4B36-8632-FE066C49F022}" dt="2024-07-29T19:30:44.412" v="0" actId="478"/>
          <ac:picMkLst>
            <pc:docMk/>
            <pc:sldMk cId="1888147970" sldId="322"/>
            <ac:picMk id="6" creationId="{1AC75630-E3EE-784C-892A-630E763E7A1A}"/>
          </ac:picMkLst>
        </pc:picChg>
        <pc:picChg chg="add mod">
          <ac:chgData name="Lytle, Marian" userId="45b17316-c466-49af-a175-a0962726a2be" providerId="ADAL" clId="{38523AB6-0833-4B36-8632-FE066C49F022}" dt="2024-07-29T19:32:18.935" v="4" actId="1076"/>
          <ac:picMkLst>
            <pc:docMk/>
            <pc:sldMk cId="1888147970" sldId="322"/>
            <ac:picMk id="1026" creationId="{36C66632-74E9-6915-A074-371AEBFDCF94}"/>
          </ac:picMkLst>
        </pc:picChg>
      </pc:sldChg>
      <pc:sldChg chg="del">
        <pc:chgData name="Lytle, Marian" userId="45b17316-c466-49af-a175-a0962726a2be" providerId="ADAL" clId="{38523AB6-0833-4B36-8632-FE066C49F022}" dt="2024-07-29T19:40:30.222" v="125" actId="47"/>
        <pc:sldMkLst>
          <pc:docMk/>
          <pc:sldMk cId="2227424461" sldId="323"/>
        </pc:sldMkLst>
      </pc:sldChg>
      <pc:sldChg chg="addSp modSp mod ord modNotesTx">
        <pc:chgData name="Lytle, Marian" userId="45b17316-c466-49af-a175-a0962726a2be" providerId="ADAL" clId="{38523AB6-0833-4B36-8632-FE066C49F022}" dt="2024-07-31T19:02:29.991" v="5202" actId="20577"/>
        <pc:sldMkLst>
          <pc:docMk/>
          <pc:sldMk cId="2112181798" sldId="324"/>
        </pc:sldMkLst>
        <pc:spChg chg="mod">
          <ac:chgData name="Lytle, Marian" userId="45b17316-c466-49af-a175-a0962726a2be" providerId="ADAL" clId="{38523AB6-0833-4B36-8632-FE066C49F022}" dt="2024-07-30T19:50:41.639" v="1222" actId="20577"/>
          <ac:spMkLst>
            <pc:docMk/>
            <pc:sldMk cId="2112181798" sldId="324"/>
            <ac:spMk id="3" creationId="{4BF302A7-4B8F-4151-8E79-16338B811C12}"/>
          </ac:spMkLst>
        </pc:spChg>
        <pc:spChg chg="mod">
          <ac:chgData name="Lytle, Marian" userId="45b17316-c466-49af-a175-a0962726a2be" providerId="ADAL" clId="{38523AB6-0833-4B36-8632-FE066C49F022}" dt="2024-07-31T19:02:29.991" v="5202" actId="20577"/>
          <ac:spMkLst>
            <pc:docMk/>
            <pc:sldMk cId="2112181798" sldId="324"/>
            <ac:spMk id="4" creationId="{A4F1B021-C83F-48A9-B1BD-A4B95256CB0F}"/>
          </ac:spMkLst>
        </pc:spChg>
        <pc:picChg chg="add mod">
          <ac:chgData name="Lytle, Marian" userId="45b17316-c466-49af-a175-a0962726a2be" providerId="ADAL" clId="{38523AB6-0833-4B36-8632-FE066C49F022}" dt="2024-07-31T15:45:14.868" v="1945" actId="14100"/>
          <ac:picMkLst>
            <pc:docMk/>
            <pc:sldMk cId="2112181798" sldId="324"/>
            <ac:picMk id="5" creationId="{61E8D338-659C-0A5A-5E2D-BAB42E87668E}"/>
          </ac:picMkLst>
        </pc:picChg>
      </pc:sldChg>
      <pc:sldChg chg="modSp mod ord modNotesTx">
        <pc:chgData name="Lytle, Marian" userId="45b17316-c466-49af-a175-a0962726a2be" providerId="ADAL" clId="{38523AB6-0833-4B36-8632-FE066C49F022}" dt="2024-07-31T16:08:50.558" v="3258" actId="5793"/>
        <pc:sldMkLst>
          <pc:docMk/>
          <pc:sldMk cId="2111961124" sldId="330"/>
        </pc:sldMkLst>
        <pc:spChg chg="mod">
          <ac:chgData name="Lytle, Marian" userId="45b17316-c466-49af-a175-a0962726a2be" providerId="ADAL" clId="{38523AB6-0833-4B36-8632-FE066C49F022}" dt="2024-07-31T15:55:43.922" v="2362" actId="20577"/>
          <ac:spMkLst>
            <pc:docMk/>
            <pc:sldMk cId="2111961124" sldId="330"/>
            <ac:spMk id="3" creationId="{C5634FB5-A955-4D25-AEC5-D178DA8347FE}"/>
          </ac:spMkLst>
        </pc:spChg>
        <pc:spChg chg="mod">
          <ac:chgData name="Lytle, Marian" userId="45b17316-c466-49af-a175-a0962726a2be" providerId="ADAL" clId="{38523AB6-0833-4B36-8632-FE066C49F022}" dt="2024-07-31T16:08:50.558" v="3258" actId="5793"/>
          <ac:spMkLst>
            <pc:docMk/>
            <pc:sldMk cId="2111961124" sldId="330"/>
            <ac:spMk id="4" creationId="{EF505A76-834E-4B82-B997-56CCB056D887}"/>
          </ac:spMkLst>
        </pc:spChg>
        <pc:spChg chg="mod">
          <ac:chgData name="Lytle, Marian" userId="45b17316-c466-49af-a175-a0962726a2be" providerId="ADAL" clId="{38523AB6-0833-4B36-8632-FE066C49F022}" dt="2024-07-30T19:56:35.095" v="1259" actId="20577"/>
          <ac:spMkLst>
            <pc:docMk/>
            <pc:sldMk cId="2111961124" sldId="330"/>
            <ac:spMk id="5" creationId="{8C610B09-EE11-4FAA-90D5-F1341A73A6AE}"/>
          </ac:spMkLst>
        </pc:spChg>
        <pc:spChg chg="mod">
          <ac:chgData name="Lytle, Marian" userId="45b17316-c466-49af-a175-a0962726a2be" providerId="ADAL" clId="{38523AB6-0833-4B36-8632-FE066C49F022}" dt="2024-07-31T16:00:12.829" v="2660" actId="20577"/>
          <ac:spMkLst>
            <pc:docMk/>
            <pc:sldMk cId="2111961124" sldId="330"/>
            <ac:spMk id="6" creationId="{1E67B9AE-376B-4FFF-A033-D316F88B096E}"/>
          </ac:spMkLst>
        </pc:spChg>
      </pc:sldChg>
      <pc:sldChg chg="del">
        <pc:chgData name="Lytle, Marian" userId="45b17316-c466-49af-a175-a0962726a2be" providerId="ADAL" clId="{38523AB6-0833-4B36-8632-FE066C49F022}" dt="2024-07-29T19:32:36.671" v="7" actId="47"/>
        <pc:sldMkLst>
          <pc:docMk/>
          <pc:sldMk cId="2319960615" sldId="331"/>
        </pc:sldMkLst>
      </pc:sldChg>
      <pc:sldChg chg="del">
        <pc:chgData name="Lytle, Marian" userId="45b17316-c466-49af-a175-a0962726a2be" providerId="ADAL" clId="{38523AB6-0833-4B36-8632-FE066C49F022}" dt="2024-07-29T19:32:34.604" v="6" actId="47"/>
        <pc:sldMkLst>
          <pc:docMk/>
          <pc:sldMk cId="590066028" sldId="332"/>
        </pc:sldMkLst>
      </pc:sldChg>
      <pc:sldChg chg="del">
        <pc:chgData name="Lytle, Marian" userId="45b17316-c466-49af-a175-a0962726a2be" providerId="ADAL" clId="{38523AB6-0833-4B36-8632-FE066C49F022}" dt="2024-07-29T19:32:30.023" v="5" actId="47"/>
        <pc:sldMkLst>
          <pc:docMk/>
          <pc:sldMk cId="3760530469" sldId="333"/>
        </pc:sldMkLst>
      </pc:sldChg>
      <pc:sldChg chg="addSp modSp add del mod modNotesTx">
        <pc:chgData name="Lytle, Marian" userId="45b17316-c466-49af-a175-a0962726a2be" providerId="ADAL" clId="{38523AB6-0833-4B36-8632-FE066C49F022}" dt="2024-07-31T19:10:28.727" v="5470" actId="20577"/>
        <pc:sldMkLst>
          <pc:docMk/>
          <pc:sldMk cId="735611714" sldId="334"/>
        </pc:sldMkLst>
        <pc:picChg chg="add mod">
          <ac:chgData name="Lytle, Marian" userId="45b17316-c466-49af-a175-a0962726a2be" providerId="ADAL" clId="{38523AB6-0833-4B36-8632-FE066C49F022}" dt="2024-07-30T15:07:00.621" v="516"/>
          <ac:picMkLst>
            <pc:docMk/>
            <pc:sldMk cId="735611714" sldId="334"/>
            <ac:picMk id="3" creationId="{B8C7963B-FB7E-99BD-466B-23B7CE2466C7}"/>
          </ac:picMkLst>
        </pc:picChg>
        <pc:picChg chg="mod">
          <ac:chgData name="Lytle, Marian" userId="45b17316-c466-49af-a175-a0962726a2be" providerId="ADAL" clId="{38523AB6-0833-4B36-8632-FE066C49F022}" dt="2024-07-30T14:57:53.626" v="502" actId="1440"/>
          <ac:picMkLst>
            <pc:docMk/>
            <pc:sldMk cId="735611714" sldId="334"/>
            <ac:picMk id="6" creationId="{190233A7-1096-542D-0436-D7B30D239E5D}"/>
          </ac:picMkLst>
        </pc:picChg>
        <pc:picChg chg="mod">
          <ac:chgData name="Lytle, Marian" userId="45b17316-c466-49af-a175-a0962726a2be" providerId="ADAL" clId="{38523AB6-0833-4B36-8632-FE066C49F022}" dt="2024-07-30T14:57:55.989" v="503" actId="1440"/>
          <ac:picMkLst>
            <pc:docMk/>
            <pc:sldMk cId="735611714" sldId="334"/>
            <ac:picMk id="12" creationId="{08D0804B-38EC-7BEB-2381-259B6E9D3CE4}"/>
          </ac:picMkLst>
        </pc:picChg>
        <pc:picChg chg="mod">
          <ac:chgData name="Lytle, Marian" userId="45b17316-c466-49af-a175-a0962726a2be" providerId="ADAL" clId="{38523AB6-0833-4B36-8632-FE066C49F022}" dt="2024-07-30T14:58:00.483" v="504" actId="1440"/>
          <ac:picMkLst>
            <pc:docMk/>
            <pc:sldMk cId="735611714" sldId="334"/>
            <ac:picMk id="16" creationId="{D6D70726-B845-08E0-4FF3-E2A81E6C442C}"/>
          </ac:picMkLst>
        </pc:picChg>
        <pc:picChg chg="mod">
          <ac:chgData name="Lytle, Marian" userId="45b17316-c466-49af-a175-a0962726a2be" providerId="ADAL" clId="{38523AB6-0833-4B36-8632-FE066C49F022}" dt="2024-07-30T14:58:03.963" v="505" actId="1440"/>
          <ac:picMkLst>
            <pc:docMk/>
            <pc:sldMk cId="735611714" sldId="334"/>
            <ac:picMk id="20" creationId="{D9F5388D-CB85-090C-3106-C9CF09258784}"/>
          </ac:picMkLst>
        </pc:picChg>
      </pc:sldChg>
      <pc:sldChg chg="addSp delSp modSp new mod modNotesTx">
        <pc:chgData name="Lytle, Marian" userId="45b17316-c466-49af-a175-a0962726a2be" providerId="ADAL" clId="{38523AB6-0833-4B36-8632-FE066C49F022}" dt="2024-07-31T18:44:40.686" v="3283" actId="33524"/>
        <pc:sldMkLst>
          <pc:docMk/>
          <pc:sldMk cId="4053252687" sldId="335"/>
        </pc:sldMkLst>
        <pc:spChg chg="mod">
          <ac:chgData name="Lytle, Marian" userId="45b17316-c466-49af-a175-a0962726a2be" providerId="ADAL" clId="{38523AB6-0833-4B36-8632-FE066C49F022}" dt="2024-07-29T20:47:42.956" v="179" actId="20577"/>
          <ac:spMkLst>
            <pc:docMk/>
            <pc:sldMk cId="4053252687" sldId="335"/>
            <ac:spMk id="2" creationId="{9323DA95-0345-D155-5523-ECBC8FA5B27D}"/>
          </ac:spMkLst>
        </pc:spChg>
        <pc:spChg chg="del">
          <ac:chgData name="Lytle, Marian" userId="45b17316-c466-49af-a175-a0962726a2be" providerId="ADAL" clId="{38523AB6-0833-4B36-8632-FE066C49F022}" dt="2024-07-29T20:45:40.074" v="130" actId="22"/>
          <ac:spMkLst>
            <pc:docMk/>
            <pc:sldMk cId="4053252687" sldId="335"/>
            <ac:spMk id="3" creationId="{34975684-9617-95FE-A26E-7DDACA58D732}"/>
          </ac:spMkLst>
        </pc:spChg>
        <pc:spChg chg="del">
          <ac:chgData name="Lytle, Marian" userId="45b17316-c466-49af-a175-a0962726a2be" providerId="ADAL" clId="{38523AB6-0833-4B36-8632-FE066C49F022}" dt="2024-07-29T20:46:02.821" v="132"/>
          <ac:spMkLst>
            <pc:docMk/>
            <pc:sldMk cId="4053252687" sldId="335"/>
            <ac:spMk id="4" creationId="{8C81EA99-0BBB-5840-4ACA-C3C1107F69D2}"/>
          </ac:spMkLst>
        </pc:spChg>
        <pc:spChg chg="add del mod">
          <ac:chgData name="Lytle, Marian" userId="45b17316-c466-49af-a175-a0962726a2be" providerId="ADAL" clId="{38523AB6-0833-4B36-8632-FE066C49F022}" dt="2024-07-30T15:19:25.515" v="517" actId="22"/>
          <ac:spMkLst>
            <pc:docMk/>
            <pc:sldMk cId="4053252687" sldId="335"/>
            <ac:spMk id="4" creationId="{EA05B60C-6EF0-F8D8-51E3-4F54122CB02F}"/>
          </ac:spMkLst>
        </pc:spChg>
        <pc:spChg chg="add del mod">
          <ac:chgData name="Lytle, Marian" userId="45b17316-c466-49af-a175-a0962726a2be" providerId="ADAL" clId="{38523AB6-0833-4B36-8632-FE066C49F022}" dt="2024-07-29T20:47:20.075" v="135" actId="22"/>
          <ac:spMkLst>
            <pc:docMk/>
            <pc:sldMk cId="4053252687" sldId="335"/>
            <ac:spMk id="8" creationId="{C4EF5EFD-7882-0072-9424-A6FF97B28D62}"/>
          </ac:spMkLst>
        </pc:spChg>
        <pc:picChg chg="add mod ord">
          <ac:chgData name="Lytle, Marian" userId="45b17316-c466-49af-a175-a0962726a2be" providerId="ADAL" clId="{38523AB6-0833-4B36-8632-FE066C49F022}" dt="2024-07-30T15:20:25.010" v="521" actId="1440"/>
          <ac:picMkLst>
            <pc:docMk/>
            <pc:sldMk cId="4053252687" sldId="335"/>
            <ac:picMk id="6" creationId="{8C6F46E8-9EF2-5196-353D-28515AC2404B}"/>
          </ac:picMkLst>
        </pc:picChg>
        <pc:picChg chg="add del mod ord">
          <ac:chgData name="Lytle, Marian" userId="45b17316-c466-49af-a175-a0962726a2be" providerId="ADAL" clId="{38523AB6-0833-4B36-8632-FE066C49F022}" dt="2024-07-29T20:45:59.445" v="131" actId="21"/>
          <ac:picMkLst>
            <pc:docMk/>
            <pc:sldMk cId="4053252687" sldId="335"/>
            <ac:picMk id="6" creationId="{DC45295D-FA12-7078-704E-02E992FDDDD4}"/>
          </ac:picMkLst>
        </pc:picChg>
        <pc:picChg chg="add mod">
          <ac:chgData name="Lytle, Marian" userId="45b17316-c466-49af-a175-a0962726a2be" providerId="ADAL" clId="{38523AB6-0833-4B36-8632-FE066C49F022}" dt="2024-07-30T15:20:23.147" v="520" actId="1440"/>
          <ac:picMkLst>
            <pc:docMk/>
            <pc:sldMk cId="4053252687" sldId="335"/>
            <ac:picMk id="8" creationId="{D1343548-E337-12E1-E5F8-24EC8DBBF117}"/>
          </ac:picMkLst>
        </pc:picChg>
        <pc:picChg chg="add mod">
          <ac:chgData name="Lytle, Marian" userId="45b17316-c466-49af-a175-a0962726a2be" providerId="ADAL" clId="{38523AB6-0833-4B36-8632-FE066C49F022}" dt="2024-07-30T15:20:31.042" v="522" actId="1076"/>
          <ac:picMkLst>
            <pc:docMk/>
            <pc:sldMk cId="4053252687" sldId="335"/>
            <ac:picMk id="9" creationId="{A133C4C6-83C0-5A76-B185-A8417CB28B57}"/>
          </ac:picMkLst>
        </pc:picChg>
        <pc:picChg chg="add mod">
          <ac:chgData name="Lytle, Marian" userId="45b17316-c466-49af-a175-a0962726a2be" providerId="ADAL" clId="{38523AB6-0833-4B36-8632-FE066C49F022}" dt="2024-07-29T20:46:25.125" v="134"/>
          <ac:picMkLst>
            <pc:docMk/>
            <pc:sldMk cId="4053252687" sldId="335"/>
            <ac:picMk id="10" creationId="{7DA18540-8260-C7C8-8F94-DA99339006FB}"/>
          </ac:picMkLst>
        </pc:picChg>
        <pc:picChg chg="add mod">
          <ac:chgData name="Lytle, Marian" userId="45b17316-c466-49af-a175-a0962726a2be" providerId="ADAL" clId="{38523AB6-0833-4B36-8632-FE066C49F022}" dt="2024-07-30T15:21:39.464" v="526" actId="1440"/>
          <ac:picMkLst>
            <pc:docMk/>
            <pc:sldMk cId="4053252687" sldId="335"/>
            <ac:picMk id="11" creationId="{30C36871-F843-95D9-AECC-55ED3622B8CA}"/>
          </ac:picMkLst>
        </pc:picChg>
        <pc:picChg chg="add del mod ord">
          <ac:chgData name="Lytle, Marian" userId="45b17316-c466-49af-a175-a0962726a2be" providerId="ADAL" clId="{38523AB6-0833-4B36-8632-FE066C49F022}" dt="2024-07-30T15:05:55.141" v="510" actId="21"/>
          <ac:picMkLst>
            <pc:docMk/>
            <pc:sldMk cId="4053252687" sldId="335"/>
            <ac:picMk id="12" creationId="{B8C7963B-FB7E-99BD-466B-23B7CE2466C7}"/>
          </ac:picMkLst>
        </pc:picChg>
      </pc:sldChg>
      <pc:sldChg chg="addSp delSp modSp new mod modNotesTx">
        <pc:chgData name="Lytle, Marian" userId="45b17316-c466-49af-a175-a0962726a2be" providerId="ADAL" clId="{38523AB6-0833-4B36-8632-FE066C49F022}" dt="2024-07-31T16:05:33.271" v="3148" actId="20577"/>
        <pc:sldMkLst>
          <pc:docMk/>
          <pc:sldMk cId="995396243" sldId="336"/>
        </pc:sldMkLst>
        <pc:spChg chg="mod">
          <ac:chgData name="Lytle, Marian" userId="45b17316-c466-49af-a175-a0962726a2be" providerId="ADAL" clId="{38523AB6-0833-4B36-8632-FE066C49F022}" dt="2024-07-29T20:57:34.251" v="313" actId="20577"/>
          <ac:spMkLst>
            <pc:docMk/>
            <pc:sldMk cId="995396243" sldId="336"/>
            <ac:spMk id="2" creationId="{E85161CD-DD6C-511E-BC5D-6E95C2FCA6F8}"/>
          </ac:spMkLst>
        </pc:spChg>
        <pc:spChg chg="del">
          <ac:chgData name="Lytle, Marian" userId="45b17316-c466-49af-a175-a0962726a2be" providerId="ADAL" clId="{38523AB6-0833-4B36-8632-FE066C49F022}" dt="2024-07-29T20:49:05.384" v="180" actId="22"/>
          <ac:spMkLst>
            <pc:docMk/>
            <pc:sldMk cId="995396243" sldId="336"/>
            <ac:spMk id="3" creationId="{D098DEC6-AFC0-49A9-EF0B-96DAD6F50FBA}"/>
          </ac:spMkLst>
        </pc:spChg>
        <pc:spChg chg="add del mod">
          <ac:chgData name="Lytle, Marian" userId="45b17316-c466-49af-a175-a0962726a2be" providerId="ADAL" clId="{38523AB6-0833-4B36-8632-FE066C49F022}" dt="2024-07-30T14:55:42.415" v="495"/>
          <ac:spMkLst>
            <pc:docMk/>
            <pc:sldMk cId="995396243" sldId="336"/>
            <ac:spMk id="4" creationId="{4893BC16-566C-9CB0-ECF3-228B972D96FF}"/>
          </ac:spMkLst>
        </pc:spChg>
        <pc:spChg chg="del">
          <ac:chgData name="Lytle, Marian" userId="45b17316-c466-49af-a175-a0962726a2be" providerId="ADAL" clId="{38523AB6-0833-4B36-8632-FE066C49F022}" dt="2024-07-29T20:49:43.915" v="185"/>
          <ac:spMkLst>
            <pc:docMk/>
            <pc:sldMk cId="995396243" sldId="336"/>
            <ac:spMk id="4" creationId="{B9B33C8B-0338-F3FF-CBD2-970BEB257D3B}"/>
          </ac:spMkLst>
        </pc:spChg>
        <pc:spChg chg="add del mod">
          <ac:chgData name="Lytle, Marian" userId="45b17316-c466-49af-a175-a0962726a2be" providerId="ADAL" clId="{38523AB6-0833-4B36-8632-FE066C49F022}" dt="2024-07-29T20:51:00.096" v="186" actId="22"/>
          <ac:spMkLst>
            <pc:docMk/>
            <pc:sldMk cId="995396243" sldId="336"/>
            <ac:spMk id="8" creationId="{ECF4CA11-D542-422B-0BCB-CDB4712DE1D7}"/>
          </ac:spMkLst>
        </pc:spChg>
        <pc:picChg chg="add mod">
          <ac:chgData name="Lytle, Marian" userId="45b17316-c466-49af-a175-a0962726a2be" providerId="ADAL" clId="{38523AB6-0833-4B36-8632-FE066C49F022}" dt="2024-07-30T14:56:01.620" v="496" actId="1440"/>
          <ac:picMkLst>
            <pc:docMk/>
            <pc:sldMk cId="995396243" sldId="336"/>
            <ac:picMk id="5" creationId="{A84D7DF3-4E89-16C1-EB25-CEFFECCB5E1B}"/>
          </ac:picMkLst>
        </pc:picChg>
        <pc:picChg chg="add del mod ord">
          <ac:chgData name="Lytle, Marian" userId="45b17316-c466-49af-a175-a0962726a2be" providerId="ADAL" clId="{38523AB6-0833-4B36-8632-FE066C49F022}" dt="2024-07-29T20:49:38.928" v="184" actId="21"/>
          <ac:picMkLst>
            <pc:docMk/>
            <pc:sldMk cId="995396243" sldId="336"/>
            <ac:picMk id="6" creationId="{1C6FB072-B667-B931-B563-A11CD0AC9901}"/>
          </ac:picMkLst>
        </pc:picChg>
        <pc:picChg chg="add mod">
          <ac:chgData name="Lytle, Marian" userId="45b17316-c466-49af-a175-a0962726a2be" providerId="ADAL" clId="{38523AB6-0833-4B36-8632-FE066C49F022}" dt="2024-07-30T14:56:04.061" v="497" actId="1440"/>
          <ac:picMkLst>
            <pc:docMk/>
            <pc:sldMk cId="995396243" sldId="336"/>
            <ac:picMk id="9" creationId="{3D965C53-13D0-803A-4580-A0982F6BAEF6}"/>
          </ac:picMkLst>
        </pc:picChg>
        <pc:picChg chg="add del mod ord">
          <ac:chgData name="Lytle, Marian" userId="45b17316-c466-49af-a175-a0962726a2be" providerId="ADAL" clId="{38523AB6-0833-4B36-8632-FE066C49F022}" dt="2024-07-30T14:55:39.309" v="494" actId="21"/>
          <ac:picMkLst>
            <pc:docMk/>
            <pc:sldMk cId="995396243" sldId="336"/>
            <ac:picMk id="11" creationId="{A84D7DF3-4E89-16C1-EB25-CEFFECCB5E1B}"/>
          </ac:picMkLst>
        </pc:picChg>
      </pc:sldChg>
      <pc:sldChg chg="addSp delSp modSp new mod modNotesTx">
        <pc:chgData name="Lytle, Marian" userId="45b17316-c466-49af-a175-a0962726a2be" providerId="ADAL" clId="{38523AB6-0833-4B36-8632-FE066C49F022}" dt="2024-07-31T18:53:32.779" v="4086" actId="20577"/>
        <pc:sldMkLst>
          <pc:docMk/>
          <pc:sldMk cId="2908759698" sldId="337"/>
        </pc:sldMkLst>
        <pc:spChg chg="mod">
          <ac:chgData name="Lytle, Marian" userId="45b17316-c466-49af-a175-a0962726a2be" providerId="ADAL" clId="{38523AB6-0833-4B36-8632-FE066C49F022}" dt="2024-07-29T20:53:05.838" v="287" actId="20577"/>
          <ac:spMkLst>
            <pc:docMk/>
            <pc:sldMk cId="2908759698" sldId="337"/>
            <ac:spMk id="2" creationId="{9B39F5BF-B2E9-5E68-3AE4-52F3E742C418}"/>
          </ac:spMkLst>
        </pc:spChg>
        <pc:spChg chg="del">
          <ac:chgData name="Lytle, Marian" userId="45b17316-c466-49af-a175-a0962726a2be" providerId="ADAL" clId="{38523AB6-0833-4B36-8632-FE066C49F022}" dt="2024-07-29T20:53:45.121" v="288" actId="22"/>
          <ac:spMkLst>
            <pc:docMk/>
            <pc:sldMk cId="2908759698" sldId="337"/>
            <ac:spMk id="3" creationId="{579A342F-1B89-AE0D-B0E7-AF45304557F8}"/>
          </ac:spMkLst>
        </pc:spChg>
        <pc:spChg chg="del">
          <ac:chgData name="Lytle, Marian" userId="45b17316-c466-49af-a175-a0962726a2be" providerId="ADAL" clId="{38523AB6-0833-4B36-8632-FE066C49F022}" dt="2024-07-29T20:54:13.190" v="290" actId="22"/>
          <ac:spMkLst>
            <pc:docMk/>
            <pc:sldMk cId="2908759698" sldId="337"/>
            <ac:spMk id="4" creationId="{E0680029-D985-7A8B-D2A0-8718E341E1C7}"/>
          </ac:spMkLst>
        </pc:spChg>
        <pc:picChg chg="add mod ord">
          <ac:chgData name="Lytle, Marian" userId="45b17316-c466-49af-a175-a0962726a2be" providerId="ADAL" clId="{38523AB6-0833-4B36-8632-FE066C49F022}" dt="2024-07-30T14:51:23.083" v="487" actId="1076"/>
          <ac:picMkLst>
            <pc:docMk/>
            <pc:sldMk cId="2908759698" sldId="337"/>
            <ac:picMk id="6" creationId="{63464B82-3BF8-0737-C39D-1DD7B2BFA77D}"/>
          </ac:picMkLst>
        </pc:picChg>
        <pc:picChg chg="add mod ord">
          <ac:chgData name="Lytle, Marian" userId="45b17316-c466-49af-a175-a0962726a2be" providerId="ADAL" clId="{38523AB6-0833-4B36-8632-FE066C49F022}" dt="2024-07-30T14:58:39.817" v="508" actId="1076"/>
          <ac:picMkLst>
            <pc:docMk/>
            <pc:sldMk cId="2908759698" sldId="337"/>
            <ac:picMk id="8" creationId="{18A74E51-A8A7-D556-98EB-D4FC049C6ED4}"/>
          </ac:picMkLst>
        </pc:picChg>
        <pc:picChg chg="add mod">
          <ac:chgData name="Lytle, Marian" userId="45b17316-c466-49af-a175-a0962726a2be" providerId="ADAL" clId="{38523AB6-0833-4B36-8632-FE066C49F022}" dt="2024-07-30T14:51:32.341" v="490" actId="1440"/>
          <ac:picMkLst>
            <pc:docMk/>
            <pc:sldMk cId="2908759698" sldId="337"/>
            <ac:picMk id="10" creationId="{93651557-4840-B422-F7FD-81749C78C3E8}"/>
          </ac:picMkLst>
        </pc:picChg>
      </pc:sldChg>
      <pc:sldChg chg="addSp delSp modSp new mod modNotesTx">
        <pc:chgData name="Lytle, Marian" userId="45b17316-c466-49af-a175-a0962726a2be" providerId="ADAL" clId="{38523AB6-0833-4B36-8632-FE066C49F022}" dt="2024-07-31T16:07:59.205" v="3252" actId="20577"/>
        <pc:sldMkLst>
          <pc:docMk/>
          <pc:sldMk cId="1226668599" sldId="338"/>
        </pc:sldMkLst>
        <pc:spChg chg="mod">
          <ac:chgData name="Lytle, Marian" userId="45b17316-c466-49af-a175-a0962726a2be" providerId="ADAL" clId="{38523AB6-0833-4B36-8632-FE066C49F022}" dt="2024-07-30T19:50:09.563" v="1201" actId="20577"/>
          <ac:spMkLst>
            <pc:docMk/>
            <pc:sldMk cId="1226668599" sldId="338"/>
            <ac:spMk id="2" creationId="{35994924-B585-ABB6-8BB7-1272210E384D}"/>
          </ac:spMkLst>
        </pc:spChg>
        <pc:spChg chg="del">
          <ac:chgData name="Lytle, Marian" userId="45b17316-c466-49af-a175-a0962726a2be" providerId="ADAL" clId="{38523AB6-0833-4B36-8632-FE066C49F022}" dt="2024-07-30T18:45:10.847" v="1014"/>
          <ac:spMkLst>
            <pc:docMk/>
            <pc:sldMk cId="1226668599" sldId="338"/>
            <ac:spMk id="3" creationId="{65EAC732-B535-D739-0E8C-18D2D3C91344}"/>
          </ac:spMkLst>
        </pc:spChg>
        <pc:spChg chg="del">
          <ac:chgData name="Lytle, Marian" userId="45b17316-c466-49af-a175-a0962726a2be" providerId="ADAL" clId="{38523AB6-0833-4B36-8632-FE066C49F022}" dt="2024-07-30T18:49:06.362" v="1020"/>
          <ac:spMkLst>
            <pc:docMk/>
            <pc:sldMk cId="1226668599" sldId="338"/>
            <ac:spMk id="4" creationId="{0AF3F177-14B1-7EF8-718B-95809583CE84}"/>
          </ac:spMkLst>
        </pc:spChg>
        <pc:spChg chg="add del mod">
          <ac:chgData name="Lytle, Marian" userId="45b17316-c466-49af-a175-a0962726a2be" providerId="ADAL" clId="{38523AB6-0833-4B36-8632-FE066C49F022}" dt="2024-07-30T19:09:36.387" v="1130" actId="478"/>
          <ac:spMkLst>
            <pc:docMk/>
            <pc:sldMk cId="1226668599" sldId="338"/>
            <ac:spMk id="5" creationId="{FD580EA0-EC0A-5FDC-FC0F-EDA674720603}"/>
          </ac:spMkLst>
        </pc:spChg>
        <pc:picChg chg="add del mod">
          <ac:chgData name="Lytle, Marian" userId="45b17316-c466-49af-a175-a0962726a2be" providerId="ADAL" clId="{38523AB6-0833-4B36-8632-FE066C49F022}" dt="2024-07-30T19:09:29.696" v="1128" actId="478"/>
          <ac:picMkLst>
            <pc:docMk/>
            <pc:sldMk cId="1226668599" sldId="338"/>
            <ac:picMk id="1026" creationId="{AB8504CF-D693-0CFF-0BFF-FE7A151BD98F}"/>
          </ac:picMkLst>
        </pc:picChg>
        <pc:picChg chg="add del mod">
          <ac:chgData name="Lytle, Marian" userId="45b17316-c466-49af-a175-a0962726a2be" providerId="ADAL" clId="{38523AB6-0833-4B36-8632-FE066C49F022}" dt="2024-07-30T19:10:53.258" v="1148" actId="478"/>
          <ac:picMkLst>
            <pc:docMk/>
            <pc:sldMk cId="1226668599" sldId="338"/>
            <ac:picMk id="1028" creationId="{5352252C-9485-B737-A9DA-9F5863BFE80B}"/>
          </ac:picMkLst>
        </pc:picChg>
        <pc:picChg chg="add mod modCrop">
          <ac:chgData name="Lytle, Marian" userId="45b17316-c466-49af-a175-a0962726a2be" providerId="ADAL" clId="{38523AB6-0833-4B36-8632-FE066C49F022}" dt="2024-07-30T19:22:31.114" v="1183" actId="1076"/>
          <ac:picMkLst>
            <pc:docMk/>
            <pc:sldMk cId="1226668599" sldId="338"/>
            <ac:picMk id="1030" creationId="{060A6658-462F-F1DE-5071-86B90A9A2135}"/>
          </ac:picMkLst>
        </pc:picChg>
        <pc:picChg chg="add del mod">
          <ac:chgData name="Lytle, Marian" userId="45b17316-c466-49af-a175-a0962726a2be" providerId="ADAL" clId="{38523AB6-0833-4B36-8632-FE066C49F022}" dt="2024-07-30T18:50:58.745" v="1031" actId="478"/>
          <ac:picMkLst>
            <pc:docMk/>
            <pc:sldMk cId="1226668599" sldId="338"/>
            <ac:picMk id="1032" creationId="{847AD1C3-D7A2-10BA-8EE8-510F9722DE08}"/>
          </ac:picMkLst>
        </pc:picChg>
        <pc:picChg chg="add mod">
          <ac:chgData name="Lytle, Marian" userId="45b17316-c466-49af-a175-a0962726a2be" providerId="ADAL" clId="{38523AB6-0833-4B36-8632-FE066C49F022}" dt="2024-07-30T19:22:13.886" v="1181" actId="14100"/>
          <ac:picMkLst>
            <pc:docMk/>
            <pc:sldMk cId="1226668599" sldId="338"/>
            <ac:picMk id="1034" creationId="{8C244855-EA7B-7FCD-B257-7AF413BBA077}"/>
          </ac:picMkLst>
        </pc:picChg>
        <pc:picChg chg="add mod">
          <ac:chgData name="Lytle, Marian" userId="45b17316-c466-49af-a175-a0962726a2be" providerId="ADAL" clId="{38523AB6-0833-4B36-8632-FE066C49F022}" dt="2024-07-30T19:22:07.093" v="1180" actId="1076"/>
          <ac:picMkLst>
            <pc:docMk/>
            <pc:sldMk cId="1226668599" sldId="338"/>
            <ac:picMk id="1036" creationId="{82E54458-A020-D5B7-3D10-AAC23B768D2A}"/>
          </ac:picMkLst>
        </pc:picChg>
        <pc:picChg chg="add del mod">
          <ac:chgData name="Lytle, Marian" userId="45b17316-c466-49af-a175-a0962726a2be" providerId="ADAL" clId="{38523AB6-0833-4B36-8632-FE066C49F022}" dt="2024-07-30T18:59:15.201" v="1053" actId="21"/>
          <ac:picMkLst>
            <pc:docMk/>
            <pc:sldMk cId="1226668599" sldId="338"/>
            <ac:picMk id="1038" creationId="{F7165C30-AF50-7DE9-9059-955DC9B6A113}"/>
          </ac:picMkLst>
        </pc:picChg>
        <pc:picChg chg="add mod">
          <ac:chgData name="Lytle, Marian" userId="45b17316-c466-49af-a175-a0962726a2be" providerId="ADAL" clId="{38523AB6-0833-4B36-8632-FE066C49F022}" dt="2024-07-30T19:19:31.283" v="1164" actId="1076"/>
          <ac:picMkLst>
            <pc:docMk/>
            <pc:sldMk cId="1226668599" sldId="338"/>
            <ac:picMk id="1040" creationId="{9E4C57DC-040D-E460-B1DE-FF48DF934473}"/>
          </ac:picMkLst>
        </pc:picChg>
        <pc:picChg chg="add mod">
          <ac:chgData name="Lytle, Marian" userId="45b17316-c466-49af-a175-a0962726a2be" providerId="ADAL" clId="{38523AB6-0833-4B36-8632-FE066C49F022}" dt="2024-07-30T19:23:11.652" v="1189" actId="14100"/>
          <ac:picMkLst>
            <pc:docMk/>
            <pc:sldMk cId="1226668599" sldId="338"/>
            <ac:picMk id="1042" creationId="{6BF949EA-A061-AA43-433D-9391B5C98542}"/>
          </ac:picMkLst>
        </pc:picChg>
        <pc:picChg chg="add mod">
          <ac:chgData name="Lytle, Marian" userId="45b17316-c466-49af-a175-a0962726a2be" providerId="ADAL" clId="{38523AB6-0833-4B36-8632-FE066C49F022}" dt="2024-07-30T19:22:48.413" v="1187" actId="1440"/>
          <ac:picMkLst>
            <pc:docMk/>
            <pc:sldMk cId="1226668599" sldId="338"/>
            <ac:picMk id="1044" creationId="{657C4F90-8C9D-1A67-C603-743C533D3737}"/>
          </ac:picMkLst>
        </pc:picChg>
      </pc:sldChg>
      <pc:sldChg chg="addSp delSp modSp new mod ord modNotesTx">
        <pc:chgData name="Lytle, Marian" userId="45b17316-c466-49af-a175-a0962726a2be" providerId="ADAL" clId="{38523AB6-0833-4B36-8632-FE066C49F022}" dt="2024-07-31T18:54:38.503" v="4295" actId="20577"/>
        <pc:sldMkLst>
          <pc:docMk/>
          <pc:sldMk cId="3161235765" sldId="339"/>
        </pc:sldMkLst>
        <pc:spChg chg="mod">
          <ac:chgData name="Lytle, Marian" userId="45b17316-c466-49af-a175-a0962726a2be" providerId="ADAL" clId="{38523AB6-0833-4B36-8632-FE066C49F022}" dt="2024-07-30T18:41:09.323" v="886" actId="20577"/>
          <ac:spMkLst>
            <pc:docMk/>
            <pc:sldMk cId="3161235765" sldId="339"/>
            <ac:spMk id="2" creationId="{C2D68AD7-9D0E-332E-1FEE-2BF8F947F45F}"/>
          </ac:spMkLst>
        </pc:spChg>
        <pc:spChg chg="del">
          <ac:chgData name="Lytle, Marian" userId="45b17316-c466-49af-a175-a0962726a2be" providerId="ADAL" clId="{38523AB6-0833-4B36-8632-FE066C49F022}" dt="2024-07-30T14:46:34.063" v="456" actId="22"/>
          <ac:spMkLst>
            <pc:docMk/>
            <pc:sldMk cId="3161235765" sldId="339"/>
            <ac:spMk id="3" creationId="{9DC2B662-7FB1-1AD9-5D70-A5E8B7E24C9E}"/>
          </ac:spMkLst>
        </pc:spChg>
        <pc:spChg chg="del">
          <ac:chgData name="Lytle, Marian" userId="45b17316-c466-49af-a175-a0962726a2be" providerId="ADAL" clId="{38523AB6-0833-4B36-8632-FE066C49F022}" dt="2024-07-30T14:48:57.105" v="471" actId="22"/>
          <ac:spMkLst>
            <pc:docMk/>
            <pc:sldMk cId="3161235765" sldId="339"/>
            <ac:spMk id="4" creationId="{23B54370-9D6A-4736-917F-79E48238C4A9}"/>
          </ac:spMkLst>
        </pc:spChg>
        <pc:spChg chg="add del mod">
          <ac:chgData name="Lytle, Marian" userId="45b17316-c466-49af-a175-a0962726a2be" providerId="ADAL" clId="{38523AB6-0833-4B36-8632-FE066C49F022}" dt="2024-07-30T16:10:10.442" v="653" actId="22"/>
          <ac:spMkLst>
            <pc:docMk/>
            <pc:sldMk cId="3161235765" sldId="339"/>
            <ac:spMk id="15" creationId="{8F0D3A0C-EC0C-8B7B-9828-E17B8E15BAF4}"/>
          </ac:spMkLst>
        </pc:spChg>
        <pc:spChg chg="add del mod">
          <ac:chgData name="Lytle, Marian" userId="45b17316-c466-49af-a175-a0962726a2be" providerId="ADAL" clId="{38523AB6-0833-4B36-8632-FE066C49F022}" dt="2024-07-30T16:15:02.598" v="659" actId="22"/>
          <ac:spMkLst>
            <pc:docMk/>
            <pc:sldMk cId="3161235765" sldId="339"/>
            <ac:spMk id="19" creationId="{1C5AACD6-8F01-159C-59CF-416F118AD89F}"/>
          </ac:spMkLst>
        </pc:spChg>
        <pc:picChg chg="add del mod ord">
          <ac:chgData name="Lytle, Marian" userId="45b17316-c466-49af-a175-a0962726a2be" providerId="ADAL" clId="{38523AB6-0833-4B36-8632-FE066C49F022}" dt="2024-07-30T16:10:05.862" v="651" actId="478"/>
          <ac:picMkLst>
            <pc:docMk/>
            <pc:sldMk cId="3161235765" sldId="339"/>
            <ac:picMk id="6" creationId="{1AF343D5-2925-8147-C3BC-79774DEA5125}"/>
          </ac:picMkLst>
        </pc:picChg>
        <pc:picChg chg="add del mod">
          <ac:chgData name="Lytle, Marian" userId="45b17316-c466-49af-a175-a0962726a2be" providerId="ADAL" clId="{38523AB6-0833-4B36-8632-FE066C49F022}" dt="2024-07-30T14:49:19.340" v="475" actId="21"/>
          <ac:picMkLst>
            <pc:docMk/>
            <pc:sldMk cId="3161235765" sldId="339"/>
            <ac:picMk id="8" creationId="{C83DDE65-C618-C5ED-1533-D1EB027B297C}"/>
          </ac:picMkLst>
        </pc:picChg>
        <pc:picChg chg="add mod ord">
          <ac:chgData name="Lytle, Marian" userId="45b17316-c466-49af-a175-a0962726a2be" providerId="ADAL" clId="{38523AB6-0833-4B36-8632-FE066C49F022}" dt="2024-07-30T14:49:12.160" v="474" actId="1440"/>
          <ac:picMkLst>
            <pc:docMk/>
            <pc:sldMk cId="3161235765" sldId="339"/>
            <ac:picMk id="10" creationId="{92FC818E-7CF4-18FD-9AFE-EC3E0A50932E}"/>
          </ac:picMkLst>
        </pc:picChg>
        <pc:picChg chg="add del mod">
          <ac:chgData name="Lytle, Marian" userId="45b17316-c466-49af-a175-a0962726a2be" providerId="ADAL" clId="{38523AB6-0833-4B36-8632-FE066C49F022}" dt="2024-07-30T16:06:47.519" v="642" actId="478"/>
          <ac:picMkLst>
            <pc:docMk/>
            <pc:sldMk cId="3161235765" sldId="339"/>
            <ac:picMk id="12" creationId="{9E0D9A1C-FD3D-34EC-F009-3BF14A424128}"/>
          </ac:picMkLst>
        </pc:picChg>
        <pc:picChg chg="add del mod">
          <ac:chgData name="Lytle, Marian" userId="45b17316-c466-49af-a175-a0962726a2be" providerId="ADAL" clId="{38523AB6-0833-4B36-8632-FE066C49F022}" dt="2024-07-30T16:10:08.002" v="652" actId="478"/>
          <ac:picMkLst>
            <pc:docMk/>
            <pc:sldMk cId="3161235765" sldId="339"/>
            <ac:picMk id="14" creationId="{DEC0864B-AC02-FC14-433F-D23E61CE3CBE}"/>
          </ac:picMkLst>
        </pc:picChg>
        <pc:picChg chg="add del mod ord">
          <ac:chgData name="Lytle, Marian" userId="45b17316-c466-49af-a175-a0962726a2be" providerId="ADAL" clId="{38523AB6-0833-4B36-8632-FE066C49F022}" dt="2024-07-30T16:10:47.482" v="658" actId="478"/>
          <ac:picMkLst>
            <pc:docMk/>
            <pc:sldMk cId="3161235765" sldId="339"/>
            <ac:picMk id="17" creationId="{17415115-6873-853E-8E76-06E36101F065}"/>
          </ac:picMkLst>
        </pc:picChg>
        <pc:picChg chg="add mod ord">
          <ac:chgData name="Lytle, Marian" userId="45b17316-c466-49af-a175-a0962726a2be" providerId="ADAL" clId="{38523AB6-0833-4B36-8632-FE066C49F022}" dt="2024-07-30T16:15:12.238" v="661" actId="1076"/>
          <ac:picMkLst>
            <pc:docMk/>
            <pc:sldMk cId="3161235765" sldId="339"/>
            <ac:picMk id="21" creationId="{3E289137-793A-BB67-E6E7-854B10C35686}"/>
          </ac:picMkLst>
        </pc:picChg>
      </pc:sldChg>
      <pc:sldChg chg="addSp modSp new mod ord">
        <pc:chgData name="Lytle, Marian" userId="45b17316-c466-49af-a175-a0962726a2be" providerId="ADAL" clId="{38523AB6-0833-4B36-8632-FE066C49F022}" dt="2024-07-31T18:44:30.517" v="3282"/>
        <pc:sldMkLst>
          <pc:docMk/>
          <pc:sldMk cId="3842776195" sldId="340"/>
        </pc:sldMkLst>
        <pc:spChg chg="mod">
          <ac:chgData name="Lytle, Marian" userId="45b17316-c466-49af-a175-a0962726a2be" providerId="ADAL" clId="{38523AB6-0833-4B36-8632-FE066C49F022}" dt="2024-07-31T16:02:42.200" v="3092" actId="20577"/>
          <ac:spMkLst>
            <pc:docMk/>
            <pc:sldMk cId="3842776195" sldId="340"/>
            <ac:spMk id="2" creationId="{CD1A8746-29C3-23A4-6C55-1C000CC8AFE0}"/>
          </ac:spMkLst>
        </pc:spChg>
        <pc:picChg chg="add mod">
          <ac:chgData name="Lytle, Marian" userId="45b17316-c466-49af-a175-a0962726a2be" providerId="ADAL" clId="{38523AB6-0833-4B36-8632-FE066C49F022}" dt="2024-07-30T15:47:40.191" v="624" actId="1440"/>
          <ac:picMkLst>
            <pc:docMk/>
            <pc:sldMk cId="3842776195" sldId="340"/>
            <ac:picMk id="4" creationId="{FB99122B-507A-1833-4788-5FA04B9A6169}"/>
          </ac:picMkLst>
        </pc:picChg>
        <pc:picChg chg="add mod">
          <ac:chgData name="Lytle, Marian" userId="45b17316-c466-49af-a175-a0962726a2be" providerId="ADAL" clId="{38523AB6-0833-4B36-8632-FE066C49F022}" dt="2024-07-31T17:53:13.572" v="3279" actId="14100"/>
          <ac:picMkLst>
            <pc:docMk/>
            <pc:sldMk cId="3842776195" sldId="340"/>
            <ac:picMk id="6" creationId="{F5A14E8F-5634-FCAB-94A5-304711E2E5E8}"/>
          </ac:picMkLst>
        </pc:picChg>
        <pc:picChg chg="add mod">
          <ac:chgData name="Lytle, Marian" userId="45b17316-c466-49af-a175-a0962726a2be" providerId="ADAL" clId="{38523AB6-0833-4B36-8632-FE066C49F022}" dt="2024-07-31T17:53:20.538" v="3280" actId="1076"/>
          <ac:picMkLst>
            <pc:docMk/>
            <pc:sldMk cId="3842776195" sldId="340"/>
            <ac:picMk id="8" creationId="{CAA73FBD-C72F-7392-A655-B435DA68244D}"/>
          </ac:picMkLst>
        </pc:picChg>
      </pc:sldChg>
      <pc:sldChg chg="addSp modSp new mod">
        <pc:chgData name="Lytle, Marian" userId="45b17316-c466-49af-a175-a0962726a2be" providerId="ADAL" clId="{38523AB6-0833-4B36-8632-FE066C49F022}" dt="2024-07-30T18:39:49.239" v="878" actId="20577"/>
        <pc:sldMkLst>
          <pc:docMk/>
          <pc:sldMk cId="922624240" sldId="341"/>
        </pc:sldMkLst>
        <pc:spChg chg="mod">
          <ac:chgData name="Lytle, Marian" userId="45b17316-c466-49af-a175-a0962726a2be" providerId="ADAL" clId="{38523AB6-0833-4B36-8632-FE066C49F022}" dt="2024-07-30T18:39:49.239" v="878" actId="20577"/>
          <ac:spMkLst>
            <pc:docMk/>
            <pc:sldMk cId="922624240" sldId="341"/>
            <ac:spMk id="2" creationId="{FF61ABD6-5129-9A25-04C6-2887470AC231}"/>
          </ac:spMkLst>
        </pc:spChg>
        <pc:picChg chg="add mod">
          <ac:chgData name="Lytle, Marian" userId="45b17316-c466-49af-a175-a0962726a2be" providerId="ADAL" clId="{38523AB6-0833-4B36-8632-FE066C49F022}" dt="2024-07-30T16:25:27.548" v="751" actId="1440"/>
          <ac:picMkLst>
            <pc:docMk/>
            <pc:sldMk cId="922624240" sldId="341"/>
            <ac:picMk id="4" creationId="{51B6C4EA-19B8-6C88-D234-8EDABDD87B14}"/>
          </ac:picMkLst>
        </pc:picChg>
        <pc:picChg chg="add mod">
          <ac:chgData name="Lytle, Marian" userId="45b17316-c466-49af-a175-a0962726a2be" providerId="ADAL" clId="{38523AB6-0833-4B36-8632-FE066C49F022}" dt="2024-07-30T16:25:40.451" v="753" actId="14100"/>
          <ac:picMkLst>
            <pc:docMk/>
            <pc:sldMk cId="922624240" sldId="341"/>
            <ac:picMk id="6" creationId="{5B062AD3-44DE-7CE7-15AC-A41D9911BA2B}"/>
          </ac:picMkLst>
        </pc:picChg>
      </pc:sldChg>
      <pc:sldChg chg="addSp delSp modSp new mod modNotesTx">
        <pc:chgData name="Lytle, Marian" userId="45b17316-c466-49af-a175-a0962726a2be" providerId="ADAL" clId="{38523AB6-0833-4B36-8632-FE066C49F022}" dt="2024-07-31T16:09:40.444" v="3275" actId="20577"/>
        <pc:sldMkLst>
          <pc:docMk/>
          <pc:sldMk cId="4274029683" sldId="342"/>
        </pc:sldMkLst>
        <pc:spChg chg="mod">
          <ac:chgData name="Lytle, Marian" userId="45b17316-c466-49af-a175-a0962726a2be" providerId="ADAL" clId="{38523AB6-0833-4B36-8632-FE066C49F022}" dt="2024-07-30T18:59:48.441" v="1083" actId="20577"/>
          <ac:spMkLst>
            <pc:docMk/>
            <pc:sldMk cId="4274029683" sldId="342"/>
            <ac:spMk id="2" creationId="{E4F28030-3D3E-DF8D-E84C-4F77364C1F76}"/>
          </ac:spMkLst>
        </pc:spChg>
        <pc:spChg chg="del mod">
          <ac:chgData name="Lytle, Marian" userId="45b17316-c466-49af-a175-a0962726a2be" providerId="ADAL" clId="{38523AB6-0833-4B36-8632-FE066C49F022}" dt="2024-07-30T19:00:46.142" v="1089" actId="478"/>
          <ac:spMkLst>
            <pc:docMk/>
            <pc:sldMk cId="4274029683" sldId="342"/>
            <ac:spMk id="3" creationId="{37518237-61CF-D2A7-BF79-ED9C090E4B88}"/>
          </ac:spMkLst>
        </pc:spChg>
        <pc:spChg chg="del">
          <ac:chgData name="Lytle, Marian" userId="45b17316-c466-49af-a175-a0962726a2be" providerId="ADAL" clId="{38523AB6-0833-4B36-8632-FE066C49F022}" dt="2024-07-30T19:01:15.938" v="1091"/>
          <ac:spMkLst>
            <pc:docMk/>
            <pc:sldMk cId="4274029683" sldId="342"/>
            <ac:spMk id="4" creationId="{6BFA922A-F5A4-5E2A-60D9-0404582B3FBA}"/>
          </ac:spMkLst>
        </pc:spChg>
        <pc:picChg chg="add mod">
          <ac:chgData name="Lytle, Marian" userId="45b17316-c466-49af-a175-a0962726a2be" providerId="ADAL" clId="{38523AB6-0833-4B36-8632-FE066C49F022}" dt="2024-07-30T19:07:57.891" v="1125" actId="1076"/>
          <ac:picMkLst>
            <pc:docMk/>
            <pc:sldMk cId="4274029683" sldId="342"/>
            <ac:picMk id="1038" creationId="{F7165C30-AF50-7DE9-9059-955DC9B6A113}"/>
          </ac:picMkLst>
        </pc:picChg>
        <pc:picChg chg="add mod modCrop">
          <ac:chgData name="Lytle, Marian" userId="45b17316-c466-49af-a175-a0962726a2be" providerId="ADAL" clId="{38523AB6-0833-4B36-8632-FE066C49F022}" dt="2024-07-30T19:08:03.068" v="1126" actId="1076"/>
          <ac:picMkLst>
            <pc:docMk/>
            <pc:sldMk cId="4274029683" sldId="342"/>
            <ac:picMk id="2050" creationId="{30FEA2F4-57EE-4E0C-D43A-9A919DA1EB61}"/>
          </ac:picMkLst>
        </pc:picChg>
        <pc:picChg chg="add mod">
          <ac:chgData name="Lytle, Marian" userId="45b17316-c466-49af-a175-a0962726a2be" providerId="ADAL" clId="{38523AB6-0833-4B36-8632-FE066C49F022}" dt="2024-07-30T19:07:49.504" v="1124" actId="1076"/>
          <ac:picMkLst>
            <pc:docMk/>
            <pc:sldMk cId="4274029683" sldId="342"/>
            <ac:picMk id="2052" creationId="{38D961F2-6C6E-01EC-AA7A-98FE08236F5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07299BE-0F96-4D8C-8AC3-AFAE1A841C66}" type="datetimeFigureOut">
              <a:rPr lang="en-US" smtClean="0"/>
              <a:t>7/31/2024</a:t>
            </a:fld>
            <a:endParaRPr lang="en-US"/>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E3B048B-0EBA-466F-928F-37073F3BFB70}" type="slidenum">
              <a:rPr lang="en-US" smtClean="0"/>
              <a:t>‹#›</a:t>
            </a:fld>
            <a:endParaRPr lang="en-US"/>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noProof="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54692AC-01A2-4EFF-966B-504F28E82D7A}" type="datetimeFigureOut">
              <a:rPr lang="en-US" noProof="0" smtClean="0"/>
              <a:t>7/31/2024</a:t>
            </a:fld>
            <a:endParaRPr lang="en-US" noProof="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noProof="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AED498D-6977-40EC-8E5E-7EB644D5E759}" type="slidenum">
              <a:rPr lang="en-US" noProof="0" smtClean="0"/>
              <a:t>‹#›</a:t>
            </a:fld>
            <a:endParaRPr lang="en-US" noProof="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a:p>
        </p:txBody>
      </p:sp>
    </p:spTree>
    <p:extLst>
      <p:ext uri="{BB962C8B-B14F-4D97-AF65-F5344CB8AC3E}">
        <p14:creationId xmlns:p14="http://schemas.microsoft.com/office/powerpoint/2010/main" val="214557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NoveList</a:t>
            </a:r>
            <a:r>
              <a:rPr lang="en-US" sz="1200" b="0" i="0" kern="1200" dirty="0">
                <a:solidFill>
                  <a:schemeClr val="tx1"/>
                </a:solidFill>
                <a:effectLst/>
                <a:latin typeface="+mn-lt"/>
                <a:ea typeface="+mn-ea"/>
                <a:cs typeface="+mn-cs"/>
              </a:rPr>
              <a:t> +:A readers’ advisory resource that uses appeal factors and expert reviews to offer read-alike and listen-alike recommendations for fiction, nonfiction, and audiobooks. Similar</a:t>
            </a:r>
            <a:r>
              <a:rPr lang="en-US" sz="1200" b="0" i="0" kern="1200" baseline="0" dirty="0">
                <a:solidFill>
                  <a:schemeClr val="tx1"/>
                </a:solidFill>
                <a:effectLst/>
                <a:latin typeface="+mn-lt"/>
                <a:ea typeface="+mn-ea"/>
                <a:cs typeface="+mn-cs"/>
              </a:rPr>
              <a:t> to Good Reads it make recommendations based on titles or authors you have liked or read.  But its more than that.  You can find the Lexile or Accelerated Reading levels with this tool on our Library Catalog.  Novel List Plus includes the option to search by Lexile or AR reader.  Click on the recommended titles to see if MPL already owns it.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11</a:t>
            </a:fld>
            <a:endParaRPr lang="en-US" noProof="0"/>
          </a:p>
        </p:txBody>
      </p:sp>
    </p:spTree>
    <p:extLst>
      <p:ext uri="{BB962C8B-B14F-4D97-AF65-F5344CB8AC3E}">
        <p14:creationId xmlns:p14="http://schemas.microsoft.com/office/powerpoint/2010/main" val="3755835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rgbClr val="242424"/>
                </a:solidFill>
                <a:effectLst/>
                <a:highlight>
                  <a:srgbClr val="FFFFFF"/>
                </a:highlight>
                <a:latin typeface="Aptos" panose="020B0004020202020204" pitchFamily="34" charset="0"/>
              </a:rPr>
              <a:t>We have121,770  circulating items as of July 29  with a multitude more resources online through consortiums and subscriptions.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rgbClr val="242424"/>
                </a:solidFill>
                <a:effectLst/>
                <a:highlight>
                  <a:srgbClr val="FFFFFF"/>
                </a:highlight>
                <a:latin typeface="Aptos" panose="020B0004020202020204" pitchFamily="34" charset="0"/>
              </a:rPr>
              <a:t>For the FY ending June 30</a:t>
            </a:r>
            <a:r>
              <a:rPr lang="en-US" sz="1400" b="0" i="0" baseline="30000" dirty="0">
                <a:solidFill>
                  <a:srgbClr val="242424"/>
                </a:solidFill>
                <a:effectLst/>
                <a:highlight>
                  <a:srgbClr val="FFFFFF"/>
                </a:highlight>
                <a:latin typeface="Aptos" panose="020B0004020202020204" pitchFamily="34" charset="0"/>
              </a:rPr>
              <a:t>th</a:t>
            </a:r>
            <a:r>
              <a:rPr lang="en-US" sz="1400" b="0" i="0" dirty="0">
                <a:solidFill>
                  <a:srgbClr val="242424"/>
                </a:solidFill>
                <a:effectLst/>
                <a:highlight>
                  <a:srgbClr val="FFFFFF"/>
                </a:highlight>
                <a:latin typeface="Aptos" panose="020B0004020202020204" pitchFamily="34" charset="0"/>
              </a:rPr>
              <a:t> MPL offered 1,143 programs with a total attendance of 42,331. </a:t>
            </a:r>
          </a:p>
          <a:p>
            <a:r>
              <a:rPr lang="en-US" sz="1400" b="0" i="0" dirty="0">
                <a:solidFill>
                  <a:srgbClr val="242424"/>
                </a:solidFill>
                <a:effectLst/>
                <a:highlight>
                  <a:srgbClr val="FFFFFF"/>
                </a:highlight>
                <a:latin typeface="Aptos" panose="020B0004020202020204" pitchFamily="34" charset="0"/>
              </a:rPr>
              <a:t>Door count/library visits approximately 186,700 </a:t>
            </a:r>
          </a:p>
          <a:p>
            <a:r>
              <a:rPr lang="en-US" sz="1400" b="0" i="0" dirty="0">
                <a:solidFill>
                  <a:srgbClr val="242424"/>
                </a:solidFill>
                <a:effectLst/>
                <a:highlight>
                  <a:srgbClr val="FFFFFF"/>
                </a:highlight>
                <a:latin typeface="Aptos" panose="020B0004020202020204" pitchFamily="34" charset="0"/>
              </a:rPr>
              <a:t>Per capita physical visits using Mooresville City limits are 3.5</a:t>
            </a:r>
          </a:p>
          <a:p>
            <a:r>
              <a:rPr lang="en-US" sz="1400" b="0" i="0" dirty="0">
                <a:solidFill>
                  <a:srgbClr val="242424"/>
                </a:solidFill>
                <a:effectLst/>
                <a:highlight>
                  <a:srgbClr val="FFFFFF"/>
                </a:highlight>
                <a:latin typeface="Aptos" panose="020B0004020202020204" pitchFamily="34" charset="0"/>
              </a:rPr>
              <a:t>Per capita physical  visits using an estimate of 90,000 people for Southern Iredell is 2</a:t>
            </a:r>
            <a:endParaRPr lang="en-US" sz="1400"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12</a:t>
            </a:fld>
            <a:endParaRPr lang="en-US" noProof="0"/>
          </a:p>
        </p:txBody>
      </p:sp>
    </p:spTree>
    <p:extLst>
      <p:ext uri="{BB962C8B-B14F-4D97-AF65-F5344CB8AC3E}">
        <p14:creationId xmlns:p14="http://schemas.microsoft.com/office/powerpoint/2010/main" val="1185840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be a gathering place and encourage collaborative and single use space.  People are welcome to bring their coffee or covered drink to work together, alone or just hang out.  We love our regulars, and we always love meeting new faces.  Any questions?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13</a:t>
            </a:fld>
            <a:endParaRPr lang="en-US" noProof="0"/>
          </a:p>
        </p:txBody>
      </p:sp>
    </p:spTree>
    <p:extLst>
      <p:ext uri="{BB962C8B-B14F-4D97-AF65-F5344CB8AC3E}">
        <p14:creationId xmlns:p14="http://schemas.microsoft.com/office/powerpoint/2010/main" val="2513456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14</a:t>
            </a:fld>
            <a:endParaRPr lang="en-US" noProof="0"/>
          </a:p>
        </p:txBody>
      </p:sp>
    </p:spTree>
    <p:extLst>
      <p:ext uri="{BB962C8B-B14F-4D97-AF65-F5344CB8AC3E}">
        <p14:creationId xmlns:p14="http://schemas.microsoft.com/office/powerpoint/2010/main" val="3642898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Iredell Public Library, all participants in the partner institutions as well as schools have a memorandum of understanding with Mooresville Public Library to send us basic information so that we can create access using their unique student or staff ID.  An email is sent but we have found that it is often sent to spam..  Information is shared after the 10</a:t>
            </a:r>
            <a:r>
              <a:rPr lang="en-US" baseline="30000" dirty="0"/>
              <a:t>th</a:t>
            </a:r>
            <a:r>
              <a:rPr lang="en-US" dirty="0"/>
              <a:t> day of school and we try to upload new students/staff  quarterly.   Our neighbors at the IB  school make excellent use of their cards but we would like to see more use. If there is anyway you could help us get the word out that students and staff already have access to resources, we would greatly appreciate it.</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3</a:t>
            </a:fld>
            <a:endParaRPr lang="en-US" noProof="0"/>
          </a:p>
        </p:txBody>
      </p:sp>
    </p:spTree>
    <p:extLst>
      <p:ext uri="{BB962C8B-B14F-4D97-AF65-F5344CB8AC3E}">
        <p14:creationId xmlns:p14="http://schemas.microsoft.com/office/powerpoint/2010/main" val="1308312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couple of stories:</a:t>
            </a:r>
          </a:p>
          <a:p>
            <a:r>
              <a:rPr lang="en-US" dirty="0"/>
              <a:t>Our interlibrary loan staff was able to locate and receive a scanned copy of a </a:t>
            </a:r>
            <a:r>
              <a:rPr lang="en-US" dirty="0" err="1"/>
              <a:t>patron;s</a:t>
            </a:r>
            <a:r>
              <a:rPr lang="en-US" dirty="0"/>
              <a:t> thesis from their university on the west coast</a:t>
            </a:r>
          </a:p>
          <a:p>
            <a:r>
              <a:rPr lang="en-US" dirty="0"/>
              <a:t>One of our Library volunteers received recognition from the Governors office at a recent </a:t>
            </a:r>
            <a:r>
              <a:rPr lang="en-US" dirty="0" err="1"/>
              <a:t>Uited</a:t>
            </a:r>
            <a:r>
              <a:rPr lang="en-US" dirty="0"/>
              <a:t> Way function for Iredell County</a:t>
            </a:r>
          </a:p>
          <a:p>
            <a:r>
              <a:rPr lang="en-US" dirty="0"/>
              <a:t>Like Meals on Wheels we use volunteers to deliver books to shut ins and library users living in nursing homes</a:t>
            </a:r>
          </a:p>
          <a:p>
            <a:r>
              <a:rPr lang="en-US" dirty="0"/>
              <a:t>Caribou Coffee recently conducted all their job interviews at the main library</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4</a:t>
            </a:fld>
            <a:endParaRPr lang="en-US" noProof="0"/>
          </a:p>
        </p:txBody>
      </p:sp>
    </p:spTree>
    <p:extLst>
      <p:ext uri="{BB962C8B-B14F-4D97-AF65-F5344CB8AC3E}">
        <p14:creationId xmlns:p14="http://schemas.microsoft.com/office/powerpoint/2010/main" val="3668949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These are some of our online services.  Most popular are Libby &amp; Hoopla: Our two primary resources for free e-books, audiobooks, music, and movies.  </a:t>
            </a:r>
          </a:p>
          <a:p>
            <a:r>
              <a:rPr lang="en-US" sz="1200" b="0" i="0" kern="1200" dirty="0">
                <a:solidFill>
                  <a:schemeClr val="tx1"/>
                </a:solidFill>
                <a:effectLst/>
                <a:latin typeface="+mn-lt"/>
                <a:ea typeface="+mn-ea"/>
                <a:cs typeface="+mn-cs"/>
              </a:rPr>
              <a:t>We have a Library App.  Go to your google or apple store and type in Mooresville Public Library and look for our logo.  There is a Mooresville Indiana so be sure and get us!  You can link your library card or the student</a:t>
            </a:r>
            <a:r>
              <a:rPr lang="en-US" sz="1200" b="0" i="0" kern="1200">
                <a:solidFill>
                  <a:schemeClr val="tx1"/>
                </a:solidFill>
                <a:effectLst/>
                <a:latin typeface="+mn-lt"/>
                <a:ea typeface="+mn-ea"/>
                <a:cs typeface="+mn-cs"/>
              </a:rPr>
              <a:t>/staff ID to the app.</a:t>
            </a:r>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5</a:t>
            </a:fld>
            <a:endParaRPr lang="en-US" noProof="0"/>
          </a:p>
        </p:txBody>
      </p:sp>
    </p:spTree>
    <p:extLst>
      <p:ext uri="{BB962C8B-B14F-4D97-AF65-F5344CB8AC3E}">
        <p14:creationId xmlns:p14="http://schemas.microsoft.com/office/powerpoint/2010/main" val="3532808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Transparent</a:t>
            </a:r>
            <a:r>
              <a:rPr lang="en-US" baseline="0" dirty="0"/>
              <a:t> Language can help you learn  basic phrases, or you can achieve complete language immersion .  </a:t>
            </a:r>
            <a:r>
              <a:rPr lang="en-US" sz="1200" b="0" i="0" kern="1200" dirty="0">
                <a:solidFill>
                  <a:schemeClr val="tx1"/>
                </a:solidFill>
                <a:effectLst/>
                <a:latin typeface="+mn-lt"/>
                <a:ea typeface="+mn-ea"/>
                <a:cs typeface="+mn-cs"/>
              </a:rPr>
              <a:t>More than just a language course, </a:t>
            </a:r>
            <a:r>
              <a:rPr lang="en-US" sz="1200" b="0" i="1" kern="1200" dirty="0">
                <a:solidFill>
                  <a:schemeClr val="tx1"/>
                </a:solidFill>
                <a:effectLst/>
                <a:latin typeface="+mn-lt"/>
                <a:ea typeface="+mn-ea"/>
                <a:cs typeface="+mn-cs"/>
              </a:rPr>
              <a:t>Transparent Language Online</a:t>
            </a:r>
            <a:r>
              <a:rPr lang="en-US" sz="1200" b="0" i="0" kern="1200" dirty="0">
                <a:solidFill>
                  <a:schemeClr val="tx1"/>
                </a:solidFill>
                <a:effectLst/>
                <a:latin typeface="+mn-lt"/>
                <a:ea typeface="+mn-ea"/>
                <a:cs typeface="+mn-cs"/>
              </a:rPr>
              <a:t> contains full courses and dozens of resources, while also providing extensive reference information, vocabulary building, relevant culture learning, and guidance for learning over 110 languages (including English). </a:t>
            </a:r>
            <a:br>
              <a:rPr lang="en-US" dirty="0"/>
            </a:br>
            <a:endParaRPr lang="en-US" dirty="0"/>
          </a:p>
          <a:p>
            <a:r>
              <a:rPr lang="en-US" sz="1200" b="0" i="0" kern="1200" dirty="0">
                <a:solidFill>
                  <a:schemeClr val="tx1"/>
                </a:solidFill>
                <a:effectLst/>
                <a:latin typeface="+mn-lt"/>
                <a:ea typeface="+mn-ea"/>
                <a:cs typeface="+mn-cs"/>
              </a:rPr>
              <a:t>Driving-Tests.org</a:t>
            </a:r>
            <a:r>
              <a:rPr lang="en-US" sz="1200" b="0" i="0" kern="1200" baseline="0" dirty="0">
                <a:solidFill>
                  <a:schemeClr val="tx1"/>
                </a:solidFill>
                <a:effectLst/>
                <a:latin typeface="+mn-lt"/>
                <a:ea typeface="+mn-ea"/>
                <a:cs typeface="+mn-cs"/>
              </a:rPr>
              <a:t> prepares you</a:t>
            </a:r>
            <a:r>
              <a:rPr lang="en-US" sz="1200" b="0" i="0" kern="1200" dirty="0">
                <a:solidFill>
                  <a:schemeClr val="tx1"/>
                </a:solidFill>
                <a:effectLst/>
                <a:latin typeface="+mn-lt"/>
                <a:ea typeface="+mn-ea"/>
                <a:cs typeface="+mn-cs"/>
              </a:rPr>
              <a:t> for your driver's license test in</a:t>
            </a:r>
            <a:r>
              <a:rPr lang="en-US" sz="1200" b="0" i="0" kern="1200" baseline="0" dirty="0">
                <a:solidFill>
                  <a:schemeClr val="tx1"/>
                </a:solidFill>
                <a:effectLst/>
                <a:latin typeface="+mn-lt"/>
                <a:ea typeface="+mn-ea"/>
                <a:cs typeface="+mn-cs"/>
              </a:rPr>
              <a:t> a fun </a:t>
            </a:r>
            <a:r>
              <a:rPr lang="en-US" sz="1200" b="0" i="0" kern="1200" dirty="0">
                <a:solidFill>
                  <a:schemeClr val="tx1"/>
                </a:solidFill>
                <a:effectLst/>
                <a:latin typeface="+mn-lt"/>
                <a:ea typeface="+mn-ea"/>
                <a:cs typeface="+mn-cs"/>
              </a:rPr>
              <a:t>easy and interactive platform. With their comprehensive resources, including permit tests, DMV driving tests, and permit practice tests, it helps you succeed whether you're preparing for your first drivers test or looking to brush up on your skills.</a:t>
            </a:r>
            <a:r>
              <a:rPr lang="en-US" sz="1200" b="0" i="0" kern="1200" baseline="0" dirty="0">
                <a:solidFill>
                  <a:schemeClr val="tx1"/>
                </a:solidFill>
                <a:effectLst/>
                <a:latin typeface="+mn-lt"/>
                <a:ea typeface="+mn-ea"/>
                <a:cs typeface="+mn-cs"/>
              </a:rPr>
              <a:t>  It also has practice CDL,  and motorcycle practice tests.  </a:t>
            </a:r>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6</a:t>
            </a:fld>
            <a:endParaRPr lang="en-US" noProof="0"/>
          </a:p>
        </p:txBody>
      </p:sp>
    </p:spTree>
    <p:extLst>
      <p:ext uri="{BB962C8B-B14F-4D97-AF65-F5344CB8AC3E}">
        <p14:creationId xmlns:p14="http://schemas.microsoft.com/office/powerpoint/2010/main" val="3331935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NC LIVE</a:t>
            </a:r>
            <a:r>
              <a:rPr lang="en-US" sz="1200" b="0" i="0" kern="1200" dirty="0">
                <a:solidFill>
                  <a:schemeClr val="tx1"/>
                </a:solidFill>
                <a:effectLst/>
                <a:latin typeface="+mn-lt"/>
                <a:ea typeface="+mn-ea"/>
                <a:cs typeface="+mn-cs"/>
              </a:rPr>
              <a:t> It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provides high quality, electronic resources to 200+ public and academic libraries across North Carolina. Resources </a:t>
            </a:r>
          </a:p>
          <a:p>
            <a:r>
              <a:rPr lang="en-US" sz="1200" b="0" i="0" kern="1200" dirty="0">
                <a:solidFill>
                  <a:schemeClr val="tx1"/>
                </a:solidFill>
                <a:effectLst/>
                <a:latin typeface="+mn-lt"/>
                <a:ea typeface="+mn-ea"/>
                <a:cs typeface="+mn-cs"/>
              </a:rPr>
              <a:t>include: E-books, audiobooks, videos, magazines, newspapers, journals, language-learning tools, peer-reviewed articles, and other online materials.   </a:t>
            </a:r>
          </a:p>
          <a:p>
            <a:r>
              <a:rPr lang="en-US" sz="1200" b="0" i="0" kern="1200" dirty="0">
                <a:solidFill>
                  <a:schemeClr val="tx1"/>
                </a:solidFill>
                <a:effectLst/>
                <a:latin typeface="+mn-lt"/>
                <a:ea typeface="+mn-ea"/>
                <a:cs typeface="+mn-cs"/>
              </a:rPr>
              <a:t>Many of the</a:t>
            </a:r>
            <a:r>
              <a:rPr lang="en-US" sz="1200" b="0" i="0" kern="1200" baseline="0" dirty="0">
                <a:solidFill>
                  <a:schemeClr val="tx1"/>
                </a:solidFill>
                <a:effectLst/>
                <a:latin typeface="+mn-lt"/>
                <a:ea typeface="+mn-ea"/>
                <a:cs typeface="+mn-cs"/>
              </a:rPr>
              <a:t> individual resources I am going to share come from NC Live.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7</a:t>
            </a:fld>
            <a:endParaRPr lang="en-US" noProof="0"/>
          </a:p>
        </p:txBody>
      </p:sp>
    </p:spTree>
    <p:extLst>
      <p:ext uri="{BB962C8B-B14F-4D97-AF65-F5344CB8AC3E}">
        <p14:creationId xmlns:p14="http://schemas.microsoft.com/office/powerpoint/2010/main" val="1740303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Gale Courses offers a wide range of highly interactive, instructor-led courses online.  Everything from Introduction to personal finance to QuickBooks is offered and for free..  Gale</a:t>
            </a:r>
            <a:r>
              <a:rPr lang="en-US" sz="1200" b="0" i="0" kern="1200" baseline="0" dirty="0">
                <a:solidFill>
                  <a:schemeClr val="tx1"/>
                </a:solidFill>
                <a:effectLst/>
                <a:latin typeface="+mn-lt"/>
                <a:ea typeface="+mn-ea"/>
                <a:cs typeface="+mn-cs"/>
              </a:rPr>
              <a:t> courses use online facilitators to monitor progress along with assessments which must be passed to move onto the next lesson.  Students usually have 6 weeks to finish a course.  We have used it for new supervisors, customer service training and Microsoft office suite training.</a:t>
            </a:r>
          </a:p>
          <a:p>
            <a:endParaRPr lang="en-US" sz="1200" b="0" i="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Learning Express: Test, college, and career prep for 4</a:t>
            </a:r>
            <a:r>
              <a:rPr lang="en-US" sz="1200" b="0" i="0" kern="1200" baseline="30000" dirty="0">
                <a:solidFill>
                  <a:schemeClr val="tx1"/>
                </a:solidFill>
                <a:effectLst/>
                <a:latin typeface="+mn-lt"/>
                <a:ea typeface="+mn-ea"/>
                <a:cs typeface="+mn-cs"/>
              </a:rPr>
              <a:t>th</a:t>
            </a:r>
            <a:r>
              <a:rPr lang="en-US" sz="1200" b="0" i="0" kern="1200" dirty="0">
                <a:solidFill>
                  <a:schemeClr val="tx1"/>
                </a:solidFill>
                <a:effectLst/>
                <a:latin typeface="+mn-lt"/>
                <a:ea typeface="+mn-ea"/>
                <a:cs typeface="+mn-cs"/>
              </a:rPr>
              <a:t> grade and up as well as for educators. Tests include SAT, ACT, PSAT, GED, Postal Service, ASVAB, and many more. </a:t>
            </a:r>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8</a:t>
            </a:fld>
            <a:endParaRPr lang="en-US" noProof="0"/>
          </a:p>
        </p:txBody>
      </p:sp>
    </p:spTree>
    <p:extLst>
      <p:ext uri="{BB962C8B-B14F-4D97-AF65-F5344CB8AC3E}">
        <p14:creationId xmlns:p14="http://schemas.microsoft.com/office/powerpoint/2010/main" val="2481323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resources students and adults can use to ask the what if questions are linked</a:t>
            </a:r>
            <a:r>
              <a:rPr lang="en-US" baseline="0" dirty="0"/>
              <a:t> under our website’s online resources.</a:t>
            </a:r>
          </a:p>
          <a:p>
            <a:r>
              <a:rPr lang="en-US" baseline="0" dirty="0"/>
              <a:t>Ferguson’s offer tips for writing resumes, cover letters, interviewing and workplace skills.  It also includes overviews of what a careers are available in specific fields.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9</a:t>
            </a:fld>
            <a:endParaRPr lang="en-US" noProof="0"/>
          </a:p>
        </p:txBody>
      </p:sp>
    </p:spTree>
    <p:extLst>
      <p:ext uri="{BB962C8B-B14F-4D97-AF65-F5344CB8AC3E}">
        <p14:creationId xmlns:p14="http://schemas.microsoft.com/office/powerpoint/2010/main" val="1249317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Tumble Books provides titles for grades K-6, including animated, talking picture books, read-along chapter books, nonfiction books and videos, curated playlists, and books in Spanish and French</a:t>
            </a:r>
            <a:r>
              <a:rPr lang="en-US" sz="1200" b="1" i="0" kern="1200" dirty="0">
                <a:solidFill>
                  <a:schemeClr val="tx1"/>
                </a:solidFill>
                <a:effectLst/>
                <a:latin typeface="+mn-lt"/>
                <a:ea typeface="+mn-ea"/>
                <a:cs typeface="+mn-cs"/>
              </a:rPr>
              <a:t>. These titles are available to multiple users simultaneously.  </a:t>
            </a:r>
          </a:p>
          <a:p>
            <a:pPr fontAlgn="base"/>
            <a:r>
              <a:rPr lang="en-US" sz="1200" b="1" i="0" kern="1200" dirty="0">
                <a:solidFill>
                  <a:schemeClr val="tx1"/>
                </a:solidFill>
                <a:effectLst/>
                <a:latin typeface="+mn-lt"/>
                <a:ea typeface="+mn-ea"/>
                <a:cs typeface="+mn-cs"/>
              </a:rPr>
              <a:t> </a:t>
            </a:r>
          </a:p>
          <a:p>
            <a:pPr fontAlgn="base"/>
            <a:r>
              <a:rPr lang="en-US" sz="1200" b="0" i="0" kern="1200" dirty="0">
                <a:solidFill>
                  <a:schemeClr val="tx1"/>
                </a:solidFill>
                <a:effectLst/>
                <a:latin typeface="+mn-lt"/>
                <a:ea typeface="+mn-ea"/>
                <a:cs typeface="+mn-cs"/>
              </a:rPr>
              <a:t>Tumble Math has the most comprehensive collection of math stories available to multiple users and if in the same format as </a:t>
            </a:r>
            <a:r>
              <a:rPr lang="en-US" sz="1200" b="0" i="0" kern="1200" dirty="0" err="1">
                <a:solidFill>
                  <a:schemeClr val="tx1"/>
                </a:solidFill>
                <a:effectLst/>
                <a:latin typeface="+mn-lt"/>
                <a:ea typeface="+mn-ea"/>
                <a:cs typeface="+mn-cs"/>
              </a:rPr>
              <a:t>Tumblebooks</a:t>
            </a:r>
            <a:r>
              <a:rPr lang="en-US" sz="1200" b="0" i="0" kern="1200" dirty="0">
                <a:solidFill>
                  <a:schemeClr val="tx1"/>
                </a:solidFill>
                <a:effectLst/>
                <a:latin typeface="+mn-lt"/>
                <a:ea typeface="+mn-ea"/>
                <a:cs typeface="+mn-cs"/>
              </a:rPr>
              <a:t>.</a:t>
            </a:r>
          </a:p>
          <a:p>
            <a:pPr fontAlgn="base"/>
            <a:endParaRPr lang="en-US" sz="1200" b="0" i="0" kern="1200" dirty="0">
              <a:solidFill>
                <a:schemeClr val="tx1"/>
              </a:solidFill>
              <a:effectLst/>
              <a:latin typeface="+mn-lt"/>
              <a:ea typeface="+mn-ea"/>
              <a:cs typeface="+mn-cs"/>
            </a:endParaRPr>
          </a:p>
          <a:p>
            <a:pPr fontAlgn="base"/>
            <a:r>
              <a:rPr lang="en-US" sz="1200" b="0" i="0" kern="1200" dirty="0" err="1">
                <a:solidFill>
                  <a:schemeClr val="tx1"/>
                </a:solidFill>
                <a:effectLst/>
                <a:latin typeface="+mn-lt"/>
                <a:ea typeface="+mn-ea"/>
                <a:cs typeface="+mn-cs"/>
              </a:rPr>
              <a:t>NCKids</a:t>
            </a:r>
            <a:r>
              <a:rPr lang="en-US" sz="1200" b="0" i="0" kern="1200" dirty="0">
                <a:solidFill>
                  <a:schemeClr val="tx1"/>
                </a:solidFill>
                <a:effectLst/>
                <a:latin typeface="+mn-lt"/>
                <a:ea typeface="+mn-ea"/>
                <a:cs typeface="+mn-cs"/>
              </a:rPr>
              <a:t> Digital Library is a resource for free children’s e-books, audiobooks, music, and movies. </a:t>
            </a:r>
            <a:r>
              <a:rPr lang="en-US" sz="1200" b="0" i="0" kern="1200" baseline="0" dirty="0">
                <a:solidFill>
                  <a:schemeClr val="tx1"/>
                </a:solidFill>
                <a:effectLst/>
                <a:latin typeface="+mn-lt"/>
                <a:ea typeface="+mn-ea"/>
                <a:cs typeface="+mn-cs"/>
              </a:rPr>
              <a:t>Multiple users can access the same item a whole class or school using their student/staff ID. At home students can access it through their school ID or their regular </a:t>
            </a:r>
            <a:r>
              <a:rPr lang="en-US" sz="1200" b="0" i="0" kern="1200" baseline="0" dirty="0" err="1">
                <a:solidFill>
                  <a:schemeClr val="tx1"/>
                </a:solidFill>
                <a:effectLst/>
                <a:latin typeface="+mn-lt"/>
                <a:ea typeface="+mn-ea"/>
                <a:cs typeface="+mn-cs"/>
              </a:rPr>
              <a:t>llibrary</a:t>
            </a:r>
            <a:r>
              <a:rPr lang="en-US" sz="1200" b="0" i="0" kern="1200" baseline="0" dirty="0">
                <a:solidFill>
                  <a:schemeClr val="tx1"/>
                </a:solidFill>
                <a:effectLst/>
                <a:latin typeface="+mn-lt"/>
                <a:ea typeface="+mn-ea"/>
                <a:cs typeface="+mn-cs"/>
              </a:rPr>
              <a:t> card.  </a:t>
            </a:r>
            <a:r>
              <a:rPr lang="en-US" sz="1200" b="0" i="0" kern="1200" dirty="0">
                <a:solidFill>
                  <a:schemeClr val="tx1"/>
                </a:solidFill>
                <a:effectLst/>
                <a:latin typeface="+mn-lt"/>
                <a:ea typeface="+mn-ea"/>
                <a:cs typeface="+mn-cs"/>
              </a:rPr>
              <a:t> In Libby and Sora you can access these titles separately from the North Carolina Digital Library collection.  Funded provided through</a:t>
            </a:r>
            <a:r>
              <a:rPr lang="en-US" sz="1200" b="0" i="0" kern="1200" baseline="0" dirty="0">
                <a:solidFill>
                  <a:schemeClr val="tx1"/>
                </a:solidFill>
                <a:effectLst/>
                <a:latin typeface="+mn-lt"/>
                <a:ea typeface="+mn-ea"/>
                <a:cs typeface="+mn-cs"/>
              </a:rPr>
              <a:t> the State Legislature and the NC Public Library Directors Association.  </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 </a:t>
            </a:r>
          </a:p>
          <a:p>
            <a:pPr fontAlgn="base"/>
            <a:r>
              <a:rPr lang="en-US" sz="1200" b="0" i="0" kern="1200" dirty="0">
                <a:solidFill>
                  <a:schemeClr val="tx1"/>
                </a:solidFill>
                <a:effectLst/>
                <a:latin typeface="+mn-lt"/>
                <a:ea typeface="+mn-ea"/>
                <a:cs typeface="+mn-cs"/>
              </a:rPr>
              <a:t>Just for Kids: Access Video through NC Live provides a thoroughly kid-safe, advertisement-free media platform that staff can use and students  can explore and enjoy. The collection is ideal for classroom downtime or  after-school or ESL/ELL programs to use as homework help for students that they can access anywhere, anytime.  Like </a:t>
            </a:r>
            <a:r>
              <a:rPr lang="en-US" sz="1200" b="0" i="0" kern="1200" dirty="0" err="1">
                <a:solidFill>
                  <a:schemeClr val="tx1"/>
                </a:solidFill>
                <a:effectLst/>
                <a:latin typeface="+mn-lt"/>
                <a:ea typeface="+mn-ea"/>
                <a:cs typeface="+mn-cs"/>
              </a:rPr>
              <a:t>NCKids</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Tumblebooks</a:t>
            </a:r>
            <a:r>
              <a:rPr lang="en-US" sz="1200" b="0" i="0" kern="1200" dirty="0">
                <a:solidFill>
                  <a:schemeClr val="tx1"/>
                </a:solidFill>
                <a:effectLst/>
                <a:latin typeface="+mn-lt"/>
                <a:ea typeface="+mn-ea"/>
                <a:cs typeface="+mn-cs"/>
              </a:rPr>
              <a:t> the platform allows multiple users to simultaneously access the same title.</a:t>
            </a:r>
          </a:p>
          <a:p>
            <a:br>
              <a:rPr lang="en-US" dirty="0"/>
            </a:b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10</a:t>
            </a:fld>
            <a:endParaRPr lang="en-US" noProof="0"/>
          </a:p>
        </p:txBody>
      </p:sp>
    </p:spTree>
    <p:extLst>
      <p:ext uri="{BB962C8B-B14F-4D97-AF65-F5344CB8AC3E}">
        <p14:creationId xmlns:p14="http://schemas.microsoft.com/office/powerpoint/2010/main" val="17865734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Town Hall">
    <p:spTree>
      <p:nvGrpSpPr>
        <p:cNvPr id="1" name=""/>
        <p:cNvGrpSpPr/>
        <p:nvPr/>
      </p:nvGrpSpPr>
      <p:grpSpPr>
        <a:xfrm>
          <a:off x="0" y="0"/>
          <a:ext cx="0" cy="0"/>
          <a:chOff x="0" y="0"/>
          <a:chExt cx="0" cy="0"/>
        </a:xfrm>
      </p:grpSpPr>
      <p:pic>
        <p:nvPicPr>
          <p:cNvPr id="19" name="Picture 18" descr="An empty road with a building in the background&#10;&#10;Description automatically generated">
            <a:extLst>
              <a:ext uri="{FF2B5EF4-FFF2-40B4-BE49-F238E27FC236}">
                <a16:creationId xmlns:a16="http://schemas.microsoft.com/office/drawing/2014/main" id="{C3C59E47-09EA-4C66-B060-EDA3FDA29069}"/>
              </a:ext>
            </a:extLst>
          </p:cNvPr>
          <p:cNvPicPr>
            <a:picLocks noChangeAspect="1"/>
          </p:cNvPicPr>
          <p:nvPr userDrawn="1"/>
        </p:nvPicPr>
        <p:blipFill>
          <a:blip r:embed="rId2">
            <a:duotone>
              <a:prstClr val="black"/>
              <a:schemeClr val="accent4">
                <a:tint val="45000"/>
                <a:satMod val="400000"/>
              </a:schemeClr>
            </a:duotone>
          </a:blip>
          <a:stretch>
            <a:fillRect/>
          </a:stretch>
        </p:blipFill>
        <p:spPr>
          <a:xfrm>
            <a:off x="3176" y="-1365037"/>
            <a:ext cx="12188824" cy="8136039"/>
          </a:xfrm>
          <a:prstGeom prst="rect">
            <a:avLst/>
          </a:prstGeom>
        </p:spPr>
      </p:pic>
      <p:sp>
        <p:nvSpPr>
          <p:cNvPr id="10" name="Rectangle 9">
            <a:extLst>
              <a:ext uri="{FF2B5EF4-FFF2-40B4-BE49-F238E27FC236}">
                <a16:creationId xmlns:a16="http://schemas.microsoft.com/office/drawing/2014/main" id="{39E3965E-AC41-4711-9D10-E25ABB132D86}"/>
              </a:ext>
            </a:extLst>
          </p:cNvPr>
          <p:cNvSpPr/>
          <p:nvPr userDrawn="1"/>
        </p:nvSpPr>
        <p:spPr>
          <a:xfrm>
            <a:off x="3175" y="4929449"/>
            <a:ext cx="12188825" cy="192855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descr="Logo&#10;&#10;Description automatically generated">
            <a:extLst>
              <a:ext uri="{FF2B5EF4-FFF2-40B4-BE49-F238E27FC236}">
                <a16:creationId xmlns:a16="http://schemas.microsoft.com/office/drawing/2014/main" id="{21307B80-BFDC-494B-B22B-597D7897969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98801" y="5253643"/>
            <a:ext cx="1280161" cy="1280161"/>
          </a:xfrm>
          <a:prstGeom prst="rect">
            <a:avLst/>
          </a:prstGeom>
        </p:spPr>
      </p:pic>
      <p:sp>
        <p:nvSpPr>
          <p:cNvPr id="20" name="Title 1">
            <a:extLst>
              <a:ext uri="{FF2B5EF4-FFF2-40B4-BE49-F238E27FC236}">
                <a16:creationId xmlns:a16="http://schemas.microsoft.com/office/drawing/2014/main" id="{6E66FD1C-3337-407A-A772-6BFD228CD789}"/>
              </a:ext>
            </a:extLst>
          </p:cNvPr>
          <p:cNvSpPr>
            <a:spLocks noGrp="1"/>
          </p:cNvSpPr>
          <p:nvPr>
            <p:ph type="title" hasCustomPrompt="1"/>
          </p:nvPr>
        </p:nvSpPr>
        <p:spPr>
          <a:xfrm>
            <a:off x="413037" y="5168344"/>
            <a:ext cx="9867151" cy="1450757"/>
          </a:xfrm>
        </p:spPr>
        <p:txBody>
          <a:bodyPr anchor="ctr"/>
          <a:lstStyle>
            <a:lvl1pPr algn="l">
              <a:defRPr lang="en-US" sz="4800" b="1" kern="1200" spc="-50" baseline="0" dirty="0">
                <a:solidFill>
                  <a:srgbClr val="FFFFFF"/>
                </a:solidFill>
                <a:latin typeface="+mj-lt"/>
                <a:ea typeface="+mj-ea"/>
                <a:cs typeface="+mj-cs"/>
              </a:defRPr>
            </a:lvl1pPr>
          </a:lstStyle>
          <a:p>
            <a:r>
              <a:rPr lang="en-US"/>
              <a:t>Presentation Title</a:t>
            </a:r>
          </a:p>
        </p:txBody>
      </p:sp>
    </p:spTree>
    <p:extLst>
      <p:ext uri="{BB962C8B-B14F-4D97-AF65-F5344CB8AC3E}">
        <p14:creationId xmlns:p14="http://schemas.microsoft.com/office/powerpoint/2010/main" val="427150426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Golf Cours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3C59E47-09EA-4C66-B060-EDA3FDA29069}"/>
              </a:ext>
            </a:extLst>
          </p:cNvPr>
          <p:cNvPicPr>
            <a:picLocks noChangeAspect="1"/>
          </p:cNvPicPr>
          <p:nvPr userDrawn="1"/>
        </p:nvPicPr>
        <p:blipFill>
          <a:blip r:embed="rId2" cstate="email">
            <a:duotone>
              <a:prstClr val="black"/>
              <a:schemeClr val="accent4">
                <a:tint val="45000"/>
                <a:satMod val="400000"/>
              </a:schemeClr>
            </a:duotone>
            <a:extLst>
              <a:ext uri="{28A0092B-C50C-407E-A947-70E740481C1C}">
                <a14:useLocalDpi xmlns:a14="http://schemas.microsoft.com/office/drawing/2010/main"/>
              </a:ext>
            </a:extLst>
          </a:blip>
          <a:srcRect/>
          <a:stretch/>
        </p:blipFill>
        <p:spPr>
          <a:xfrm>
            <a:off x="24183" y="-1788272"/>
            <a:ext cx="12188824" cy="8136039"/>
          </a:xfrm>
          <a:prstGeom prst="rect">
            <a:avLst/>
          </a:prstGeom>
        </p:spPr>
      </p:pic>
      <p:sp>
        <p:nvSpPr>
          <p:cNvPr id="10" name="Rectangle 9">
            <a:extLst>
              <a:ext uri="{FF2B5EF4-FFF2-40B4-BE49-F238E27FC236}">
                <a16:creationId xmlns:a16="http://schemas.microsoft.com/office/drawing/2014/main" id="{39E3965E-AC41-4711-9D10-E25ABB132D86}"/>
              </a:ext>
            </a:extLst>
          </p:cNvPr>
          <p:cNvSpPr/>
          <p:nvPr userDrawn="1"/>
        </p:nvSpPr>
        <p:spPr>
          <a:xfrm>
            <a:off x="3175" y="4929449"/>
            <a:ext cx="12188825" cy="192855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descr="Logo&#10;&#10;Description automatically generated">
            <a:extLst>
              <a:ext uri="{FF2B5EF4-FFF2-40B4-BE49-F238E27FC236}">
                <a16:creationId xmlns:a16="http://schemas.microsoft.com/office/drawing/2014/main" id="{21307B80-BFDC-494B-B22B-597D7897969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98801" y="5253643"/>
            <a:ext cx="1280161" cy="1280161"/>
          </a:xfrm>
          <a:prstGeom prst="rect">
            <a:avLst/>
          </a:prstGeom>
        </p:spPr>
      </p:pic>
      <p:sp>
        <p:nvSpPr>
          <p:cNvPr id="6" name="Title 1">
            <a:extLst>
              <a:ext uri="{FF2B5EF4-FFF2-40B4-BE49-F238E27FC236}">
                <a16:creationId xmlns:a16="http://schemas.microsoft.com/office/drawing/2014/main" id="{1E984A7A-0FCA-41C4-86F8-F351D60B3D47}"/>
              </a:ext>
            </a:extLst>
          </p:cNvPr>
          <p:cNvSpPr>
            <a:spLocks noGrp="1"/>
          </p:cNvSpPr>
          <p:nvPr>
            <p:ph type="title" hasCustomPrompt="1"/>
          </p:nvPr>
        </p:nvSpPr>
        <p:spPr>
          <a:xfrm>
            <a:off x="413037" y="5168344"/>
            <a:ext cx="9867151" cy="1450757"/>
          </a:xfrm>
        </p:spPr>
        <p:txBody>
          <a:bodyPr anchor="ctr"/>
          <a:lstStyle>
            <a:lvl1pPr algn="l">
              <a:defRPr lang="en-US" sz="4800" b="1" kern="1200" spc="-50" baseline="0" dirty="0">
                <a:solidFill>
                  <a:srgbClr val="FFFFFF"/>
                </a:solidFill>
                <a:latin typeface="+mj-lt"/>
                <a:ea typeface="+mj-ea"/>
                <a:cs typeface="+mj-cs"/>
              </a:defRPr>
            </a:lvl1pPr>
          </a:lstStyle>
          <a:p>
            <a:r>
              <a:rPr lang="en-US"/>
              <a:t>Presentation Title</a:t>
            </a:r>
          </a:p>
        </p:txBody>
      </p:sp>
    </p:spTree>
    <p:extLst>
      <p:ext uri="{BB962C8B-B14F-4D97-AF65-F5344CB8AC3E}">
        <p14:creationId xmlns:p14="http://schemas.microsoft.com/office/powerpoint/2010/main" val="4596355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Charles Mack">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3C59E47-09EA-4C66-B060-EDA3FDA29069}"/>
              </a:ext>
            </a:extLst>
          </p:cNvPr>
          <p:cNvPicPr>
            <a:picLocks noChangeAspect="1"/>
          </p:cNvPicPr>
          <p:nvPr userDrawn="1"/>
        </p:nvPicPr>
        <p:blipFill>
          <a:blip r:embed="rId2">
            <a:duotone>
              <a:prstClr val="black"/>
              <a:schemeClr val="accent4">
                <a:tint val="45000"/>
                <a:satMod val="400000"/>
              </a:schemeClr>
            </a:duotone>
          </a:blip>
          <a:srcRect/>
          <a:stretch/>
        </p:blipFill>
        <p:spPr>
          <a:xfrm>
            <a:off x="3176" y="-725124"/>
            <a:ext cx="12188824" cy="6856213"/>
          </a:xfrm>
          <a:prstGeom prst="rect">
            <a:avLst/>
          </a:prstGeom>
        </p:spPr>
      </p:pic>
      <p:sp>
        <p:nvSpPr>
          <p:cNvPr id="10" name="Rectangle 9">
            <a:extLst>
              <a:ext uri="{FF2B5EF4-FFF2-40B4-BE49-F238E27FC236}">
                <a16:creationId xmlns:a16="http://schemas.microsoft.com/office/drawing/2014/main" id="{39E3965E-AC41-4711-9D10-E25ABB132D86}"/>
              </a:ext>
            </a:extLst>
          </p:cNvPr>
          <p:cNvSpPr/>
          <p:nvPr userDrawn="1"/>
        </p:nvSpPr>
        <p:spPr>
          <a:xfrm>
            <a:off x="3175" y="4929449"/>
            <a:ext cx="12188825" cy="192855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descr="Logo&#10;&#10;Description automatically generated">
            <a:extLst>
              <a:ext uri="{FF2B5EF4-FFF2-40B4-BE49-F238E27FC236}">
                <a16:creationId xmlns:a16="http://schemas.microsoft.com/office/drawing/2014/main" id="{21307B80-BFDC-494B-B22B-597D7897969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98801" y="5253643"/>
            <a:ext cx="1280161" cy="1280161"/>
          </a:xfrm>
          <a:prstGeom prst="rect">
            <a:avLst/>
          </a:prstGeom>
        </p:spPr>
      </p:pic>
      <p:sp>
        <p:nvSpPr>
          <p:cNvPr id="6" name="Title 1">
            <a:extLst>
              <a:ext uri="{FF2B5EF4-FFF2-40B4-BE49-F238E27FC236}">
                <a16:creationId xmlns:a16="http://schemas.microsoft.com/office/drawing/2014/main" id="{F1FEF072-62D4-48A2-9313-C5EA835F8B14}"/>
              </a:ext>
            </a:extLst>
          </p:cNvPr>
          <p:cNvSpPr>
            <a:spLocks noGrp="1"/>
          </p:cNvSpPr>
          <p:nvPr>
            <p:ph type="title" hasCustomPrompt="1"/>
          </p:nvPr>
        </p:nvSpPr>
        <p:spPr>
          <a:xfrm>
            <a:off x="413037" y="5168344"/>
            <a:ext cx="9867151" cy="1450757"/>
          </a:xfrm>
        </p:spPr>
        <p:txBody>
          <a:bodyPr anchor="ctr"/>
          <a:lstStyle>
            <a:lvl1pPr algn="l">
              <a:defRPr lang="en-US" sz="4800" b="1" kern="1200" spc="-50" baseline="0" dirty="0">
                <a:solidFill>
                  <a:srgbClr val="FFFFFF"/>
                </a:solidFill>
                <a:latin typeface="+mj-lt"/>
                <a:ea typeface="+mj-ea"/>
                <a:cs typeface="+mj-cs"/>
              </a:defRPr>
            </a:lvl1pPr>
          </a:lstStyle>
          <a:p>
            <a:r>
              <a:rPr lang="en-US"/>
              <a:t>Presentation Title</a:t>
            </a:r>
          </a:p>
        </p:txBody>
      </p:sp>
    </p:spTree>
    <p:extLst>
      <p:ext uri="{BB962C8B-B14F-4D97-AF65-F5344CB8AC3E}">
        <p14:creationId xmlns:p14="http://schemas.microsoft.com/office/powerpoint/2010/main" val="162259405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Cornelius Playgroun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3C59E47-09EA-4C66-B060-EDA3FDA29069}"/>
              </a:ext>
            </a:extLst>
          </p:cNvPr>
          <p:cNvPicPr>
            <a:picLocks noChangeAspect="1"/>
          </p:cNvPicPr>
          <p:nvPr userDrawn="1"/>
        </p:nvPicPr>
        <p:blipFill>
          <a:blip r:embed="rId2">
            <a:duotone>
              <a:prstClr val="black"/>
              <a:schemeClr val="accent4">
                <a:tint val="45000"/>
                <a:satMod val="400000"/>
              </a:schemeClr>
            </a:duotone>
          </a:blip>
          <a:srcRect/>
          <a:stretch/>
        </p:blipFill>
        <p:spPr>
          <a:xfrm>
            <a:off x="3175" y="-3416300"/>
            <a:ext cx="12188825" cy="16247800"/>
          </a:xfrm>
          <a:prstGeom prst="rect">
            <a:avLst/>
          </a:prstGeom>
        </p:spPr>
      </p:pic>
      <p:sp>
        <p:nvSpPr>
          <p:cNvPr id="10" name="Rectangle 9">
            <a:extLst>
              <a:ext uri="{FF2B5EF4-FFF2-40B4-BE49-F238E27FC236}">
                <a16:creationId xmlns:a16="http://schemas.microsoft.com/office/drawing/2014/main" id="{39E3965E-AC41-4711-9D10-E25ABB132D86}"/>
              </a:ext>
            </a:extLst>
          </p:cNvPr>
          <p:cNvSpPr/>
          <p:nvPr userDrawn="1"/>
        </p:nvSpPr>
        <p:spPr>
          <a:xfrm>
            <a:off x="3175" y="4929449"/>
            <a:ext cx="12188825" cy="192855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descr="Logo&#10;&#10;Description automatically generated">
            <a:extLst>
              <a:ext uri="{FF2B5EF4-FFF2-40B4-BE49-F238E27FC236}">
                <a16:creationId xmlns:a16="http://schemas.microsoft.com/office/drawing/2014/main" id="{21307B80-BFDC-494B-B22B-597D7897969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98801" y="5253643"/>
            <a:ext cx="1280161" cy="1280161"/>
          </a:xfrm>
          <a:prstGeom prst="rect">
            <a:avLst/>
          </a:prstGeom>
        </p:spPr>
      </p:pic>
      <p:sp>
        <p:nvSpPr>
          <p:cNvPr id="6" name="Title 1">
            <a:extLst>
              <a:ext uri="{FF2B5EF4-FFF2-40B4-BE49-F238E27FC236}">
                <a16:creationId xmlns:a16="http://schemas.microsoft.com/office/drawing/2014/main" id="{D9E17627-5DDC-486F-8E76-D3D5F9DB6D41}"/>
              </a:ext>
            </a:extLst>
          </p:cNvPr>
          <p:cNvSpPr>
            <a:spLocks noGrp="1"/>
          </p:cNvSpPr>
          <p:nvPr>
            <p:ph type="title" hasCustomPrompt="1"/>
          </p:nvPr>
        </p:nvSpPr>
        <p:spPr>
          <a:xfrm>
            <a:off x="413037" y="5168344"/>
            <a:ext cx="9867151" cy="1450757"/>
          </a:xfrm>
        </p:spPr>
        <p:txBody>
          <a:bodyPr anchor="ctr"/>
          <a:lstStyle>
            <a:lvl1pPr algn="l">
              <a:defRPr lang="en-US" sz="4800" b="1" kern="1200" spc="-50" baseline="0" dirty="0">
                <a:solidFill>
                  <a:srgbClr val="FFFFFF"/>
                </a:solidFill>
                <a:latin typeface="+mj-lt"/>
                <a:ea typeface="+mj-ea"/>
                <a:cs typeface="+mj-cs"/>
              </a:defRPr>
            </a:lvl1pPr>
          </a:lstStyle>
          <a:p>
            <a:r>
              <a:rPr lang="en-US"/>
              <a:t>Presentation Title</a:t>
            </a:r>
          </a:p>
        </p:txBody>
      </p:sp>
    </p:spTree>
    <p:extLst>
      <p:ext uri="{BB962C8B-B14F-4D97-AF65-F5344CB8AC3E}">
        <p14:creationId xmlns:p14="http://schemas.microsoft.com/office/powerpoint/2010/main" val="31496575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Liberty Park Public Art">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3C59E47-09EA-4C66-B060-EDA3FDA29069}"/>
              </a:ext>
            </a:extLst>
          </p:cNvPr>
          <p:cNvPicPr>
            <a:picLocks noChangeAspect="1"/>
          </p:cNvPicPr>
          <p:nvPr userDrawn="1"/>
        </p:nvPicPr>
        <p:blipFill>
          <a:blip r:embed="rId2" cstate="email">
            <a:duotone>
              <a:prstClr val="black"/>
              <a:schemeClr val="accent4">
                <a:tint val="45000"/>
                <a:satMod val="400000"/>
              </a:schemeClr>
            </a:duotone>
            <a:extLst>
              <a:ext uri="{28A0092B-C50C-407E-A947-70E740481C1C}">
                <a14:useLocalDpi xmlns:a14="http://schemas.microsoft.com/office/drawing/2010/main"/>
              </a:ext>
            </a:extLst>
          </a:blip>
          <a:srcRect/>
          <a:stretch/>
        </p:blipFill>
        <p:spPr>
          <a:xfrm>
            <a:off x="3176" y="-1359959"/>
            <a:ext cx="12188824" cy="8125882"/>
          </a:xfrm>
          <a:prstGeom prst="rect">
            <a:avLst/>
          </a:prstGeom>
        </p:spPr>
      </p:pic>
      <p:sp>
        <p:nvSpPr>
          <p:cNvPr id="10" name="Rectangle 9">
            <a:extLst>
              <a:ext uri="{FF2B5EF4-FFF2-40B4-BE49-F238E27FC236}">
                <a16:creationId xmlns:a16="http://schemas.microsoft.com/office/drawing/2014/main" id="{39E3965E-AC41-4711-9D10-E25ABB132D86}"/>
              </a:ext>
            </a:extLst>
          </p:cNvPr>
          <p:cNvSpPr/>
          <p:nvPr userDrawn="1"/>
        </p:nvSpPr>
        <p:spPr>
          <a:xfrm>
            <a:off x="3175" y="4929449"/>
            <a:ext cx="12188825" cy="192855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descr="Logo&#10;&#10;Description automatically generated">
            <a:extLst>
              <a:ext uri="{FF2B5EF4-FFF2-40B4-BE49-F238E27FC236}">
                <a16:creationId xmlns:a16="http://schemas.microsoft.com/office/drawing/2014/main" id="{21307B80-BFDC-494B-B22B-597D7897969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98801" y="5253643"/>
            <a:ext cx="1280161" cy="1280161"/>
          </a:xfrm>
          <a:prstGeom prst="rect">
            <a:avLst/>
          </a:prstGeom>
        </p:spPr>
      </p:pic>
      <p:sp>
        <p:nvSpPr>
          <p:cNvPr id="6" name="Title 1">
            <a:extLst>
              <a:ext uri="{FF2B5EF4-FFF2-40B4-BE49-F238E27FC236}">
                <a16:creationId xmlns:a16="http://schemas.microsoft.com/office/drawing/2014/main" id="{35C40BE3-3180-4840-B465-7103E860D222}"/>
              </a:ext>
            </a:extLst>
          </p:cNvPr>
          <p:cNvSpPr>
            <a:spLocks noGrp="1"/>
          </p:cNvSpPr>
          <p:nvPr>
            <p:ph type="title" hasCustomPrompt="1"/>
          </p:nvPr>
        </p:nvSpPr>
        <p:spPr>
          <a:xfrm>
            <a:off x="413037" y="5168344"/>
            <a:ext cx="9867151" cy="1450757"/>
          </a:xfrm>
        </p:spPr>
        <p:txBody>
          <a:bodyPr anchor="ctr"/>
          <a:lstStyle>
            <a:lvl1pPr algn="l">
              <a:defRPr lang="en-US" sz="4800" b="1" kern="1200" spc="-50" baseline="0" dirty="0">
                <a:solidFill>
                  <a:srgbClr val="FFFFFF"/>
                </a:solidFill>
                <a:latin typeface="+mj-lt"/>
                <a:ea typeface="+mj-ea"/>
                <a:cs typeface="+mj-cs"/>
              </a:defRPr>
            </a:lvl1pPr>
          </a:lstStyle>
          <a:p>
            <a:r>
              <a:rPr lang="en-US"/>
              <a:t>Presentation Title</a:t>
            </a:r>
          </a:p>
        </p:txBody>
      </p:sp>
    </p:spTree>
    <p:extLst>
      <p:ext uri="{BB962C8B-B14F-4D97-AF65-F5344CB8AC3E}">
        <p14:creationId xmlns:p14="http://schemas.microsoft.com/office/powerpoint/2010/main" val="32459404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 Mazeppa Park">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3C59E47-09EA-4C66-B060-EDA3FDA29069}"/>
              </a:ext>
            </a:extLst>
          </p:cNvPr>
          <p:cNvPicPr>
            <a:picLocks noChangeAspect="1"/>
          </p:cNvPicPr>
          <p:nvPr userDrawn="1"/>
        </p:nvPicPr>
        <p:blipFill>
          <a:blip r:embed="rId2" cstate="email">
            <a:duotone>
              <a:prstClr val="black"/>
              <a:schemeClr val="accent4">
                <a:tint val="45000"/>
                <a:satMod val="400000"/>
              </a:schemeClr>
            </a:duotone>
            <a:extLst>
              <a:ext uri="{28A0092B-C50C-407E-A947-70E740481C1C}">
                <a14:useLocalDpi xmlns:a14="http://schemas.microsoft.com/office/drawing/2010/main"/>
              </a:ext>
            </a:extLst>
          </a:blip>
          <a:srcRect/>
          <a:stretch/>
        </p:blipFill>
        <p:spPr>
          <a:xfrm>
            <a:off x="3176" y="-725124"/>
            <a:ext cx="12188824" cy="6856213"/>
          </a:xfrm>
          <a:prstGeom prst="rect">
            <a:avLst/>
          </a:prstGeom>
        </p:spPr>
      </p:pic>
      <p:sp>
        <p:nvSpPr>
          <p:cNvPr id="10" name="Rectangle 9">
            <a:extLst>
              <a:ext uri="{FF2B5EF4-FFF2-40B4-BE49-F238E27FC236}">
                <a16:creationId xmlns:a16="http://schemas.microsoft.com/office/drawing/2014/main" id="{39E3965E-AC41-4711-9D10-E25ABB132D86}"/>
              </a:ext>
            </a:extLst>
          </p:cNvPr>
          <p:cNvSpPr/>
          <p:nvPr userDrawn="1"/>
        </p:nvSpPr>
        <p:spPr>
          <a:xfrm>
            <a:off x="3175" y="4929449"/>
            <a:ext cx="12188825" cy="192855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descr="Logo&#10;&#10;Description automatically generated">
            <a:extLst>
              <a:ext uri="{FF2B5EF4-FFF2-40B4-BE49-F238E27FC236}">
                <a16:creationId xmlns:a16="http://schemas.microsoft.com/office/drawing/2014/main" id="{21307B80-BFDC-494B-B22B-597D7897969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98801" y="5253643"/>
            <a:ext cx="1280161" cy="1280161"/>
          </a:xfrm>
          <a:prstGeom prst="rect">
            <a:avLst/>
          </a:prstGeom>
        </p:spPr>
      </p:pic>
      <p:sp>
        <p:nvSpPr>
          <p:cNvPr id="6" name="Title 1">
            <a:extLst>
              <a:ext uri="{FF2B5EF4-FFF2-40B4-BE49-F238E27FC236}">
                <a16:creationId xmlns:a16="http://schemas.microsoft.com/office/drawing/2014/main" id="{BFF65630-1EC4-43F9-BC6A-49F34B179ACB}"/>
              </a:ext>
            </a:extLst>
          </p:cNvPr>
          <p:cNvSpPr>
            <a:spLocks noGrp="1"/>
          </p:cNvSpPr>
          <p:nvPr>
            <p:ph type="title" hasCustomPrompt="1"/>
          </p:nvPr>
        </p:nvSpPr>
        <p:spPr>
          <a:xfrm>
            <a:off x="413037" y="5168344"/>
            <a:ext cx="9867151" cy="1450757"/>
          </a:xfrm>
        </p:spPr>
        <p:txBody>
          <a:bodyPr anchor="ctr"/>
          <a:lstStyle>
            <a:lvl1pPr algn="l">
              <a:defRPr lang="en-US" sz="4800" b="1" kern="1200" spc="-50" baseline="0" dirty="0">
                <a:solidFill>
                  <a:srgbClr val="FFFFFF"/>
                </a:solidFill>
                <a:latin typeface="+mj-lt"/>
                <a:ea typeface="+mj-ea"/>
                <a:cs typeface="+mj-cs"/>
              </a:defRPr>
            </a:lvl1pPr>
          </a:lstStyle>
          <a:p>
            <a:r>
              <a:rPr lang="en-US"/>
              <a:t>Presentation Title</a:t>
            </a:r>
          </a:p>
        </p:txBody>
      </p:sp>
    </p:spTree>
    <p:extLst>
      <p:ext uri="{BB962C8B-B14F-4D97-AF65-F5344CB8AC3E}">
        <p14:creationId xmlns:p14="http://schemas.microsoft.com/office/powerpoint/2010/main" val="41255452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rapezoid 3">
            <a:extLst>
              <a:ext uri="{FF2B5EF4-FFF2-40B4-BE49-F238E27FC236}">
                <a16:creationId xmlns:a16="http://schemas.microsoft.com/office/drawing/2014/main" id="{E607B865-D2B6-4EBE-B6AC-C99C5CEFA9CB}"/>
              </a:ext>
            </a:extLst>
          </p:cNvPr>
          <p:cNvSpPr/>
          <p:nvPr userDrawn="1"/>
        </p:nvSpPr>
        <p:spPr>
          <a:xfrm>
            <a:off x="5448300" y="-673100"/>
            <a:ext cx="8674100" cy="7531100"/>
          </a:xfrm>
          <a:prstGeom prst="trapezoid">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982980" y="1441779"/>
            <a:ext cx="4833620" cy="3571659"/>
          </a:xfrm>
        </p:spPr>
        <p:txBody>
          <a:bodyPr anchor="b" anchorCtr="0">
            <a:normAutofit/>
          </a:bodyPr>
          <a:lstStyle>
            <a:lvl1pPr>
              <a:lnSpc>
                <a:spcPct val="90000"/>
              </a:lnSpc>
              <a:defRPr sz="8000" b="1">
                <a:solidFill>
                  <a:schemeClr val="tx1">
                    <a:lumMod val="85000"/>
                    <a:lumOff val="15000"/>
                  </a:schemeClr>
                </a:solidFill>
              </a:defRPr>
            </a:lvl1pPr>
          </a:lstStyle>
          <a:p>
            <a:r>
              <a:rPr lang="en-US"/>
              <a:t>Section Title</a:t>
            </a:r>
          </a:p>
        </p:txBody>
      </p:sp>
      <p:pic>
        <p:nvPicPr>
          <p:cNvPr id="5" name="Picture 4" descr="Logo&#10;&#10;Description automatically generated">
            <a:extLst>
              <a:ext uri="{FF2B5EF4-FFF2-40B4-BE49-F238E27FC236}">
                <a16:creationId xmlns:a16="http://schemas.microsoft.com/office/drawing/2014/main" id="{07EE400D-DD5F-4A20-AC2B-3DFA17A2B6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26458" y="2206797"/>
            <a:ext cx="2806641" cy="2806641"/>
          </a:xfrm>
          <a:prstGeom prst="rect">
            <a:avLst/>
          </a:prstGeom>
        </p:spPr>
      </p:pic>
      <p:sp>
        <p:nvSpPr>
          <p:cNvPr id="6" name="Rectangle 5">
            <a:extLst>
              <a:ext uri="{FF2B5EF4-FFF2-40B4-BE49-F238E27FC236}">
                <a16:creationId xmlns:a16="http://schemas.microsoft.com/office/drawing/2014/main" id="{F7FE4AE9-7FC0-4D91-932B-647293B8E383}"/>
              </a:ext>
            </a:extLst>
          </p:cNvPr>
          <p:cNvSpPr/>
          <p:nvPr userDrawn="1"/>
        </p:nvSpPr>
        <p:spPr>
          <a:xfrm>
            <a:off x="-647700" y="0"/>
            <a:ext cx="8356600"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ECC51CA-BF34-4838-9213-57ACB228597B}"/>
              </a:ext>
            </a:extLst>
          </p:cNvPr>
          <p:cNvSpPr/>
          <p:nvPr userDrawn="1"/>
        </p:nvSpPr>
        <p:spPr>
          <a:xfrm rot="5400000">
            <a:off x="-3949700" y="3200400"/>
            <a:ext cx="8356600"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831376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sic Slide with Content">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7BF857FE-9EDF-40AC-A282-858EC0C2C6A7}"/>
              </a:ext>
            </a:extLst>
          </p:cNvPr>
          <p:cNvSpPr>
            <a:spLocks noGrp="1"/>
          </p:cNvSpPr>
          <p:nvPr>
            <p:ph type="pic" sz="quarter" idx="13"/>
          </p:nvPr>
        </p:nvSpPr>
        <p:spPr>
          <a:xfrm>
            <a:off x="0" y="0"/>
            <a:ext cx="12192000" cy="6408000"/>
          </a:xfrm>
        </p:spPr>
        <p:txBody>
          <a:bodyPr anchor="ctr" anchorCtr="0">
            <a:normAutofit/>
          </a:bodyPr>
          <a:lstStyle>
            <a:lvl1pPr algn="ctr">
              <a:defRPr sz="1600"/>
            </a:lvl1pPr>
          </a:lstStyle>
          <a:p>
            <a:r>
              <a:rPr lang="en-US"/>
              <a:t>Click icon to add picture</a:t>
            </a:r>
            <a:endParaRPr lang="ru-RU"/>
          </a:p>
        </p:txBody>
      </p:sp>
      <p:sp>
        <p:nvSpPr>
          <p:cNvPr id="13" name="Title 7">
            <a:extLst>
              <a:ext uri="{FF2B5EF4-FFF2-40B4-BE49-F238E27FC236}">
                <a16:creationId xmlns:a16="http://schemas.microsoft.com/office/drawing/2014/main" id="{8BBD3378-DD0B-4070-88AA-07DEEA1B7A80}"/>
              </a:ext>
            </a:extLst>
          </p:cNvPr>
          <p:cNvSpPr>
            <a:spLocks noGrp="1"/>
          </p:cNvSpPr>
          <p:nvPr>
            <p:ph type="title"/>
          </p:nvPr>
        </p:nvSpPr>
        <p:spPr>
          <a:xfrm>
            <a:off x="0" y="0"/>
            <a:ext cx="12192000" cy="1296537"/>
          </a:xfrm>
          <a:solidFill>
            <a:schemeClr val="accent1">
              <a:lumMod val="50000"/>
            </a:schemeClr>
          </a:solidFill>
        </p:spPr>
        <p:txBody>
          <a:bodyPr lIns="684000" tIns="108000" anchor="ctr" anchorCtr="0">
            <a:normAutofit/>
          </a:bodyPr>
          <a:lstStyle>
            <a:lvl1pPr>
              <a:defRPr sz="3600" b="1">
                <a:solidFill>
                  <a:schemeClr val="bg1"/>
                </a:solidFill>
              </a:defRPr>
            </a:lvl1pPr>
          </a:lstStyle>
          <a:p>
            <a:r>
              <a:rPr lang="en-US"/>
              <a:t>Click to edit Master title style</a:t>
            </a:r>
          </a:p>
        </p:txBody>
      </p:sp>
      <p:sp>
        <p:nvSpPr>
          <p:cNvPr id="14" name="Content Placeholder 2">
            <a:extLst>
              <a:ext uri="{FF2B5EF4-FFF2-40B4-BE49-F238E27FC236}">
                <a16:creationId xmlns:a16="http://schemas.microsoft.com/office/drawing/2014/main" id="{B8349DBD-05C9-497A-BAB7-08CE307FB98A}"/>
              </a:ext>
            </a:extLst>
          </p:cNvPr>
          <p:cNvSpPr>
            <a:spLocks noGrp="1"/>
          </p:cNvSpPr>
          <p:nvPr>
            <p:ph sz="half" idx="1"/>
          </p:nvPr>
        </p:nvSpPr>
        <p:spPr>
          <a:xfrm>
            <a:off x="747981" y="1812759"/>
            <a:ext cx="10905457" cy="4088418"/>
          </a:xfrm>
        </p:spPr>
        <p:txBody>
          <a:bodyPr/>
          <a:lstStyle>
            <a:lvl4pPr>
              <a:defRPr>
                <a:solidFill>
                  <a:schemeClr val="accent1">
                    <a:lumMod val="50000"/>
                  </a:schemeClr>
                </a:solidFill>
              </a:defRPr>
            </a:lvl4pPr>
            <a:lvl5pPr>
              <a:defRPr>
                <a:solidFill>
                  <a:schemeClr val="accent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8B0AF26B-41C3-4BBB-A8E9-8EAB965C6D7A}"/>
              </a:ext>
            </a:extLst>
          </p:cNvPr>
          <p:cNvCxnSpPr/>
          <p:nvPr userDrawn="1"/>
        </p:nvCxnSpPr>
        <p:spPr>
          <a:xfrm>
            <a:off x="-600" y="1283417"/>
            <a:ext cx="12193200"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43296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sic Slide with Double Content">
    <p:spTree>
      <p:nvGrpSpPr>
        <p:cNvPr id="1" name=""/>
        <p:cNvGrpSpPr/>
        <p:nvPr/>
      </p:nvGrpSpPr>
      <p:grpSpPr>
        <a:xfrm>
          <a:off x="0" y="0"/>
          <a:ext cx="0" cy="0"/>
          <a:chOff x="0" y="0"/>
          <a:chExt cx="0" cy="0"/>
        </a:xfrm>
      </p:grpSpPr>
      <p:sp>
        <p:nvSpPr>
          <p:cNvPr id="13" name="Title 7">
            <a:extLst>
              <a:ext uri="{FF2B5EF4-FFF2-40B4-BE49-F238E27FC236}">
                <a16:creationId xmlns:a16="http://schemas.microsoft.com/office/drawing/2014/main" id="{8BBD3378-DD0B-4070-88AA-07DEEA1B7A80}"/>
              </a:ext>
            </a:extLst>
          </p:cNvPr>
          <p:cNvSpPr>
            <a:spLocks noGrp="1"/>
          </p:cNvSpPr>
          <p:nvPr>
            <p:ph type="title"/>
          </p:nvPr>
        </p:nvSpPr>
        <p:spPr>
          <a:xfrm>
            <a:off x="0" y="0"/>
            <a:ext cx="12192000" cy="1296537"/>
          </a:xfrm>
          <a:solidFill>
            <a:schemeClr val="accent1">
              <a:lumMod val="50000"/>
            </a:schemeClr>
          </a:solidFill>
        </p:spPr>
        <p:txBody>
          <a:bodyPr lIns="720000" tIns="108000" anchor="ctr" anchorCtr="0">
            <a:normAutofit/>
          </a:bodyPr>
          <a:lstStyle>
            <a:lvl1pPr>
              <a:defRPr sz="3600" b="1">
                <a:solidFill>
                  <a:schemeClr val="bg1"/>
                </a:solidFill>
              </a:defRPr>
            </a:lvl1pPr>
          </a:lstStyle>
          <a:p>
            <a:r>
              <a:rPr lang="en-US"/>
              <a:t>Click to edit Master title style</a:t>
            </a:r>
          </a:p>
        </p:txBody>
      </p:sp>
      <p:sp>
        <p:nvSpPr>
          <p:cNvPr id="14" name="Content Placeholder 2">
            <a:extLst>
              <a:ext uri="{FF2B5EF4-FFF2-40B4-BE49-F238E27FC236}">
                <a16:creationId xmlns:a16="http://schemas.microsoft.com/office/drawing/2014/main" id="{B8349DBD-05C9-497A-BAB7-08CE307FB98A}"/>
              </a:ext>
            </a:extLst>
          </p:cNvPr>
          <p:cNvSpPr>
            <a:spLocks noGrp="1"/>
          </p:cNvSpPr>
          <p:nvPr>
            <p:ph sz="half" idx="1"/>
          </p:nvPr>
        </p:nvSpPr>
        <p:spPr>
          <a:xfrm>
            <a:off x="744355" y="1812759"/>
            <a:ext cx="4954159" cy="3748193"/>
          </a:xfrm>
        </p:spPr>
        <p:txBody>
          <a:bodyPr/>
          <a:lstStyle/>
          <a:p>
            <a:pPr lvl="0"/>
            <a:r>
              <a:rPr lang="en-US"/>
              <a:t>Click to edit Master text styles</a:t>
            </a:r>
          </a:p>
          <a:p>
            <a:pPr lvl="1"/>
            <a:r>
              <a:rPr lang="en-US"/>
              <a:t>Second level</a:t>
            </a:r>
          </a:p>
          <a:p>
            <a:pPr lvl="2"/>
            <a:r>
              <a:rPr lang="en-US"/>
              <a:t>Third level</a:t>
            </a:r>
          </a:p>
        </p:txBody>
      </p:sp>
      <p:sp>
        <p:nvSpPr>
          <p:cNvPr id="15" name="Content Placeholder 3">
            <a:extLst>
              <a:ext uri="{FF2B5EF4-FFF2-40B4-BE49-F238E27FC236}">
                <a16:creationId xmlns:a16="http://schemas.microsoft.com/office/drawing/2014/main" id="{2F227ADD-898B-46CB-92A8-AC4962D20811}"/>
              </a:ext>
            </a:extLst>
          </p:cNvPr>
          <p:cNvSpPr>
            <a:spLocks noGrp="1"/>
          </p:cNvSpPr>
          <p:nvPr>
            <p:ph sz="half" idx="2"/>
          </p:nvPr>
        </p:nvSpPr>
        <p:spPr>
          <a:xfrm>
            <a:off x="6499901" y="1812759"/>
            <a:ext cx="4954159" cy="3748194"/>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067897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sic Slide with Title Only">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39DBEA04-4918-4D2C-9DC7-0F305C51DF8D}"/>
              </a:ext>
            </a:extLst>
          </p:cNvPr>
          <p:cNvSpPr>
            <a:spLocks noGrp="1"/>
          </p:cNvSpPr>
          <p:nvPr>
            <p:ph type="title"/>
          </p:nvPr>
        </p:nvSpPr>
        <p:spPr>
          <a:xfrm>
            <a:off x="0" y="0"/>
            <a:ext cx="12192000" cy="1296537"/>
          </a:xfrm>
          <a:solidFill>
            <a:schemeClr val="accent1">
              <a:lumMod val="50000"/>
            </a:schemeClr>
          </a:solidFill>
        </p:spPr>
        <p:txBody>
          <a:bodyPr lIns="720000" tIns="108000" anchor="ctr" anchorCtr="0">
            <a:normAutofit/>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36201750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Trapezoid 3">
            <a:extLst>
              <a:ext uri="{FF2B5EF4-FFF2-40B4-BE49-F238E27FC236}">
                <a16:creationId xmlns:a16="http://schemas.microsoft.com/office/drawing/2014/main" id="{E607B865-D2B6-4EBE-B6AC-C99C5CEFA9CB}"/>
              </a:ext>
            </a:extLst>
          </p:cNvPr>
          <p:cNvSpPr/>
          <p:nvPr userDrawn="1"/>
        </p:nvSpPr>
        <p:spPr>
          <a:xfrm>
            <a:off x="-1803400" y="-673100"/>
            <a:ext cx="15925800" cy="7531100"/>
          </a:xfrm>
          <a:prstGeom prst="trapezoid">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10;&#10;Description automatically generated">
            <a:extLst>
              <a:ext uri="{FF2B5EF4-FFF2-40B4-BE49-F238E27FC236}">
                <a16:creationId xmlns:a16="http://schemas.microsoft.com/office/drawing/2014/main" id="{07EE400D-DD5F-4A20-AC2B-3DFA17A2B6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45048" y="1478048"/>
            <a:ext cx="3901903" cy="3901903"/>
          </a:xfrm>
          <a:prstGeom prst="rect">
            <a:avLst/>
          </a:prstGeom>
        </p:spPr>
      </p:pic>
      <p:sp>
        <p:nvSpPr>
          <p:cNvPr id="6" name="Rectangle 5">
            <a:extLst>
              <a:ext uri="{FF2B5EF4-FFF2-40B4-BE49-F238E27FC236}">
                <a16:creationId xmlns:a16="http://schemas.microsoft.com/office/drawing/2014/main" id="{F7FE4AE9-7FC0-4D91-932B-647293B8E383}"/>
              </a:ext>
            </a:extLst>
          </p:cNvPr>
          <p:cNvSpPr/>
          <p:nvPr userDrawn="1"/>
        </p:nvSpPr>
        <p:spPr>
          <a:xfrm>
            <a:off x="0" y="0"/>
            <a:ext cx="7708900"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ECC51CA-BF34-4838-9213-57ACB228597B}"/>
              </a:ext>
            </a:extLst>
          </p:cNvPr>
          <p:cNvSpPr/>
          <p:nvPr userDrawn="1"/>
        </p:nvSpPr>
        <p:spPr>
          <a:xfrm rot="5400000">
            <a:off x="-3536950" y="2863850"/>
            <a:ext cx="7531100"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13010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Logo Wall">
    <p:bg>
      <p:bgPr>
        <a:solidFill>
          <a:schemeClr val="bg1">
            <a:alpha val="99000"/>
          </a:schemeClr>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3C59E47-09EA-4C66-B060-EDA3FDA29069}"/>
              </a:ext>
            </a:extLst>
          </p:cNvPr>
          <p:cNvPicPr>
            <a:picLocks noChangeAspect="1"/>
          </p:cNvPicPr>
          <p:nvPr userDrawn="1"/>
        </p:nvPicPr>
        <p:blipFill>
          <a:blip r:embed="rId2" cstate="email">
            <a:duotone>
              <a:prstClr val="black"/>
              <a:schemeClr val="accent4">
                <a:tint val="45000"/>
                <a:satMod val="400000"/>
              </a:schemeClr>
            </a:duotone>
            <a:extLst>
              <a:ext uri="{28A0092B-C50C-407E-A947-70E740481C1C}">
                <a14:useLocalDpi xmlns:a14="http://schemas.microsoft.com/office/drawing/2010/main"/>
              </a:ext>
            </a:extLst>
          </a:blip>
          <a:srcRect/>
          <a:stretch/>
        </p:blipFill>
        <p:spPr>
          <a:xfrm>
            <a:off x="3176" y="-1359959"/>
            <a:ext cx="12188824" cy="8125882"/>
          </a:xfrm>
          <a:prstGeom prst="rect">
            <a:avLst/>
          </a:prstGeom>
        </p:spPr>
      </p:pic>
      <p:sp>
        <p:nvSpPr>
          <p:cNvPr id="10" name="Rectangle 9">
            <a:extLst>
              <a:ext uri="{FF2B5EF4-FFF2-40B4-BE49-F238E27FC236}">
                <a16:creationId xmlns:a16="http://schemas.microsoft.com/office/drawing/2014/main" id="{39E3965E-AC41-4711-9D10-E25ABB132D86}"/>
              </a:ext>
            </a:extLst>
          </p:cNvPr>
          <p:cNvSpPr/>
          <p:nvPr userDrawn="1"/>
        </p:nvSpPr>
        <p:spPr>
          <a:xfrm>
            <a:off x="3175" y="4929449"/>
            <a:ext cx="12188825" cy="192855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descr="Logo&#10;&#10;Description automatically generated">
            <a:extLst>
              <a:ext uri="{FF2B5EF4-FFF2-40B4-BE49-F238E27FC236}">
                <a16:creationId xmlns:a16="http://schemas.microsoft.com/office/drawing/2014/main" id="{21307B80-BFDC-494B-B22B-597D7897969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98801" y="5253643"/>
            <a:ext cx="1280161" cy="1280161"/>
          </a:xfrm>
          <a:prstGeom prst="rect">
            <a:avLst/>
          </a:prstGeom>
        </p:spPr>
      </p:pic>
      <p:sp>
        <p:nvSpPr>
          <p:cNvPr id="6" name="Title 1">
            <a:extLst>
              <a:ext uri="{FF2B5EF4-FFF2-40B4-BE49-F238E27FC236}">
                <a16:creationId xmlns:a16="http://schemas.microsoft.com/office/drawing/2014/main" id="{2EEF5236-D689-4721-8B0A-66963817520A}"/>
              </a:ext>
            </a:extLst>
          </p:cNvPr>
          <p:cNvSpPr>
            <a:spLocks noGrp="1"/>
          </p:cNvSpPr>
          <p:nvPr>
            <p:ph type="title" hasCustomPrompt="1"/>
          </p:nvPr>
        </p:nvSpPr>
        <p:spPr>
          <a:xfrm>
            <a:off x="413037" y="5168344"/>
            <a:ext cx="9867151" cy="1450757"/>
          </a:xfrm>
        </p:spPr>
        <p:txBody>
          <a:bodyPr anchor="ctr"/>
          <a:lstStyle>
            <a:lvl1pPr algn="l">
              <a:defRPr lang="en-US" sz="4800" b="1" kern="1200" spc="-50" baseline="0" dirty="0">
                <a:solidFill>
                  <a:srgbClr val="FFFFFF"/>
                </a:solidFill>
                <a:latin typeface="+mj-lt"/>
                <a:ea typeface="+mj-ea"/>
                <a:cs typeface="+mj-cs"/>
              </a:defRPr>
            </a:lvl1pPr>
          </a:lstStyle>
          <a:p>
            <a:r>
              <a:rPr lang="en-US"/>
              <a:t>Presentation Title</a:t>
            </a:r>
          </a:p>
        </p:txBody>
      </p:sp>
    </p:spTree>
    <p:extLst>
      <p:ext uri="{BB962C8B-B14F-4D97-AF65-F5344CB8AC3E}">
        <p14:creationId xmlns:p14="http://schemas.microsoft.com/office/powerpoint/2010/main" val="25559443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Downtown">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3C59E47-09EA-4C66-B060-EDA3FDA29069}"/>
              </a:ext>
            </a:extLst>
          </p:cNvPr>
          <p:cNvPicPr>
            <a:picLocks noChangeAspect="1"/>
          </p:cNvPicPr>
          <p:nvPr userDrawn="1"/>
        </p:nvPicPr>
        <p:blipFill>
          <a:blip r:embed="rId2">
            <a:duotone>
              <a:prstClr val="black"/>
              <a:schemeClr val="accent4">
                <a:tint val="45000"/>
                <a:satMod val="400000"/>
              </a:schemeClr>
            </a:duotone>
          </a:blip>
          <a:srcRect/>
          <a:stretch/>
        </p:blipFill>
        <p:spPr>
          <a:xfrm>
            <a:off x="3177" y="-1365037"/>
            <a:ext cx="12188822" cy="8136039"/>
          </a:xfrm>
          <a:prstGeom prst="rect">
            <a:avLst/>
          </a:prstGeom>
        </p:spPr>
      </p:pic>
      <p:sp>
        <p:nvSpPr>
          <p:cNvPr id="10" name="Rectangle 9">
            <a:extLst>
              <a:ext uri="{FF2B5EF4-FFF2-40B4-BE49-F238E27FC236}">
                <a16:creationId xmlns:a16="http://schemas.microsoft.com/office/drawing/2014/main" id="{39E3965E-AC41-4711-9D10-E25ABB132D86}"/>
              </a:ext>
            </a:extLst>
          </p:cNvPr>
          <p:cNvSpPr/>
          <p:nvPr userDrawn="1"/>
        </p:nvSpPr>
        <p:spPr>
          <a:xfrm>
            <a:off x="3175" y="4929449"/>
            <a:ext cx="12188825" cy="192855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descr="Logo&#10;&#10;Description automatically generated">
            <a:extLst>
              <a:ext uri="{FF2B5EF4-FFF2-40B4-BE49-F238E27FC236}">
                <a16:creationId xmlns:a16="http://schemas.microsoft.com/office/drawing/2014/main" id="{21307B80-BFDC-494B-B22B-597D7897969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98801" y="5253643"/>
            <a:ext cx="1280161" cy="1280161"/>
          </a:xfrm>
          <a:prstGeom prst="rect">
            <a:avLst/>
          </a:prstGeom>
        </p:spPr>
      </p:pic>
      <p:sp>
        <p:nvSpPr>
          <p:cNvPr id="9" name="Title 1">
            <a:extLst>
              <a:ext uri="{FF2B5EF4-FFF2-40B4-BE49-F238E27FC236}">
                <a16:creationId xmlns:a16="http://schemas.microsoft.com/office/drawing/2014/main" id="{2ACD8072-BA6A-4AF0-91E8-C74971859F06}"/>
              </a:ext>
            </a:extLst>
          </p:cNvPr>
          <p:cNvSpPr>
            <a:spLocks noGrp="1"/>
          </p:cNvSpPr>
          <p:nvPr>
            <p:ph type="title" hasCustomPrompt="1"/>
          </p:nvPr>
        </p:nvSpPr>
        <p:spPr>
          <a:xfrm>
            <a:off x="413037" y="5168344"/>
            <a:ext cx="9867151" cy="1450757"/>
          </a:xfrm>
        </p:spPr>
        <p:txBody>
          <a:bodyPr anchor="ctr"/>
          <a:lstStyle>
            <a:lvl1pPr algn="l">
              <a:defRPr lang="en-US" sz="4800" b="1" kern="1200" spc="-50" baseline="0" dirty="0">
                <a:solidFill>
                  <a:srgbClr val="FFFFFF"/>
                </a:solidFill>
                <a:latin typeface="+mj-lt"/>
                <a:ea typeface="+mj-ea"/>
                <a:cs typeface="+mj-cs"/>
              </a:defRPr>
            </a:lvl1pPr>
          </a:lstStyle>
          <a:p>
            <a:r>
              <a:rPr lang="en-US"/>
              <a:t>Presentation Title</a:t>
            </a:r>
          </a:p>
        </p:txBody>
      </p:sp>
    </p:spTree>
    <p:extLst>
      <p:ext uri="{BB962C8B-B14F-4D97-AF65-F5344CB8AC3E}">
        <p14:creationId xmlns:p14="http://schemas.microsoft.com/office/powerpoint/2010/main" val="33718206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Race City Water Tower">
    <p:bg>
      <p:bgPr>
        <a:solidFill>
          <a:schemeClr val="accent1">
            <a:lumMod val="50000"/>
          </a:schemeClr>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3C59E47-09EA-4C66-B060-EDA3FDA29069}"/>
              </a:ext>
            </a:extLst>
          </p:cNvPr>
          <p:cNvPicPr>
            <a:picLocks noChangeAspect="1"/>
          </p:cNvPicPr>
          <p:nvPr userDrawn="1"/>
        </p:nvPicPr>
        <p:blipFill>
          <a:blip r:embed="rId2" cstate="email">
            <a:duotone>
              <a:prstClr val="black"/>
              <a:schemeClr val="accent4">
                <a:tint val="45000"/>
                <a:satMod val="400000"/>
              </a:schemeClr>
            </a:duotone>
            <a:extLst>
              <a:ext uri="{28A0092B-C50C-407E-A947-70E740481C1C}">
                <a14:useLocalDpi xmlns:a14="http://schemas.microsoft.com/office/drawing/2010/main"/>
              </a:ext>
            </a:extLst>
          </a:blip>
          <a:srcRect/>
          <a:stretch/>
        </p:blipFill>
        <p:spPr>
          <a:xfrm>
            <a:off x="-221369" y="-552237"/>
            <a:ext cx="12413369" cy="9310026"/>
          </a:xfrm>
          <a:prstGeom prst="rect">
            <a:avLst/>
          </a:prstGeom>
        </p:spPr>
      </p:pic>
      <p:sp>
        <p:nvSpPr>
          <p:cNvPr id="10" name="Rectangle 9">
            <a:extLst>
              <a:ext uri="{FF2B5EF4-FFF2-40B4-BE49-F238E27FC236}">
                <a16:creationId xmlns:a16="http://schemas.microsoft.com/office/drawing/2014/main" id="{39E3965E-AC41-4711-9D10-E25ABB132D86}"/>
              </a:ext>
            </a:extLst>
          </p:cNvPr>
          <p:cNvSpPr/>
          <p:nvPr userDrawn="1"/>
        </p:nvSpPr>
        <p:spPr>
          <a:xfrm>
            <a:off x="3175" y="4929449"/>
            <a:ext cx="12188825" cy="192855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descr="Logo&#10;&#10;Description automatically generated">
            <a:extLst>
              <a:ext uri="{FF2B5EF4-FFF2-40B4-BE49-F238E27FC236}">
                <a16:creationId xmlns:a16="http://schemas.microsoft.com/office/drawing/2014/main" id="{21307B80-BFDC-494B-B22B-597D7897969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98801" y="5253643"/>
            <a:ext cx="1280161" cy="1280161"/>
          </a:xfrm>
          <a:prstGeom prst="rect">
            <a:avLst/>
          </a:prstGeom>
        </p:spPr>
      </p:pic>
      <p:sp>
        <p:nvSpPr>
          <p:cNvPr id="6" name="Title 1">
            <a:extLst>
              <a:ext uri="{FF2B5EF4-FFF2-40B4-BE49-F238E27FC236}">
                <a16:creationId xmlns:a16="http://schemas.microsoft.com/office/drawing/2014/main" id="{BE019C92-6B54-4C07-9A34-38EBAAE47370}"/>
              </a:ext>
            </a:extLst>
          </p:cNvPr>
          <p:cNvSpPr>
            <a:spLocks noGrp="1"/>
          </p:cNvSpPr>
          <p:nvPr>
            <p:ph type="title" hasCustomPrompt="1"/>
          </p:nvPr>
        </p:nvSpPr>
        <p:spPr>
          <a:xfrm>
            <a:off x="413037" y="5168344"/>
            <a:ext cx="9867151" cy="1450757"/>
          </a:xfrm>
        </p:spPr>
        <p:txBody>
          <a:bodyPr anchor="ctr"/>
          <a:lstStyle>
            <a:lvl1pPr algn="l">
              <a:defRPr lang="en-US" sz="4800" b="1" kern="1200" spc="-50" baseline="0" dirty="0">
                <a:solidFill>
                  <a:srgbClr val="FFFFFF"/>
                </a:solidFill>
                <a:latin typeface="+mj-lt"/>
                <a:ea typeface="+mj-ea"/>
                <a:cs typeface="+mj-cs"/>
              </a:defRPr>
            </a:lvl1pPr>
          </a:lstStyle>
          <a:p>
            <a:r>
              <a:rPr lang="en-US"/>
              <a:t>Presentation Title</a:t>
            </a:r>
          </a:p>
        </p:txBody>
      </p:sp>
    </p:spTree>
    <p:extLst>
      <p:ext uri="{BB962C8B-B14F-4D97-AF65-F5344CB8AC3E}">
        <p14:creationId xmlns:p14="http://schemas.microsoft.com/office/powerpoint/2010/main" val="35626145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Railroad Track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3C59E47-09EA-4C66-B060-EDA3FDA29069}"/>
              </a:ext>
            </a:extLst>
          </p:cNvPr>
          <p:cNvPicPr>
            <a:picLocks noChangeAspect="1"/>
          </p:cNvPicPr>
          <p:nvPr userDrawn="1"/>
        </p:nvPicPr>
        <p:blipFill>
          <a:blip r:embed="rId2">
            <a:duotone>
              <a:prstClr val="black"/>
              <a:schemeClr val="accent4">
                <a:tint val="45000"/>
                <a:satMod val="400000"/>
              </a:schemeClr>
            </a:duotone>
          </a:blip>
          <a:srcRect/>
          <a:stretch/>
        </p:blipFill>
        <p:spPr>
          <a:xfrm>
            <a:off x="0" y="-2471046"/>
            <a:ext cx="12845128" cy="9633846"/>
          </a:xfrm>
          <a:prstGeom prst="rect">
            <a:avLst/>
          </a:prstGeom>
        </p:spPr>
      </p:pic>
      <p:sp>
        <p:nvSpPr>
          <p:cNvPr id="10" name="Rectangle 9">
            <a:extLst>
              <a:ext uri="{FF2B5EF4-FFF2-40B4-BE49-F238E27FC236}">
                <a16:creationId xmlns:a16="http://schemas.microsoft.com/office/drawing/2014/main" id="{39E3965E-AC41-4711-9D10-E25ABB132D86}"/>
              </a:ext>
            </a:extLst>
          </p:cNvPr>
          <p:cNvSpPr/>
          <p:nvPr userDrawn="1"/>
        </p:nvSpPr>
        <p:spPr>
          <a:xfrm>
            <a:off x="3175" y="4929449"/>
            <a:ext cx="12188825" cy="192855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descr="Logo&#10;&#10;Description automatically generated">
            <a:extLst>
              <a:ext uri="{FF2B5EF4-FFF2-40B4-BE49-F238E27FC236}">
                <a16:creationId xmlns:a16="http://schemas.microsoft.com/office/drawing/2014/main" id="{21307B80-BFDC-494B-B22B-597D7897969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98801" y="5253643"/>
            <a:ext cx="1280161" cy="1280161"/>
          </a:xfrm>
          <a:prstGeom prst="rect">
            <a:avLst/>
          </a:prstGeom>
        </p:spPr>
      </p:pic>
      <p:sp>
        <p:nvSpPr>
          <p:cNvPr id="6" name="Title 1">
            <a:extLst>
              <a:ext uri="{FF2B5EF4-FFF2-40B4-BE49-F238E27FC236}">
                <a16:creationId xmlns:a16="http://schemas.microsoft.com/office/drawing/2014/main" id="{E525FA1E-C5EA-4D60-A25D-9D89B271DB0C}"/>
              </a:ext>
            </a:extLst>
          </p:cNvPr>
          <p:cNvSpPr>
            <a:spLocks noGrp="1"/>
          </p:cNvSpPr>
          <p:nvPr>
            <p:ph type="title" hasCustomPrompt="1"/>
          </p:nvPr>
        </p:nvSpPr>
        <p:spPr>
          <a:xfrm>
            <a:off x="413037" y="5168344"/>
            <a:ext cx="9867151" cy="1450757"/>
          </a:xfrm>
        </p:spPr>
        <p:txBody>
          <a:bodyPr anchor="ctr"/>
          <a:lstStyle>
            <a:lvl1pPr algn="l">
              <a:defRPr lang="en-US" sz="4800" b="1" kern="1200" spc="-50" baseline="0" dirty="0">
                <a:solidFill>
                  <a:srgbClr val="FFFFFF"/>
                </a:solidFill>
                <a:latin typeface="+mj-lt"/>
                <a:ea typeface="+mj-ea"/>
                <a:cs typeface="+mj-cs"/>
              </a:defRPr>
            </a:lvl1pPr>
          </a:lstStyle>
          <a:p>
            <a:r>
              <a:rPr lang="en-US"/>
              <a:t>Presentation Title</a:t>
            </a:r>
          </a:p>
        </p:txBody>
      </p:sp>
    </p:spTree>
    <p:extLst>
      <p:ext uri="{BB962C8B-B14F-4D97-AF65-F5344CB8AC3E}">
        <p14:creationId xmlns:p14="http://schemas.microsoft.com/office/powerpoint/2010/main" val="252246746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Public Op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3C59E47-09EA-4C66-B060-EDA3FDA29069}"/>
              </a:ext>
            </a:extLst>
          </p:cNvPr>
          <p:cNvPicPr>
            <a:picLocks noChangeAspect="1"/>
          </p:cNvPicPr>
          <p:nvPr userDrawn="1"/>
        </p:nvPicPr>
        <p:blipFill>
          <a:blip r:embed="rId2" cstate="email">
            <a:duotone>
              <a:prstClr val="black"/>
              <a:schemeClr val="accent4">
                <a:tint val="45000"/>
                <a:satMod val="400000"/>
              </a:schemeClr>
            </a:duotone>
            <a:extLst>
              <a:ext uri="{28A0092B-C50C-407E-A947-70E740481C1C}">
                <a14:useLocalDpi xmlns:a14="http://schemas.microsoft.com/office/drawing/2010/main"/>
              </a:ext>
            </a:extLst>
          </a:blip>
          <a:srcRect/>
          <a:stretch/>
        </p:blipFill>
        <p:spPr>
          <a:xfrm>
            <a:off x="3176" y="-1633304"/>
            <a:ext cx="12188824" cy="8129008"/>
          </a:xfrm>
          <a:prstGeom prst="rect">
            <a:avLst/>
          </a:prstGeom>
        </p:spPr>
      </p:pic>
      <p:sp>
        <p:nvSpPr>
          <p:cNvPr id="10" name="Rectangle 9">
            <a:extLst>
              <a:ext uri="{FF2B5EF4-FFF2-40B4-BE49-F238E27FC236}">
                <a16:creationId xmlns:a16="http://schemas.microsoft.com/office/drawing/2014/main" id="{39E3965E-AC41-4711-9D10-E25ABB132D86}"/>
              </a:ext>
            </a:extLst>
          </p:cNvPr>
          <p:cNvSpPr/>
          <p:nvPr userDrawn="1"/>
        </p:nvSpPr>
        <p:spPr>
          <a:xfrm>
            <a:off x="3175" y="4929449"/>
            <a:ext cx="12188825" cy="192855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descr="Logo&#10;&#10;Description automatically generated">
            <a:extLst>
              <a:ext uri="{FF2B5EF4-FFF2-40B4-BE49-F238E27FC236}">
                <a16:creationId xmlns:a16="http://schemas.microsoft.com/office/drawing/2014/main" id="{21307B80-BFDC-494B-B22B-597D7897969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98801" y="5253643"/>
            <a:ext cx="1280161" cy="1280161"/>
          </a:xfrm>
          <a:prstGeom prst="rect">
            <a:avLst/>
          </a:prstGeom>
        </p:spPr>
      </p:pic>
      <p:sp>
        <p:nvSpPr>
          <p:cNvPr id="6" name="Title 1">
            <a:extLst>
              <a:ext uri="{FF2B5EF4-FFF2-40B4-BE49-F238E27FC236}">
                <a16:creationId xmlns:a16="http://schemas.microsoft.com/office/drawing/2014/main" id="{D21EBB5E-1176-4945-987B-33AE33244156}"/>
              </a:ext>
            </a:extLst>
          </p:cNvPr>
          <p:cNvSpPr>
            <a:spLocks noGrp="1"/>
          </p:cNvSpPr>
          <p:nvPr>
            <p:ph type="title" hasCustomPrompt="1"/>
          </p:nvPr>
        </p:nvSpPr>
        <p:spPr>
          <a:xfrm>
            <a:off x="413037" y="5168344"/>
            <a:ext cx="9867151" cy="1450757"/>
          </a:xfrm>
        </p:spPr>
        <p:txBody>
          <a:bodyPr anchor="ctr"/>
          <a:lstStyle>
            <a:lvl1pPr algn="l">
              <a:defRPr lang="en-US" sz="4800" b="1" kern="1200" spc="-50" baseline="0" dirty="0">
                <a:solidFill>
                  <a:srgbClr val="FFFFFF"/>
                </a:solidFill>
                <a:latin typeface="+mj-lt"/>
                <a:ea typeface="+mj-ea"/>
                <a:cs typeface="+mj-cs"/>
              </a:defRPr>
            </a:lvl1pPr>
          </a:lstStyle>
          <a:p>
            <a:r>
              <a:rPr lang="en-US"/>
              <a:t>Presentation Title</a:t>
            </a:r>
          </a:p>
        </p:txBody>
      </p:sp>
    </p:spTree>
    <p:extLst>
      <p:ext uri="{BB962C8B-B14F-4D97-AF65-F5344CB8AC3E}">
        <p14:creationId xmlns:p14="http://schemas.microsoft.com/office/powerpoint/2010/main" val="37250570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Fir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3C59E47-09EA-4C66-B060-EDA3FDA29069}"/>
              </a:ext>
            </a:extLst>
          </p:cNvPr>
          <p:cNvPicPr>
            <a:picLocks noChangeAspect="1"/>
          </p:cNvPicPr>
          <p:nvPr userDrawn="1"/>
        </p:nvPicPr>
        <p:blipFill>
          <a:blip r:embed="rId2">
            <a:duotone>
              <a:prstClr val="black"/>
              <a:schemeClr val="accent4">
                <a:tint val="45000"/>
                <a:satMod val="400000"/>
              </a:schemeClr>
            </a:duotone>
          </a:blip>
          <a:srcRect/>
          <a:stretch/>
        </p:blipFill>
        <p:spPr>
          <a:xfrm>
            <a:off x="3177" y="-1365037"/>
            <a:ext cx="12188822" cy="8136039"/>
          </a:xfrm>
          <a:prstGeom prst="rect">
            <a:avLst/>
          </a:prstGeom>
        </p:spPr>
      </p:pic>
      <p:sp>
        <p:nvSpPr>
          <p:cNvPr id="10" name="Rectangle 9">
            <a:extLst>
              <a:ext uri="{FF2B5EF4-FFF2-40B4-BE49-F238E27FC236}">
                <a16:creationId xmlns:a16="http://schemas.microsoft.com/office/drawing/2014/main" id="{39E3965E-AC41-4711-9D10-E25ABB132D86}"/>
              </a:ext>
            </a:extLst>
          </p:cNvPr>
          <p:cNvSpPr/>
          <p:nvPr userDrawn="1"/>
        </p:nvSpPr>
        <p:spPr>
          <a:xfrm>
            <a:off x="3175" y="4929449"/>
            <a:ext cx="12188825" cy="192855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descr="Logo&#10;&#10;Description automatically generated">
            <a:extLst>
              <a:ext uri="{FF2B5EF4-FFF2-40B4-BE49-F238E27FC236}">
                <a16:creationId xmlns:a16="http://schemas.microsoft.com/office/drawing/2014/main" id="{21307B80-BFDC-494B-B22B-597D7897969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98801" y="5253643"/>
            <a:ext cx="1280161" cy="1280161"/>
          </a:xfrm>
          <a:prstGeom prst="rect">
            <a:avLst/>
          </a:prstGeom>
        </p:spPr>
      </p:pic>
      <p:sp>
        <p:nvSpPr>
          <p:cNvPr id="6" name="Title 1">
            <a:extLst>
              <a:ext uri="{FF2B5EF4-FFF2-40B4-BE49-F238E27FC236}">
                <a16:creationId xmlns:a16="http://schemas.microsoft.com/office/drawing/2014/main" id="{F7CE63C0-EBD3-44D7-A6FD-9B0F37FF1DA3}"/>
              </a:ext>
            </a:extLst>
          </p:cNvPr>
          <p:cNvSpPr>
            <a:spLocks noGrp="1"/>
          </p:cNvSpPr>
          <p:nvPr>
            <p:ph type="title" hasCustomPrompt="1"/>
          </p:nvPr>
        </p:nvSpPr>
        <p:spPr>
          <a:xfrm>
            <a:off x="413037" y="5168344"/>
            <a:ext cx="9867151" cy="1450757"/>
          </a:xfrm>
        </p:spPr>
        <p:txBody>
          <a:bodyPr anchor="ctr"/>
          <a:lstStyle>
            <a:lvl1pPr algn="l">
              <a:defRPr lang="en-US" sz="4800" b="1" kern="1200" spc="-50" baseline="0" dirty="0">
                <a:solidFill>
                  <a:srgbClr val="FFFFFF"/>
                </a:solidFill>
                <a:latin typeface="+mj-lt"/>
                <a:ea typeface="+mj-ea"/>
                <a:cs typeface="+mj-cs"/>
              </a:defRPr>
            </a:lvl1pPr>
          </a:lstStyle>
          <a:p>
            <a:r>
              <a:rPr lang="en-US"/>
              <a:t>Presentation Title</a:t>
            </a:r>
          </a:p>
        </p:txBody>
      </p:sp>
    </p:spTree>
    <p:extLst>
      <p:ext uri="{BB962C8B-B14F-4D97-AF65-F5344CB8AC3E}">
        <p14:creationId xmlns:p14="http://schemas.microsoft.com/office/powerpoint/2010/main" val="28916773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olic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3C59E47-09EA-4C66-B060-EDA3FDA29069}"/>
              </a:ext>
            </a:extLst>
          </p:cNvPr>
          <p:cNvPicPr>
            <a:picLocks noChangeAspect="1"/>
          </p:cNvPicPr>
          <p:nvPr userDrawn="1"/>
        </p:nvPicPr>
        <p:blipFill>
          <a:blip r:embed="rId2" cstate="email">
            <a:duotone>
              <a:prstClr val="black"/>
              <a:schemeClr val="accent4">
                <a:tint val="45000"/>
                <a:satMod val="400000"/>
              </a:schemeClr>
            </a:duotone>
            <a:extLst>
              <a:ext uri="{28A0092B-C50C-407E-A947-70E740481C1C}">
                <a14:useLocalDpi xmlns:a14="http://schemas.microsoft.com/office/drawing/2010/main"/>
              </a:ext>
            </a:extLst>
          </a:blip>
          <a:srcRect/>
          <a:stretch/>
        </p:blipFill>
        <p:spPr>
          <a:xfrm>
            <a:off x="3234" y="-1365037"/>
            <a:ext cx="12188707" cy="8136039"/>
          </a:xfrm>
          <a:prstGeom prst="rect">
            <a:avLst/>
          </a:prstGeom>
        </p:spPr>
      </p:pic>
      <p:sp>
        <p:nvSpPr>
          <p:cNvPr id="10" name="Rectangle 9">
            <a:extLst>
              <a:ext uri="{FF2B5EF4-FFF2-40B4-BE49-F238E27FC236}">
                <a16:creationId xmlns:a16="http://schemas.microsoft.com/office/drawing/2014/main" id="{39E3965E-AC41-4711-9D10-E25ABB132D86}"/>
              </a:ext>
            </a:extLst>
          </p:cNvPr>
          <p:cNvSpPr/>
          <p:nvPr userDrawn="1"/>
        </p:nvSpPr>
        <p:spPr>
          <a:xfrm>
            <a:off x="3175" y="4929449"/>
            <a:ext cx="12188825" cy="192855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descr="Logo&#10;&#10;Description automatically generated">
            <a:extLst>
              <a:ext uri="{FF2B5EF4-FFF2-40B4-BE49-F238E27FC236}">
                <a16:creationId xmlns:a16="http://schemas.microsoft.com/office/drawing/2014/main" id="{21307B80-BFDC-494B-B22B-597D7897969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98801" y="5253643"/>
            <a:ext cx="1280161" cy="1280161"/>
          </a:xfrm>
          <a:prstGeom prst="rect">
            <a:avLst/>
          </a:prstGeom>
        </p:spPr>
      </p:pic>
      <p:sp>
        <p:nvSpPr>
          <p:cNvPr id="6" name="Title 1">
            <a:extLst>
              <a:ext uri="{FF2B5EF4-FFF2-40B4-BE49-F238E27FC236}">
                <a16:creationId xmlns:a16="http://schemas.microsoft.com/office/drawing/2014/main" id="{D3D3AFA8-4316-446F-83F3-44EFF2D0C6B4}"/>
              </a:ext>
            </a:extLst>
          </p:cNvPr>
          <p:cNvSpPr>
            <a:spLocks noGrp="1"/>
          </p:cNvSpPr>
          <p:nvPr>
            <p:ph type="title" hasCustomPrompt="1"/>
          </p:nvPr>
        </p:nvSpPr>
        <p:spPr>
          <a:xfrm>
            <a:off x="413037" y="5168344"/>
            <a:ext cx="9867151" cy="1450757"/>
          </a:xfrm>
        </p:spPr>
        <p:txBody>
          <a:bodyPr anchor="ctr"/>
          <a:lstStyle>
            <a:lvl1pPr algn="l">
              <a:defRPr lang="en-US" sz="4800" b="1" kern="1200" spc="-50" baseline="0" dirty="0">
                <a:solidFill>
                  <a:srgbClr val="FFFFFF"/>
                </a:solidFill>
                <a:latin typeface="+mj-lt"/>
                <a:ea typeface="+mj-ea"/>
                <a:cs typeface="+mj-cs"/>
              </a:defRPr>
            </a:lvl1pPr>
          </a:lstStyle>
          <a:p>
            <a:r>
              <a:rPr lang="en-US"/>
              <a:t>Presentation Title</a:t>
            </a:r>
          </a:p>
        </p:txBody>
      </p:sp>
    </p:spTree>
    <p:extLst>
      <p:ext uri="{BB962C8B-B14F-4D97-AF65-F5344CB8AC3E}">
        <p14:creationId xmlns:p14="http://schemas.microsoft.com/office/powerpoint/2010/main" val="247420449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Librar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3C59E47-09EA-4C66-B060-EDA3FDA29069}"/>
              </a:ext>
            </a:extLst>
          </p:cNvPr>
          <p:cNvPicPr>
            <a:picLocks noChangeAspect="1"/>
          </p:cNvPicPr>
          <p:nvPr userDrawn="1"/>
        </p:nvPicPr>
        <p:blipFill>
          <a:blip r:embed="rId2">
            <a:duotone>
              <a:prstClr val="black"/>
              <a:schemeClr val="accent4">
                <a:tint val="45000"/>
                <a:satMod val="400000"/>
              </a:schemeClr>
            </a:duotone>
          </a:blip>
          <a:srcRect/>
          <a:stretch/>
        </p:blipFill>
        <p:spPr>
          <a:xfrm>
            <a:off x="0" y="-1365037"/>
            <a:ext cx="12234048" cy="9175537"/>
          </a:xfrm>
          <a:prstGeom prst="rect">
            <a:avLst/>
          </a:prstGeom>
        </p:spPr>
      </p:pic>
      <p:sp>
        <p:nvSpPr>
          <p:cNvPr id="10" name="Rectangle 9">
            <a:extLst>
              <a:ext uri="{FF2B5EF4-FFF2-40B4-BE49-F238E27FC236}">
                <a16:creationId xmlns:a16="http://schemas.microsoft.com/office/drawing/2014/main" id="{39E3965E-AC41-4711-9D10-E25ABB132D86}"/>
              </a:ext>
            </a:extLst>
          </p:cNvPr>
          <p:cNvSpPr/>
          <p:nvPr userDrawn="1"/>
        </p:nvSpPr>
        <p:spPr>
          <a:xfrm>
            <a:off x="3175" y="4929449"/>
            <a:ext cx="12188825" cy="192855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descr="Logo&#10;&#10;Description automatically generated">
            <a:extLst>
              <a:ext uri="{FF2B5EF4-FFF2-40B4-BE49-F238E27FC236}">
                <a16:creationId xmlns:a16="http://schemas.microsoft.com/office/drawing/2014/main" id="{21307B80-BFDC-494B-B22B-597D7897969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98801" y="5253643"/>
            <a:ext cx="1280161" cy="1280161"/>
          </a:xfrm>
          <a:prstGeom prst="rect">
            <a:avLst/>
          </a:prstGeom>
        </p:spPr>
      </p:pic>
      <p:sp>
        <p:nvSpPr>
          <p:cNvPr id="6" name="Title 1">
            <a:extLst>
              <a:ext uri="{FF2B5EF4-FFF2-40B4-BE49-F238E27FC236}">
                <a16:creationId xmlns:a16="http://schemas.microsoft.com/office/drawing/2014/main" id="{51F6D069-4FAD-404B-A4C2-9B6DC69FCA66}"/>
              </a:ext>
            </a:extLst>
          </p:cNvPr>
          <p:cNvSpPr>
            <a:spLocks noGrp="1"/>
          </p:cNvSpPr>
          <p:nvPr>
            <p:ph type="title" hasCustomPrompt="1"/>
          </p:nvPr>
        </p:nvSpPr>
        <p:spPr>
          <a:xfrm>
            <a:off x="413037" y="5168344"/>
            <a:ext cx="9867151" cy="1450757"/>
          </a:xfrm>
        </p:spPr>
        <p:txBody>
          <a:bodyPr anchor="ctr"/>
          <a:lstStyle>
            <a:lvl1pPr algn="l">
              <a:defRPr lang="en-US" sz="4800" b="1" kern="1200" spc="-50" baseline="0" dirty="0">
                <a:solidFill>
                  <a:srgbClr val="FFFFFF"/>
                </a:solidFill>
                <a:latin typeface="+mj-lt"/>
                <a:ea typeface="+mj-ea"/>
                <a:cs typeface="+mj-cs"/>
              </a:defRPr>
            </a:lvl1pPr>
          </a:lstStyle>
          <a:p>
            <a:r>
              <a:rPr lang="en-US"/>
              <a:t>Presentation Title</a:t>
            </a:r>
          </a:p>
        </p:txBody>
      </p:sp>
    </p:spTree>
    <p:extLst>
      <p:ext uri="{BB962C8B-B14F-4D97-AF65-F5344CB8AC3E}">
        <p14:creationId xmlns:p14="http://schemas.microsoft.com/office/powerpoint/2010/main" val="22065953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gi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userDrawn="1"/>
        </p:nvSpPr>
        <p:spPr>
          <a:xfrm>
            <a:off x="3175" y="6400800"/>
            <a:ext cx="12188825"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p:txBody>
      </p:sp>
      <p:pic>
        <p:nvPicPr>
          <p:cNvPr id="8" name="Picture 7" descr="Logo&#10;&#10;Description automatically generated">
            <a:extLst>
              <a:ext uri="{FF2B5EF4-FFF2-40B4-BE49-F238E27FC236}">
                <a16:creationId xmlns:a16="http://schemas.microsoft.com/office/drawing/2014/main" id="{4E984FDA-0B3E-4358-B466-76F8334C2BF7}"/>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0498801" y="5253643"/>
            <a:ext cx="1280161" cy="1280161"/>
          </a:xfrm>
          <a:prstGeom prst="rect">
            <a:avLst/>
          </a:prstGeom>
        </p:spPr>
      </p:pic>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14" r:id="rId1"/>
    <p:sldLayoutId id="2147483754" r:id="rId2"/>
    <p:sldLayoutId id="2147483752" r:id="rId3"/>
    <p:sldLayoutId id="2147483758" r:id="rId4"/>
    <p:sldLayoutId id="2147483761" r:id="rId5"/>
    <p:sldLayoutId id="2147483744" r:id="rId6"/>
    <p:sldLayoutId id="2147483749" r:id="rId7"/>
    <p:sldLayoutId id="2147483748" r:id="rId8"/>
    <p:sldLayoutId id="2147483742" r:id="rId9"/>
    <p:sldLayoutId id="2147483745" r:id="rId10"/>
    <p:sldLayoutId id="2147483743" r:id="rId11"/>
    <p:sldLayoutId id="2147483750" r:id="rId12"/>
    <p:sldLayoutId id="2147483753" r:id="rId13"/>
    <p:sldLayoutId id="2147483756" r:id="rId14"/>
    <p:sldLayoutId id="2147483734" r:id="rId15"/>
    <p:sldLayoutId id="2147483741" r:id="rId16"/>
    <p:sldLayoutId id="2147483740" r:id="rId17"/>
    <p:sldLayoutId id="2147483731" r:id="rId18"/>
    <p:sldLayoutId id="2147483762" r:id="rId19"/>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hf hdr="0" dt="0"/>
  <p:txStyles>
    <p:titleStyle>
      <a:lvl1pPr algn="l" defTabSz="914400" rtl="0" eaLnBrk="1" latinLnBrk="0" hangingPunct="1">
        <a:lnSpc>
          <a:spcPct val="90000"/>
        </a:lnSpc>
        <a:spcBef>
          <a:spcPct val="0"/>
        </a:spcBef>
        <a:buNone/>
        <a:defRPr sz="3600" kern="1200" spc="-50" baseline="0">
          <a:solidFill>
            <a:schemeClr val="accent1">
              <a:lumMod val="50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3200" kern="1200">
          <a:solidFill>
            <a:schemeClr val="accent1">
              <a:lumMod val="50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800" kern="1200">
          <a:solidFill>
            <a:schemeClr val="accent1">
              <a:lumMod val="50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2000" kern="1200">
          <a:solidFill>
            <a:schemeClr val="accent1">
              <a:lumMod val="50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20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20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47.png"/><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BC55C-9C29-45E7-B4BD-9AA688F26D02}"/>
              </a:ext>
            </a:extLst>
          </p:cNvPr>
          <p:cNvSpPr>
            <a:spLocks noGrp="1"/>
          </p:cNvSpPr>
          <p:nvPr>
            <p:ph type="title"/>
          </p:nvPr>
        </p:nvSpPr>
        <p:spPr/>
        <p:txBody>
          <a:bodyPr>
            <a:normAutofit/>
          </a:bodyPr>
          <a:lstStyle/>
          <a:p>
            <a:r>
              <a:rPr lang="en-US" sz="4000" i="1" dirty="0"/>
              <a:t>Your place to Connect, Discover and Grow!</a:t>
            </a:r>
          </a:p>
        </p:txBody>
      </p:sp>
    </p:spTree>
    <p:extLst>
      <p:ext uri="{BB962C8B-B14F-4D97-AF65-F5344CB8AC3E}">
        <p14:creationId xmlns:p14="http://schemas.microsoft.com/office/powerpoint/2010/main" val="29860404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9F5BF-B2E9-5E68-3AE4-52F3E742C418}"/>
              </a:ext>
            </a:extLst>
          </p:cNvPr>
          <p:cNvSpPr>
            <a:spLocks noGrp="1"/>
          </p:cNvSpPr>
          <p:nvPr>
            <p:ph type="title"/>
          </p:nvPr>
        </p:nvSpPr>
        <p:spPr/>
        <p:txBody>
          <a:bodyPr/>
          <a:lstStyle/>
          <a:p>
            <a:r>
              <a:rPr lang="en-US" dirty="0"/>
              <a:t>Resources for K-6 Teachers, Parents and Students</a:t>
            </a:r>
          </a:p>
        </p:txBody>
      </p:sp>
      <p:pic>
        <p:nvPicPr>
          <p:cNvPr id="6" name="Content Placeholder 5">
            <a:extLst>
              <a:ext uri="{FF2B5EF4-FFF2-40B4-BE49-F238E27FC236}">
                <a16:creationId xmlns:a16="http://schemas.microsoft.com/office/drawing/2014/main" id="{63464B82-3BF8-0737-C39D-1DD7B2BFA77D}"/>
              </a:ext>
            </a:extLst>
          </p:cNvPr>
          <p:cNvPicPr>
            <a:picLocks noGrp="1" noChangeAspect="1"/>
          </p:cNvPicPr>
          <p:nvPr>
            <p:ph sz="half" idx="1"/>
          </p:nvPr>
        </p:nvPicPr>
        <p:blipFill>
          <a:blip r:embed="rId3"/>
          <a:stretch>
            <a:fillRect/>
          </a:stretch>
        </p:blipFill>
        <p:spPr>
          <a:xfrm>
            <a:off x="287740" y="1534284"/>
            <a:ext cx="5485769" cy="17820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Content Placeholder 7">
            <a:extLst>
              <a:ext uri="{FF2B5EF4-FFF2-40B4-BE49-F238E27FC236}">
                <a16:creationId xmlns:a16="http://schemas.microsoft.com/office/drawing/2014/main" id="{18A74E51-A8A7-D556-98EB-D4FC049C6ED4}"/>
              </a:ext>
            </a:extLst>
          </p:cNvPr>
          <p:cNvPicPr>
            <a:picLocks noGrp="1" noChangeAspect="1"/>
          </p:cNvPicPr>
          <p:nvPr>
            <p:ph sz="half" idx="2"/>
          </p:nvPr>
        </p:nvPicPr>
        <p:blipFill>
          <a:blip r:embed="rId4"/>
          <a:stretch>
            <a:fillRect/>
          </a:stretch>
        </p:blipFill>
        <p:spPr>
          <a:xfrm>
            <a:off x="6346709" y="1678899"/>
            <a:ext cx="5557551" cy="1284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93651557-4840-B422-F7FD-81749C78C3E8}"/>
              </a:ext>
            </a:extLst>
          </p:cNvPr>
          <p:cNvPicPr>
            <a:picLocks noChangeAspect="1"/>
          </p:cNvPicPr>
          <p:nvPr/>
        </p:nvPicPr>
        <p:blipFill>
          <a:blip r:embed="rId5"/>
          <a:stretch>
            <a:fillRect/>
          </a:stretch>
        </p:blipFill>
        <p:spPr>
          <a:xfrm>
            <a:off x="1315572" y="3563701"/>
            <a:ext cx="8915874" cy="22367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87596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68AD7-9D0E-332E-1FEE-2BF8F947F45F}"/>
              </a:ext>
            </a:extLst>
          </p:cNvPr>
          <p:cNvSpPr>
            <a:spLocks noGrp="1"/>
          </p:cNvSpPr>
          <p:nvPr>
            <p:ph type="title"/>
          </p:nvPr>
        </p:nvSpPr>
        <p:spPr>
          <a:xfrm>
            <a:off x="0" y="-101600"/>
            <a:ext cx="12192000" cy="1296537"/>
          </a:xfrm>
        </p:spPr>
        <p:txBody>
          <a:bodyPr/>
          <a:lstStyle/>
          <a:p>
            <a:r>
              <a:rPr lang="en-US" dirty="0"/>
              <a:t>Lexile and Accelerated Reading Levels with Novel List Plus</a:t>
            </a:r>
          </a:p>
        </p:txBody>
      </p:sp>
      <p:pic>
        <p:nvPicPr>
          <p:cNvPr id="10" name="Content Placeholder 9">
            <a:extLst>
              <a:ext uri="{FF2B5EF4-FFF2-40B4-BE49-F238E27FC236}">
                <a16:creationId xmlns:a16="http://schemas.microsoft.com/office/drawing/2014/main" id="{92FC818E-7CF4-18FD-9AFE-EC3E0A50932E}"/>
              </a:ext>
            </a:extLst>
          </p:cNvPr>
          <p:cNvPicPr>
            <a:picLocks noGrp="1" noChangeAspect="1"/>
          </p:cNvPicPr>
          <p:nvPr>
            <p:ph sz="half" idx="2"/>
          </p:nvPr>
        </p:nvPicPr>
        <p:blipFill>
          <a:blip r:embed="rId3"/>
          <a:stretch>
            <a:fillRect/>
          </a:stretch>
        </p:blipFill>
        <p:spPr>
          <a:xfrm>
            <a:off x="6025035" y="1554647"/>
            <a:ext cx="5123978" cy="34606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Content Placeholder 20">
            <a:extLst>
              <a:ext uri="{FF2B5EF4-FFF2-40B4-BE49-F238E27FC236}">
                <a16:creationId xmlns:a16="http://schemas.microsoft.com/office/drawing/2014/main" id="{3E289137-793A-BB67-E6E7-854B10C35686}"/>
              </a:ext>
            </a:extLst>
          </p:cNvPr>
          <p:cNvPicPr>
            <a:picLocks noGrp="1" noChangeAspect="1"/>
          </p:cNvPicPr>
          <p:nvPr>
            <p:ph sz="half" idx="1"/>
          </p:nvPr>
        </p:nvPicPr>
        <p:blipFill>
          <a:blip r:embed="rId4"/>
          <a:stretch>
            <a:fillRect/>
          </a:stretch>
        </p:blipFill>
        <p:spPr>
          <a:xfrm>
            <a:off x="883651" y="1554647"/>
            <a:ext cx="4565522" cy="3748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12357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94924-B585-ABB6-8BB7-1272210E384D}"/>
              </a:ext>
            </a:extLst>
          </p:cNvPr>
          <p:cNvSpPr>
            <a:spLocks noGrp="1"/>
          </p:cNvSpPr>
          <p:nvPr>
            <p:ph type="title"/>
          </p:nvPr>
        </p:nvSpPr>
        <p:spPr/>
        <p:txBody>
          <a:bodyPr>
            <a:normAutofit/>
          </a:bodyPr>
          <a:lstStyle/>
          <a:p>
            <a:r>
              <a:rPr lang="en-US" sz="3200" dirty="0"/>
              <a:t>Programs, hotspots, books and other things</a:t>
            </a:r>
          </a:p>
        </p:txBody>
      </p:sp>
      <p:pic>
        <p:nvPicPr>
          <p:cNvPr id="1030" name="Picture 6" descr="May be an image of 3 people and people studying">
            <a:extLst>
              <a:ext uri="{FF2B5EF4-FFF2-40B4-BE49-F238E27FC236}">
                <a16:creationId xmlns:a16="http://schemas.microsoft.com/office/drawing/2014/main" id="{060A6658-462F-F1DE-5071-86B90A9A2135}"/>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2356" r="28560" b="1"/>
          <a:stretch/>
        </p:blipFill>
        <p:spPr bwMode="auto">
          <a:xfrm>
            <a:off x="367181" y="1400608"/>
            <a:ext cx="1386205" cy="2076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4" name="Picture 10" descr="May be an image of 6 people and toy">
            <a:extLst>
              <a:ext uri="{FF2B5EF4-FFF2-40B4-BE49-F238E27FC236}">
                <a16:creationId xmlns:a16="http://schemas.microsoft.com/office/drawing/2014/main" id="{8C244855-EA7B-7FCD-B257-7AF413BBA0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152" t="39596"/>
          <a:stretch/>
        </p:blipFill>
        <p:spPr bwMode="auto">
          <a:xfrm>
            <a:off x="367181" y="3480345"/>
            <a:ext cx="5109164" cy="27279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6" name="Picture 12" descr="No photo description available.">
            <a:extLst>
              <a:ext uri="{FF2B5EF4-FFF2-40B4-BE49-F238E27FC236}">
                <a16:creationId xmlns:a16="http://schemas.microsoft.com/office/drawing/2014/main" id="{82E54458-A020-D5B7-3D10-AAC23B768D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7953" y="1400608"/>
            <a:ext cx="2028392" cy="20283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40" name="Picture 16" descr="No photo description available.">
            <a:extLst>
              <a:ext uri="{FF2B5EF4-FFF2-40B4-BE49-F238E27FC236}">
                <a16:creationId xmlns:a16="http://schemas.microsoft.com/office/drawing/2014/main" id="{9E4C57DC-040D-E460-B1DE-FF48DF9344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57" r="27746"/>
          <a:stretch/>
        </p:blipFill>
        <p:spPr bwMode="auto">
          <a:xfrm>
            <a:off x="5663982" y="1397599"/>
            <a:ext cx="2770853" cy="4810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42" name="Picture 18" descr="Black Mooresville">
            <a:extLst>
              <a:ext uri="{FF2B5EF4-FFF2-40B4-BE49-F238E27FC236}">
                <a16:creationId xmlns:a16="http://schemas.microsoft.com/office/drawing/2014/main" id="{6BF949EA-A061-AA43-433D-9391B5C985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22472" y="1400608"/>
            <a:ext cx="3202347" cy="2506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44" name="Picture 20" descr=" Verizon MiFi hotspot">
            <a:extLst>
              <a:ext uri="{FF2B5EF4-FFF2-40B4-BE49-F238E27FC236}">
                <a16:creationId xmlns:a16="http://schemas.microsoft.com/office/drawing/2014/main" id="{657C4F90-8C9D-1A67-C603-743C533D37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2693" y="1579127"/>
            <a:ext cx="1475952" cy="16186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66685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8030-3D3E-DF8D-E84C-4F77364C1F76}"/>
              </a:ext>
            </a:extLst>
          </p:cNvPr>
          <p:cNvSpPr>
            <a:spLocks noGrp="1"/>
          </p:cNvSpPr>
          <p:nvPr>
            <p:ph type="title"/>
          </p:nvPr>
        </p:nvSpPr>
        <p:spPr/>
        <p:txBody>
          <a:bodyPr/>
          <a:lstStyle/>
          <a:p>
            <a:r>
              <a:rPr lang="en-US" dirty="0"/>
              <a:t>Collaborative and Quiet Space</a:t>
            </a:r>
          </a:p>
        </p:txBody>
      </p:sp>
      <p:pic>
        <p:nvPicPr>
          <p:cNvPr id="1038" name="Picture 14" descr="Image preview">
            <a:extLst>
              <a:ext uri="{FF2B5EF4-FFF2-40B4-BE49-F238E27FC236}">
                <a16:creationId xmlns:a16="http://schemas.microsoft.com/office/drawing/2014/main" id="{F7165C30-AF50-7DE9-9059-955DC9B6A1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30" t="32862" r="11303" b="-1"/>
          <a:stretch/>
        </p:blipFill>
        <p:spPr bwMode="auto">
          <a:xfrm>
            <a:off x="757403" y="1448251"/>
            <a:ext cx="4842119" cy="27151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descr="Image preview">
            <a:extLst>
              <a:ext uri="{FF2B5EF4-FFF2-40B4-BE49-F238E27FC236}">
                <a16:creationId xmlns:a16="http://schemas.microsoft.com/office/drawing/2014/main" id="{30FEA2F4-57EE-4E0C-D43A-9A919DA1EB61}"/>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t="27748" r="4267"/>
          <a:stretch/>
        </p:blipFill>
        <p:spPr bwMode="auto">
          <a:xfrm>
            <a:off x="6022229" y="1448251"/>
            <a:ext cx="4743181" cy="26853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Image preview">
            <a:extLst>
              <a:ext uri="{FF2B5EF4-FFF2-40B4-BE49-F238E27FC236}">
                <a16:creationId xmlns:a16="http://schemas.microsoft.com/office/drawing/2014/main" id="{38D961F2-6C6E-01EC-AA7A-98FE08236F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11" t="30073" r="18240" b="22608"/>
          <a:stretch/>
        </p:blipFill>
        <p:spPr bwMode="auto">
          <a:xfrm>
            <a:off x="3996090" y="4315146"/>
            <a:ext cx="3907704" cy="19764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8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740296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39098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01CBB2-8151-438B-99AA-E2F8A1BF878D}"/>
              </a:ext>
            </a:extLst>
          </p:cNvPr>
          <p:cNvSpPr>
            <a:spLocks noGrp="1"/>
          </p:cNvSpPr>
          <p:nvPr>
            <p:ph type="title"/>
          </p:nvPr>
        </p:nvSpPr>
        <p:spPr/>
        <p:txBody>
          <a:bodyPr/>
          <a:lstStyle/>
          <a:p>
            <a:r>
              <a:rPr lang="en-US" dirty="0"/>
              <a:t>Library Access and Locations</a:t>
            </a:r>
          </a:p>
        </p:txBody>
      </p:sp>
      <p:sp>
        <p:nvSpPr>
          <p:cNvPr id="6" name="TextBox 5">
            <a:extLst>
              <a:ext uri="{FF2B5EF4-FFF2-40B4-BE49-F238E27FC236}">
                <a16:creationId xmlns:a16="http://schemas.microsoft.com/office/drawing/2014/main" id="{B3F0CFE3-0F7F-4731-B732-B1C4A819387F}"/>
              </a:ext>
            </a:extLst>
          </p:cNvPr>
          <p:cNvSpPr txBox="1"/>
          <p:nvPr/>
        </p:nvSpPr>
        <p:spPr>
          <a:xfrm>
            <a:off x="368213" y="1274603"/>
            <a:ext cx="4601171" cy="646331"/>
          </a:xfrm>
          <a:prstGeom prst="rect">
            <a:avLst/>
          </a:prstGeom>
          <a:noFill/>
        </p:spPr>
        <p:txBody>
          <a:bodyPr wrap="square" rtlCol="0">
            <a:spAutoFit/>
          </a:bodyPr>
          <a:lstStyle/>
          <a:p>
            <a:pPr marL="285750" indent="-285750">
              <a:buFont typeface="Arial" panose="020B0604020202020204" pitchFamily="34" charset="0"/>
              <a:buChar char="•"/>
            </a:pPr>
            <a:endParaRPr lang="en-US"/>
          </a:p>
          <a:p>
            <a:endParaRPr lang="en-US"/>
          </a:p>
        </p:txBody>
      </p:sp>
      <p:sp>
        <p:nvSpPr>
          <p:cNvPr id="19" name="TextBox 18">
            <a:extLst>
              <a:ext uri="{FF2B5EF4-FFF2-40B4-BE49-F238E27FC236}">
                <a16:creationId xmlns:a16="http://schemas.microsoft.com/office/drawing/2014/main" id="{B2B0BCF4-2DFE-4EAE-8892-7E916D83F7B6}"/>
              </a:ext>
            </a:extLst>
          </p:cNvPr>
          <p:cNvSpPr txBox="1"/>
          <p:nvPr/>
        </p:nvSpPr>
        <p:spPr>
          <a:xfrm>
            <a:off x="8499566" y="4489185"/>
            <a:ext cx="862148" cy="369332"/>
          </a:xfrm>
          <a:prstGeom prst="rect">
            <a:avLst/>
          </a:prstGeom>
          <a:noFill/>
        </p:spPr>
        <p:txBody>
          <a:bodyPr wrap="square" rtlCol="0">
            <a:spAutoFit/>
          </a:bodyPr>
          <a:lstStyle/>
          <a:p>
            <a:endParaRPr lang="en-US"/>
          </a:p>
        </p:txBody>
      </p:sp>
      <p:graphicFrame>
        <p:nvGraphicFramePr>
          <p:cNvPr id="2" name="Table 3">
            <a:extLst>
              <a:ext uri="{FF2B5EF4-FFF2-40B4-BE49-F238E27FC236}">
                <a16:creationId xmlns:a16="http://schemas.microsoft.com/office/drawing/2014/main" id="{C2CF3CAC-FB8A-4002-7254-A244F0C0C258}"/>
              </a:ext>
            </a:extLst>
          </p:cNvPr>
          <p:cNvGraphicFramePr>
            <a:graphicFrameLocks noGrp="1"/>
          </p:cNvGraphicFramePr>
          <p:nvPr>
            <p:extLst>
              <p:ext uri="{D42A27DB-BD31-4B8C-83A1-F6EECF244321}">
                <p14:modId xmlns:p14="http://schemas.microsoft.com/office/powerpoint/2010/main" val="4003478207"/>
              </p:ext>
            </p:extLst>
          </p:nvPr>
        </p:nvGraphicFramePr>
        <p:xfrm>
          <a:off x="3371273" y="1784034"/>
          <a:ext cx="5568078" cy="4302760"/>
        </p:xfrm>
        <a:graphic>
          <a:graphicData uri="http://schemas.openxmlformats.org/drawingml/2006/table">
            <a:tbl>
              <a:tblPr firstRow="1" bandRow="1">
                <a:tableStyleId>{5C22544A-7EE6-4342-B048-85BDC9FD1C3A}</a:tableStyleId>
              </a:tblPr>
              <a:tblGrid>
                <a:gridCol w="2389811">
                  <a:extLst>
                    <a:ext uri="{9D8B030D-6E8A-4147-A177-3AD203B41FA5}">
                      <a16:colId xmlns:a16="http://schemas.microsoft.com/office/drawing/2014/main" val="314223536"/>
                    </a:ext>
                  </a:extLst>
                </a:gridCol>
                <a:gridCol w="3178267">
                  <a:extLst>
                    <a:ext uri="{9D8B030D-6E8A-4147-A177-3AD203B41FA5}">
                      <a16:colId xmlns:a16="http://schemas.microsoft.com/office/drawing/2014/main" val="1250050319"/>
                    </a:ext>
                  </a:extLst>
                </a:gridCol>
              </a:tblGrid>
              <a:tr h="370840">
                <a:tc>
                  <a:txBody>
                    <a:bodyPr/>
                    <a:lstStyle/>
                    <a:p>
                      <a:r>
                        <a:rPr lang="en-US" dirty="0"/>
                        <a:t> </a:t>
                      </a:r>
                      <a:r>
                        <a:rPr lang="en-US" dirty="0">
                          <a:solidFill>
                            <a:schemeClr val="tx1"/>
                          </a:solidFill>
                        </a:rPr>
                        <a:t>Main Library</a:t>
                      </a:r>
                    </a:p>
                    <a:p>
                      <a:r>
                        <a:rPr lang="en-US" dirty="0">
                          <a:solidFill>
                            <a:schemeClr val="tx1"/>
                          </a:solidFill>
                        </a:rPr>
                        <a:t>304 South Main Street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solidFill>
                            <a:schemeClr val="tx1"/>
                          </a:solidFill>
                        </a:rPr>
                        <a:t>West Branch Library</a:t>
                      </a:r>
                    </a:p>
                    <a:p>
                      <a:r>
                        <a:rPr lang="en-US">
                          <a:solidFill>
                            <a:schemeClr val="tx1"/>
                          </a:solidFill>
                        </a:rPr>
                        <a:t>614 Brawley School Road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8857783"/>
                  </a:ext>
                </a:extLst>
              </a:tr>
              <a:tr h="370840">
                <a:tc>
                  <a:txBody>
                    <a:bodyPr/>
                    <a:lstStyle/>
                    <a:p>
                      <a:r>
                        <a:rPr lang="en-US" dirty="0">
                          <a:latin typeface="Lato" panose="020F0502020204030203" pitchFamily="34" charset="0"/>
                          <a:ea typeface="Lato" panose="020F0502020204030203" pitchFamily="34" charset="0"/>
                          <a:cs typeface="Lato" panose="020F0502020204030203" pitchFamily="34" charset="0"/>
                        </a:rPr>
                        <a:t>Monday-Thursday</a:t>
                      </a:r>
                    </a:p>
                    <a:p>
                      <a:r>
                        <a:rPr lang="en-US" dirty="0">
                          <a:latin typeface="Lato" panose="020F0502020204030203" pitchFamily="34" charset="0"/>
                          <a:ea typeface="Lato" panose="020F0502020204030203" pitchFamily="34" charset="0"/>
                          <a:cs typeface="Lato" panose="020F0502020204030203" pitchFamily="34" charset="0"/>
                        </a:rPr>
                        <a:t>9 AM – 8:30 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l">
                        <a:lnSpc>
                          <a:spcPct val="100000"/>
                        </a:lnSpc>
                        <a:spcBef>
                          <a:spcPts val="0"/>
                        </a:spcBef>
                        <a:spcAft>
                          <a:spcPts val="0"/>
                        </a:spcAft>
                        <a:buNone/>
                      </a:pPr>
                      <a:r>
                        <a:rPr lang="en-US" sz="1800" b="0" i="0" u="none" strike="noStrike" noProof="0" dirty="0">
                          <a:solidFill>
                            <a:schemeClr val="tx1"/>
                          </a:solidFill>
                          <a:latin typeface="Lato" panose="020F0502020204030203" pitchFamily="34" charset="0"/>
                          <a:ea typeface="Lato" panose="020F0502020204030203" pitchFamily="34" charset="0"/>
                          <a:cs typeface="Lato" panose="020F0502020204030203" pitchFamily="34" charset="0"/>
                        </a:rPr>
                        <a:t>Monday &amp; Wednesday</a:t>
                      </a:r>
                      <a:endParaRPr lang="en-US" sz="1800" b="0" dirty="0">
                        <a:solidFill>
                          <a:schemeClr val="tx1"/>
                        </a:solidFill>
                        <a:latin typeface="Lato" panose="020F0502020204030203" pitchFamily="34" charset="0"/>
                        <a:ea typeface="Lato" panose="020F0502020204030203" pitchFamily="34" charset="0"/>
                        <a:cs typeface="Lato" panose="020F0502020204030203" pitchFamily="34" charset="0"/>
                      </a:endParaRPr>
                    </a:p>
                    <a:p>
                      <a:pPr lvl="0" algn="l">
                        <a:lnSpc>
                          <a:spcPct val="100000"/>
                        </a:lnSpc>
                        <a:spcBef>
                          <a:spcPts val="0"/>
                        </a:spcBef>
                        <a:spcAft>
                          <a:spcPts val="0"/>
                        </a:spcAft>
                        <a:buNone/>
                      </a:pPr>
                      <a:r>
                        <a:rPr lang="en-US" sz="1800" b="0" i="0" u="none" strike="noStrike" noProof="0" dirty="0">
                          <a:solidFill>
                            <a:schemeClr val="tx1"/>
                          </a:solidFill>
                          <a:latin typeface="Lato" panose="020F0502020204030203" pitchFamily="34" charset="0"/>
                          <a:ea typeface="Lato" panose="020F0502020204030203" pitchFamily="34" charset="0"/>
                          <a:cs typeface="Lato" panose="020F0502020204030203" pitchFamily="34" charset="0"/>
                        </a:rPr>
                        <a:t>9 AM – 8 PM</a:t>
                      </a:r>
                      <a:endParaRPr lang="en-US" sz="1800" dirty="0">
                        <a:solidFill>
                          <a:schemeClr val="tx1"/>
                        </a:solidFill>
                        <a:latin typeface="Lato" panose="020F0502020204030203" pitchFamily="34" charset="0"/>
                        <a:ea typeface="Lato" panose="020F0502020204030203" pitchFamily="34" charset="0"/>
                        <a:cs typeface="Lato" panose="020F0502020204030203" pitchFamily="34" charset="0"/>
                      </a:endParaRPr>
                    </a:p>
                    <a:p>
                      <a:pPr lvl="0" algn="l">
                        <a:lnSpc>
                          <a:spcPct val="100000"/>
                        </a:lnSpc>
                        <a:spcBef>
                          <a:spcPts val="0"/>
                        </a:spcBef>
                        <a:spcAft>
                          <a:spcPts val="0"/>
                        </a:spcAft>
                        <a:buNone/>
                      </a:pPr>
                      <a:r>
                        <a:rPr lang="en-US" sz="1800" b="0" i="0" u="none" strike="noStrike" noProof="0" dirty="0">
                          <a:solidFill>
                            <a:schemeClr val="tx1"/>
                          </a:solidFill>
                          <a:latin typeface="Lato" panose="020F0502020204030203" pitchFamily="34" charset="0"/>
                          <a:ea typeface="Lato" panose="020F0502020204030203" pitchFamily="34" charset="0"/>
                          <a:cs typeface="Lato" panose="020F0502020204030203" pitchFamily="34" charset="0"/>
                        </a:rPr>
                        <a:t>Tuesday, Thursday, &amp; Friday</a:t>
                      </a:r>
                      <a:endParaRPr lang="en-US" sz="1800" b="0" dirty="0">
                        <a:solidFill>
                          <a:schemeClr val="tx1"/>
                        </a:solidFill>
                        <a:latin typeface="Lato" panose="020F0502020204030203" pitchFamily="34" charset="0"/>
                        <a:ea typeface="Lato" panose="020F0502020204030203" pitchFamily="34" charset="0"/>
                        <a:cs typeface="Lato" panose="020F0502020204030203" pitchFamily="34" charset="0"/>
                      </a:endParaRPr>
                    </a:p>
                    <a:p>
                      <a:pPr lvl="0" algn="l">
                        <a:lnSpc>
                          <a:spcPct val="100000"/>
                        </a:lnSpc>
                        <a:spcBef>
                          <a:spcPts val="0"/>
                        </a:spcBef>
                        <a:spcAft>
                          <a:spcPts val="0"/>
                        </a:spcAft>
                        <a:buNone/>
                      </a:pPr>
                      <a:r>
                        <a:rPr lang="en-US" sz="1800" b="0" i="0" u="none" strike="noStrike" noProof="0" dirty="0">
                          <a:solidFill>
                            <a:schemeClr val="tx1"/>
                          </a:solidFill>
                          <a:latin typeface="Lato" panose="020F0502020204030203" pitchFamily="34" charset="0"/>
                          <a:ea typeface="Lato" panose="020F0502020204030203" pitchFamily="34" charset="0"/>
                          <a:cs typeface="Lato" panose="020F0502020204030203" pitchFamily="34" charset="0"/>
                        </a:rPr>
                        <a:t>9 AM – 5 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2106144"/>
                  </a:ext>
                </a:extLst>
              </a:tr>
              <a:tr h="370840">
                <a:tc>
                  <a:txBody>
                    <a:bodyPr/>
                    <a:lstStyle/>
                    <a:p>
                      <a:r>
                        <a:rPr lang="en-US" dirty="0">
                          <a:latin typeface="Lato" panose="020F0502020204030203" pitchFamily="34" charset="0"/>
                          <a:ea typeface="Lato" panose="020F0502020204030203" pitchFamily="34" charset="0"/>
                          <a:cs typeface="Lato" panose="020F0502020204030203" pitchFamily="34" charset="0"/>
                        </a:rPr>
                        <a:t>Friday – Saturday </a:t>
                      </a:r>
                    </a:p>
                    <a:p>
                      <a:r>
                        <a:rPr lang="en-US" dirty="0">
                          <a:latin typeface="Lato" panose="020F0502020204030203" pitchFamily="34" charset="0"/>
                          <a:ea typeface="Lato" panose="020F0502020204030203" pitchFamily="34" charset="0"/>
                          <a:cs typeface="Lato" panose="020F0502020204030203" pitchFamily="34" charset="0"/>
                        </a:rPr>
                        <a:t>9 AM – 5 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l">
                        <a:lnSpc>
                          <a:spcPct val="100000"/>
                        </a:lnSpc>
                        <a:spcBef>
                          <a:spcPts val="0"/>
                        </a:spcBef>
                        <a:spcAft>
                          <a:spcPts val="0"/>
                        </a:spcAft>
                        <a:buNone/>
                      </a:pPr>
                      <a:r>
                        <a:rPr lang="en-US" sz="1800" b="0" i="0" u="none" strike="noStrike" noProof="0" dirty="0">
                          <a:solidFill>
                            <a:schemeClr val="tx1"/>
                          </a:solidFill>
                          <a:latin typeface="Lato" panose="020F0502020204030203" pitchFamily="34" charset="0"/>
                          <a:ea typeface="Lato" panose="020F0502020204030203" pitchFamily="34" charset="0"/>
                          <a:cs typeface="Lato" panose="020F0502020204030203" pitchFamily="34" charset="0"/>
                        </a:rPr>
                        <a:t>Saturday</a:t>
                      </a:r>
                      <a:endParaRPr lang="en-US" sz="1800" b="0" dirty="0">
                        <a:solidFill>
                          <a:schemeClr val="tx1"/>
                        </a:solidFill>
                        <a:latin typeface="Lato" panose="020F0502020204030203" pitchFamily="34" charset="0"/>
                        <a:ea typeface="Lato" panose="020F0502020204030203" pitchFamily="34" charset="0"/>
                        <a:cs typeface="Lato" panose="020F0502020204030203" pitchFamily="34" charset="0"/>
                      </a:endParaRPr>
                    </a:p>
                    <a:p>
                      <a:pPr lvl="0">
                        <a:buNone/>
                      </a:pPr>
                      <a:r>
                        <a:rPr lang="en-US" sz="1800" b="0" i="0" u="none" strike="noStrike" noProof="0" dirty="0">
                          <a:solidFill>
                            <a:schemeClr val="tx1"/>
                          </a:solidFill>
                          <a:latin typeface="Lato" panose="020F0502020204030203" pitchFamily="34" charset="0"/>
                          <a:ea typeface="Lato" panose="020F0502020204030203" pitchFamily="34" charset="0"/>
                          <a:cs typeface="Lato" panose="020F0502020204030203" pitchFamily="34" charset="0"/>
                        </a:rPr>
                        <a:t>9 AM – 3 PM</a:t>
                      </a:r>
                      <a:endParaRPr lang="en-US" sz="18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3577688"/>
                  </a:ext>
                </a:extLst>
              </a:tr>
              <a:tr h="370840">
                <a:tc>
                  <a:txBody>
                    <a:bodyPr/>
                    <a:lstStyle/>
                    <a:p>
                      <a:endParaRPr lang="en-US" dirty="0">
                        <a:latin typeface="Lato" panose="020F0502020204030203" pitchFamily="34" charset="0"/>
                        <a:ea typeface="Lato" panose="020F0502020204030203" pitchFamily="34" charset="0"/>
                        <a:cs typeface="Lato" panose="020F050202020403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buNone/>
                      </a:pPr>
                      <a:r>
                        <a:rPr lang="en-US" b="1" dirty="0">
                          <a:latin typeface="Lato" panose="020F0502020204030203" pitchFamily="34" charset="0"/>
                          <a:ea typeface="Lato" panose="020F0502020204030203" pitchFamily="34" charset="0"/>
                          <a:cs typeface="Lato" panose="020F0502020204030203" pitchFamily="34" charset="0"/>
                        </a:rPr>
                        <a:t>Self-Service Hours</a:t>
                      </a:r>
                      <a:endParaRPr lang="en-US" dirty="0">
                        <a:latin typeface="Lato" panose="020F0502020204030203" pitchFamily="34" charset="0"/>
                        <a:ea typeface="Lato" panose="020F0502020204030203" pitchFamily="34" charset="0"/>
                        <a:cs typeface="Lato" panose="020F0502020204030203" pitchFamily="34" charset="0"/>
                      </a:endParaRPr>
                    </a:p>
                    <a:p>
                      <a:pPr lvl="0">
                        <a:buNone/>
                      </a:pPr>
                      <a:r>
                        <a:rPr lang="en-US" dirty="0">
                          <a:latin typeface="Lato" panose="020F0502020204030203" pitchFamily="34" charset="0"/>
                          <a:ea typeface="Lato" panose="020F0502020204030203" pitchFamily="34" charset="0"/>
                          <a:cs typeface="Lato" panose="020F0502020204030203" pitchFamily="34" charset="0"/>
                        </a:rPr>
                        <a:t>Tuesday &amp; Thursday</a:t>
                      </a:r>
                    </a:p>
                    <a:p>
                      <a:pPr lvl="0">
                        <a:buNone/>
                      </a:pPr>
                      <a:r>
                        <a:rPr lang="en-US" dirty="0">
                          <a:latin typeface="Lato" panose="020F0502020204030203" pitchFamily="34" charset="0"/>
                          <a:ea typeface="Lato" panose="020F0502020204030203" pitchFamily="34" charset="0"/>
                          <a:cs typeface="Lato" panose="020F0502020204030203" pitchFamily="34" charset="0"/>
                        </a:rPr>
                        <a:t>5 PM – 8 PM</a:t>
                      </a:r>
                    </a:p>
                    <a:p>
                      <a:pPr lvl="0">
                        <a:buNone/>
                      </a:pPr>
                      <a:r>
                        <a:rPr lang="en-US" dirty="0">
                          <a:latin typeface="Lato" panose="020F0502020204030203" pitchFamily="34" charset="0"/>
                          <a:ea typeface="Lato" panose="020F0502020204030203" pitchFamily="34" charset="0"/>
                          <a:cs typeface="Lato" panose="020F0502020204030203" pitchFamily="34" charset="0"/>
                        </a:rPr>
                        <a:t>Saturday</a:t>
                      </a:r>
                    </a:p>
                    <a:p>
                      <a:pPr lvl="0">
                        <a:buNone/>
                      </a:pPr>
                      <a:r>
                        <a:rPr lang="en-US" dirty="0">
                          <a:latin typeface="Lato" panose="020F0502020204030203" pitchFamily="34" charset="0"/>
                          <a:ea typeface="Lato" panose="020F0502020204030203" pitchFamily="34" charset="0"/>
                          <a:cs typeface="Lato" panose="020F0502020204030203" pitchFamily="34" charset="0"/>
                        </a:rPr>
                        <a:t>3 PM – 5 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3077563"/>
                  </a:ext>
                </a:extLst>
              </a:tr>
              <a:tr h="370840">
                <a:tc>
                  <a:txBody>
                    <a:bodyPr/>
                    <a:lstStyle/>
                    <a:p>
                      <a:r>
                        <a:rPr lang="en-US" dirty="0">
                          <a:latin typeface="Lato" panose="020F0502020204030203" pitchFamily="34" charset="0"/>
                          <a:ea typeface="Lato" panose="020F0502020204030203" pitchFamily="34" charset="0"/>
                          <a:cs typeface="Lato" panose="020F0502020204030203" pitchFamily="34" charset="0"/>
                        </a:rPr>
                        <a:t>Sunday Closed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buNone/>
                      </a:pPr>
                      <a:r>
                        <a:rPr lang="en-US" dirty="0">
                          <a:latin typeface="Lato" panose="020F0502020204030203" pitchFamily="34" charset="0"/>
                          <a:ea typeface="Lato" panose="020F0502020204030203" pitchFamily="34" charset="0"/>
                          <a:cs typeface="Lato" panose="020F0502020204030203" pitchFamily="34" charset="0"/>
                        </a:rPr>
                        <a:t>Sunday Closed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5593222"/>
                  </a:ext>
                </a:extLst>
              </a:tr>
            </a:tbl>
          </a:graphicData>
        </a:graphic>
      </p:graphicFrame>
      <p:pic>
        <p:nvPicPr>
          <p:cNvPr id="5" name="Picture 4" descr="A picture containing text, indoor, ceiling, several&#10;&#10;Description automatically generated">
            <a:extLst>
              <a:ext uri="{FF2B5EF4-FFF2-40B4-BE49-F238E27FC236}">
                <a16:creationId xmlns:a16="http://schemas.microsoft.com/office/drawing/2014/main" id="{B8ECFBFA-9783-5AD1-94A3-60B32138BD1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22125" y="2452997"/>
            <a:ext cx="3088064" cy="2316048"/>
          </a:xfrm>
          <a:prstGeom prst="rect">
            <a:avLst/>
          </a:prstGeom>
        </p:spPr>
      </p:pic>
      <p:pic>
        <p:nvPicPr>
          <p:cNvPr id="1026" name="Picture 2" descr="Image preview">
            <a:extLst>
              <a:ext uri="{FF2B5EF4-FFF2-40B4-BE49-F238E27FC236}">
                <a16:creationId xmlns:a16="http://schemas.microsoft.com/office/drawing/2014/main" id="{5013387A-6432-E0DC-EDBD-69BBF32D0C2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1811" y="2421956"/>
            <a:ext cx="3170839" cy="2378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99495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F302A7-4B8F-4151-8E79-16338B811C12}"/>
              </a:ext>
            </a:extLst>
          </p:cNvPr>
          <p:cNvSpPr>
            <a:spLocks noGrp="1"/>
          </p:cNvSpPr>
          <p:nvPr>
            <p:ph type="title"/>
          </p:nvPr>
        </p:nvSpPr>
        <p:spPr/>
        <p:txBody>
          <a:bodyPr/>
          <a:lstStyle/>
          <a:p>
            <a:r>
              <a:rPr lang="en-US" dirty="0"/>
              <a:t>Your Library Card </a:t>
            </a:r>
          </a:p>
        </p:txBody>
      </p:sp>
      <p:sp>
        <p:nvSpPr>
          <p:cNvPr id="4" name="Content Placeholder 3">
            <a:extLst>
              <a:ext uri="{FF2B5EF4-FFF2-40B4-BE49-F238E27FC236}">
                <a16:creationId xmlns:a16="http://schemas.microsoft.com/office/drawing/2014/main" id="{A4F1B021-C83F-48A9-B1BD-A4B95256CB0F}"/>
              </a:ext>
            </a:extLst>
          </p:cNvPr>
          <p:cNvSpPr>
            <a:spLocks noGrp="1"/>
          </p:cNvSpPr>
          <p:nvPr>
            <p:ph sz="half" idx="1"/>
          </p:nvPr>
        </p:nvSpPr>
        <p:spPr>
          <a:xfrm>
            <a:off x="512466" y="1812758"/>
            <a:ext cx="11364685" cy="4698573"/>
          </a:xfrm>
        </p:spPr>
        <p:txBody>
          <a:bodyPr>
            <a:normAutofit fontScale="25000" lnSpcReduction="20000"/>
          </a:bodyPr>
          <a:lstStyle/>
          <a:p>
            <a:pPr marL="0" indent="0">
              <a:buNone/>
            </a:pPr>
            <a:r>
              <a:rPr lang="en-US" sz="7200" dirty="0">
                <a:latin typeface="Lato" panose="020F0502020204030203" pitchFamily="34" charset="0"/>
                <a:ea typeface="Lato" panose="020F0502020204030203" pitchFamily="34" charset="0"/>
                <a:cs typeface="Lato" panose="020F0502020204030203" pitchFamily="34" charset="0"/>
              </a:rPr>
              <a:t>Free for:</a:t>
            </a:r>
          </a:p>
          <a:p>
            <a:pPr marL="461963" lvl="1" indent="-361950">
              <a:buFont typeface="Courier New" panose="02070309020205020404" pitchFamily="49" charset="0"/>
              <a:buChar char="o"/>
            </a:pPr>
            <a:r>
              <a:rPr lang="en-US" sz="7200" dirty="0">
                <a:latin typeface="Lato" panose="020F0502020204030203" pitchFamily="34" charset="0"/>
                <a:ea typeface="Lato" panose="020F0502020204030203" pitchFamily="34" charset="0"/>
                <a:cs typeface="Lato" panose="020F0502020204030203" pitchFamily="34" charset="0"/>
              </a:rPr>
              <a:t>People who live or own property in Iredell County</a:t>
            </a:r>
          </a:p>
          <a:p>
            <a:pPr marL="461963" lvl="1" indent="-361950">
              <a:buFont typeface="Courier New" panose="02070309020205020404" pitchFamily="49" charset="0"/>
              <a:buChar char="o"/>
            </a:pPr>
            <a:r>
              <a:rPr lang="en-US" sz="7200" dirty="0">
                <a:latin typeface="Lato" panose="020F0502020204030203" pitchFamily="34" charset="0"/>
                <a:ea typeface="Lato" panose="020F0502020204030203" pitchFamily="34" charset="0"/>
                <a:cs typeface="Lato" panose="020F0502020204030203" pitchFamily="34" charset="0"/>
              </a:rPr>
              <a:t>Partner Institutions</a:t>
            </a:r>
          </a:p>
          <a:p>
            <a:pPr marL="461963" indent="-361950">
              <a:buNone/>
            </a:pPr>
            <a:r>
              <a:rPr lang="en-US" sz="7200" dirty="0">
                <a:latin typeface="Lato" panose="020F0502020204030203" pitchFamily="34" charset="0"/>
                <a:ea typeface="Lato" panose="020F0502020204030203" pitchFamily="34" charset="0"/>
                <a:cs typeface="Lato" panose="020F0502020204030203" pitchFamily="34" charset="0"/>
              </a:rPr>
              <a:t>What to Bring:</a:t>
            </a:r>
          </a:p>
          <a:p>
            <a:pPr marL="461963" lvl="1" indent="-361950">
              <a:buNone/>
            </a:pPr>
            <a:endParaRPr lang="en-US" sz="7200" dirty="0">
              <a:latin typeface="Lato" panose="020F0502020204030203" pitchFamily="34" charset="0"/>
              <a:ea typeface="Lato" panose="020F0502020204030203" pitchFamily="34" charset="0"/>
              <a:cs typeface="Lato" panose="020F0502020204030203" pitchFamily="34" charset="0"/>
            </a:endParaRPr>
          </a:p>
          <a:p>
            <a:pPr marL="461963" lvl="1" indent="-361950">
              <a:buFont typeface="Courier New" panose="02070309020205020404" pitchFamily="49" charset="0"/>
              <a:buChar char="o"/>
            </a:pPr>
            <a:r>
              <a:rPr lang="en-US" sz="7200" dirty="0">
                <a:latin typeface="Lato" panose="020F0502020204030203" pitchFamily="34" charset="0"/>
                <a:ea typeface="Lato" panose="020F0502020204030203" pitchFamily="34" charset="0"/>
                <a:cs typeface="Lato" panose="020F0502020204030203" pitchFamily="34" charset="0"/>
              </a:rPr>
              <a:t>Valid government issued photo ID (NC License, Military, Student, passport)</a:t>
            </a:r>
          </a:p>
          <a:p>
            <a:pPr marL="461963" lvl="1" indent="-350838">
              <a:buFont typeface="Courier New" panose="02070309020205020404" pitchFamily="49" charset="0"/>
              <a:buChar char="o"/>
            </a:pPr>
            <a:r>
              <a:rPr lang="en-US" sz="7200" dirty="0">
                <a:latin typeface="Lato" panose="020F0502020204030203" pitchFamily="34" charset="0"/>
                <a:ea typeface="Lato" panose="020F0502020204030203" pitchFamily="34" charset="0"/>
                <a:cs typeface="Lato" panose="020F0502020204030203" pitchFamily="34" charset="0"/>
              </a:rPr>
              <a:t>Proof of residence (NC License, tax records, mail)</a:t>
            </a:r>
          </a:p>
          <a:p>
            <a:pPr marL="81915" indent="0">
              <a:lnSpc>
                <a:spcPct val="120000"/>
              </a:lnSpc>
              <a:buNone/>
            </a:pPr>
            <a:r>
              <a:rPr lang="en-US" sz="7200" dirty="0">
                <a:latin typeface="Lato" panose="020F0502020204030203" pitchFamily="34" charset="0"/>
                <a:ea typeface="Lato" panose="020F0502020204030203" pitchFamily="34" charset="0"/>
                <a:cs typeface="Lato" panose="020F0502020204030203" pitchFamily="34" charset="0"/>
              </a:rPr>
              <a:t>Other Cards </a:t>
            </a:r>
          </a:p>
          <a:p>
            <a:pPr marL="461963" indent="-381000">
              <a:lnSpc>
                <a:spcPct val="120000"/>
              </a:lnSpc>
              <a:buFont typeface="Courier New" panose="02070309020205020404" pitchFamily="49" charset="0"/>
              <a:buChar char="o"/>
            </a:pPr>
            <a:r>
              <a:rPr lang="en-US" sz="7200" dirty="0">
                <a:latin typeface="Lato" panose="020F0502020204030203" pitchFamily="34" charset="0"/>
                <a:ea typeface="Lato" panose="020F0502020204030203" pitchFamily="34" charset="0"/>
                <a:cs typeface="Lato" panose="020F0502020204030203" pitchFamily="34" charset="0"/>
              </a:rPr>
              <a:t>Mooresville All Access Cards for students and staff in ISS, MGSD and participating private schools.  Students and Staff use their school identification number to access online resources.  Their PIN is the last four of their ID.  They can also check out up to up to five items from a branch location.</a:t>
            </a:r>
          </a:p>
          <a:p>
            <a:pPr marL="81915" indent="0">
              <a:buNone/>
            </a:pPr>
            <a:r>
              <a:rPr lang="en-US" sz="7200" dirty="0">
                <a:latin typeface="Lato" panose="020F0502020204030203" pitchFamily="34" charset="0"/>
                <a:ea typeface="Lato" panose="020F0502020204030203" pitchFamily="34" charset="0"/>
                <a:cs typeface="Lato" panose="020F0502020204030203" pitchFamily="34" charset="0"/>
              </a:rPr>
              <a:t>	</a:t>
            </a:r>
            <a:r>
              <a:rPr lang="en-US" sz="7200" i="1" dirty="0">
                <a:latin typeface="Lato" panose="020F0502020204030203" pitchFamily="34" charset="0"/>
                <a:ea typeface="Lato" panose="020F0502020204030203" pitchFamily="34" charset="0"/>
                <a:cs typeface="Lato" panose="020F0502020204030203" pitchFamily="34" charset="0"/>
              </a:rPr>
              <a:t>Individuals who live outside Iredell County can pay $25/year for full access to library holdings</a:t>
            </a:r>
            <a:r>
              <a:rPr lang="en-US" sz="7200" dirty="0">
                <a:latin typeface="Lato" panose="020F0502020204030203" pitchFamily="34" charset="0"/>
                <a:ea typeface="Lato" panose="020F0502020204030203" pitchFamily="34" charset="0"/>
                <a:cs typeface="Lato" panose="020F0502020204030203" pitchFamily="34" charset="0"/>
              </a:rPr>
              <a:t>.</a:t>
            </a:r>
          </a:p>
          <a:p>
            <a:pPr marL="539115" indent="-457200"/>
            <a:endParaRPr lang="en-US" sz="3400" dirty="0">
              <a:latin typeface="Lato" panose="020F0502020204030203" pitchFamily="34" charset="0"/>
              <a:ea typeface="Lato" panose="020F0502020204030203" pitchFamily="34" charset="0"/>
              <a:cs typeface="Lato" panose="020F0502020204030203" pitchFamily="34" charset="0"/>
            </a:endParaRPr>
          </a:p>
          <a:p>
            <a:pPr marL="81915" indent="0">
              <a:buNone/>
            </a:pPr>
            <a:r>
              <a:rPr lang="en-US" sz="3400" dirty="0">
                <a:latin typeface="Lato" panose="020F0502020204030203" pitchFamily="34" charset="0"/>
                <a:ea typeface="Lato" panose="020F0502020204030203" pitchFamily="34" charset="0"/>
                <a:cs typeface="Lato" panose="020F0502020204030203" pitchFamily="34" charset="0"/>
              </a:rPr>
              <a:t>	</a:t>
            </a:r>
          </a:p>
        </p:txBody>
      </p:sp>
      <p:pic>
        <p:nvPicPr>
          <p:cNvPr id="5" name="Picture 4">
            <a:extLst>
              <a:ext uri="{FF2B5EF4-FFF2-40B4-BE49-F238E27FC236}">
                <a16:creationId xmlns:a16="http://schemas.microsoft.com/office/drawing/2014/main" id="{61E8D338-659C-0A5A-5E2D-BAB42E87668E}"/>
              </a:ext>
            </a:extLst>
          </p:cNvPr>
          <p:cNvPicPr>
            <a:picLocks noChangeAspect="1"/>
          </p:cNvPicPr>
          <p:nvPr/>
        </p:nvPicPr>
        <p:blipFill>
          <a:blip r:embed="rId3"/>
          <a:stretch>
            <a:fillRect/>
          </a:stretch>
        </p:blipFill>
        <p:spPr>
          <a:xfrm>
            <a:off x="8390373" y="1592794"/>
            <a:ext cx="2786537" cy="1659508"/>
          </a:xfrm>
          <a:prstGeom prst="rect">
            <a:avLst/>
          </a:prstGeom>
        </p:spPr>
      </p:pic>
    </p:spTree>
    <p:extLst>
      <p:ext uri="{BB962C8B-B14F-4D97-AF65-F5344CB8AC3E}">
        <p14:creationId xmlns:p14="http://schemas.microsoft.com/office/powerpoint/2010/main" val="21121817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634FB5-A955-4D25-AEC5-D178DA8347FE}"/>
              </a:ext>
            </a:extLst>
          </p:cNvPr>
          <p:cNvSpPr>
            <a:spLocks noGrp="1"/>
          </p:cNvSpPr>
          <p:nvPr>
            <p:ph type="title"/>
          </p:nvPr>
        </p:nvSpPr>
        <p:spPr/>
        <p:txBody>
          <a:bodyPr/>
          <a:lstStyle/>
          <a:p>
            <a:r>
              <a:rPr lang="en-US" dirty="0"/>
              <a:t>Connect, Discover and Grow</a:t>
            </a:r>
          </a:p>
        </p:txBody>
      </p:sp>
      <p:sp>
        <p:nvSpPr>
          <p:cNvPr id="4" name="Content Placeholder 3">
            <a:extLst>
              <a:ext uri="{FF2B5EF4-FFF2-40B4-BE49-F238E27FC236}">
                <a16:creationId xmlns:a16="http://schemas.microsoft.com/office/drawing/2014/main" id="{EF505A76-834E-4B82-B997-56CCB056D887}"/>
              </a:ext>
            </a:extLst>
          </p:cNvPr>
          <p:cNvSpPr>
            <a:spLocks noGrp="1"/>
          </p:cNvSpPr>
          <p:nvPr>
            <p:ph sz="half" idx="1"/>
          </p:nvPr>
        </p:nvSpPr>
        <p:spPr>
          <a:xfrm>
            <a:off x="744354" y="1550504"/>
            <a:ext cx="3313837" cy="4757931"/>
          </a:xfrm>
          <a:ln>
            <a:solidFill>
              <a:schemeClr val="accent3">
                <a:lumMod val="75000"/>
              </a:schemeClr>
            </a:solidFill>
          </a:ln>
        </p:spPr>
        <p:txBody>
          <a:bodyPr>
            <a:normAutofit lnSpcReduction="10000"/>
          </a:bodyPr>
          <a:lstStyle/>
          <a:p>
            <a:pPr marL="0" indent="0" algn="ctr">
              <a:buNone/>
            </a:pPr>
            <a:r>
              <a:rPr lang="en-US" sz="1900" b="1" dirty="0">
                <a:latin typeface="Lato" panose="020F0502020204030203" pitchFamily="34" charset="0"/>
                <a:ea typeface="Lato" panose="020F0502020204030203" pitchFamily="34" charset="0"/>
                <a:cs typeface="Lato" panose="020F0502020204030203" pitchFamily="34" charset="0"/>
              </a:rPr>
              <a:t>What might you expect?</a:t>
            </a:r>
          </a:p>
          <a:p>
            <a:pPr indent="-283210"/>
            <a:r>
              <a:rPr lang="en-US" sz="1900" dirty="0">
                <a:latin typeface="Lato" panose="020F0502020204030203" pitchFamily="34" charset="0"/>
                <a:ea typeface="Lato" panose="020F0502020204030203" pitchFamily="34" charset="0"/>
                <a:cs typeface="Lato" panose="020F0502020204030203" pitchFamily="34" charset="0"/>
              </a:rPr>
              <a:t>Computers</a:t>
            </a:r>
          </a:p>
          <a:p>
            <a:pPr indent="-283210"/>
            <a:r>
              <a:rPr lang="en-US" sz="1900" dirty="0">
                <a:latin typeface="Lato" panose="020F0502020204030203" pitchFamily="34" charset="0"/>
                <a:ea typeface="Lato" panose="020F0502020204030203" pitchFamily="34" charset="0"/>
                <a:cs typeface="Lato" panose="020F0502020204030203" pitchFamily="34" charset="0"/>
              </a:rPr>
              <a:t>Open Wi-fi</a:t>
            </a:r>
          </a:p>
          <a:p>
            <a:pPr indent="-283210"/>
            <a:r>
              <a:rPr lang="en-US" sz="1900" dirty="0">
                <a:latin typeface="Lato" panose="020F0502020204030203" pitchFamily="34" charset="0"/>
                <a:ea typeface="Lato" panose="020F0502020204030203" pitchFamily="34" charset="0"/>
                <a:cs typeface="Lato" panose="020F0502020204030203" pitchFamily="34" charset="0"/>
              </a:rPr>
              <a:t>Auto Renew Material</a:t>
            </a:r>
          </a:p>
          <a:p>
            <a:pPr indent="-283210"/>
            <a:r>
              <a:rPr lang="en-US" sz="1900" dirty="0">
                <a:latin typeface="Lato" panose="020F0502020204030203" pitchFamily="34" charset="0"/>
                <a:ea typeface="Lato" panose="020F0502020204030203" pitchFamily="34" charset="0"/>
                <a:cs typeface="Lato" panose="020F0502020204030203" pitchFamily="34" charset="0"/>
              </a:rPr>
              <a:t>Fine Free Checkout</a:t>
            </a:r>
          </a:p>
          <a:p>
            <a:pPr indent="-283210"/>
            <a:r>
              <a:rPr lang="en-US" sz="1900" dirty="0">
                <a:latin typeface="Lato" panose="020F0502020204030203" pitchFamily="34" charset="0"/>
                <a:ea typeface="Lato" panose="020F0502020204030203" pitchFamily="34" charset="0"/>
                <a:cs typeface="Lato" panose="020F0502020204030203" pitchFamily="34" charset="0"/>
              </a:rPr>
              <a:t>Printers/Copiers/Faxes</a:t>
            </a:r>
          </a:p>
          <a:p>
            <a:pPr indent="-283210"/>
            <a:r>
              <a:rPr lang="en-US" sz="1900" dirty="0">
                <a:latin typeface="Lato" panose="020F0502020204030203" pitchFamily="34" charset="0"/>
                <a:ea typeface="Lato" panose="020F0502020204030203" pitchFamily="34" charset="0"/>
                <a:cs typeface="Lato" panose="020F0502020204030203" pitchFamily="34" charset="0"/>
              </a:rPr>
              <a:t>Business and Research 	Databases</a:t>
            </a:r>
          </a:p>
          <a:p>
            <a:pPr indent="-283210"/>
            <a:r>
              <a:rPr lang="en-US" sz="1900" dirty="0">
                <a:latin typeface="Lato" panose="020F0502020204030203" pitchFamily="34" charset="0"/>
                <a:ea typeface="Lato" panose="020F0502020204030203" pitchFamily="34" charset="0"/>
                <a:cs typeface="Lato" panose="020F0502020204030203" pitchFamily="34" charset="0"/>
              </a:rPr>
              <a:t>Free Online Classes 	</a:t>
            </a:r>
          </a:p>
          <a:p>
            <a:pPr indent="-283210"/>
            <a:r>
              <a:rPr lang="en-US" sz="1900" dirty="0">
                <a:latin typeface="Lato" panose="020F0502020204030203" pitchFamily="34" charset="0"/>
                <a:ea typeface="Lato" panose="020F0502020204030203" pitchFamily="34" charset="0"/>
                <a:cs typeface="Lato" panose="020F0502020204030203" pitchFamily="34" charset="0"/>
              </a:rPr>
              <a:t>Study Rooms</a:t>
            </a:r>
          </a:p>
          <a:p>
            <a:pPr indent="-283210"/>
            <a:r>
              <a:rPr lang="en-US" sz="1900" dirty="0">
                <a:latin typeface="Lato" panose="020F0502020204030203" pitchFamily="34" charset="0"/>
                <a:ea typeface="Lato" panose="020F0502020204030203" pitchFamily="34" charset="0"/>
                <a:cs typeface="Lato" panose="020F0502020204030203" pitchFamily="34" charset="0"/>
              </a:rPr>
              <a:t>Test Proctoring</a:t>
            </a:r>
          </a:p>
          <a:p>
            <a:endParaRPr lang="en-US" dirty="0"/>
          </a:p>
        </p:txBody>
      </p:sp>
      <p:sp>
        <p:nvSpPr>
          <p:cNvPr id="5" name="Content Placeholder 4">
            <a:extLst>
              <a:ext uri="{FF2B5EF4-FFF2-40B4-BE49-F238E27FC236}">
                <a16:creationId xmlns:a16="http://schemas.microsoft.com/office/drawing/2014/main" id="{8C610B09-EE11-4FAA-90D5-F1341A73A6AE}"/>
              </a:ext>
            </a:extLst>
          </p:cNvPr>
          <p:cNvSpPr>
            <a:spLocks noGrp="1"/>
          </p:cNvSpPr>
          <p:nvPr>
            <p:ph sz="half" idx="2"/>
          </p:nvPr>
        </p:nvSpPr>
        <p:spPr>
          <a:xfrm>
            <a:off x="4393248" y="1550504"/>
            <a:ext cx="3313838" cy="4757932"/>
          </a:xfrm>
          <a:ln>
            <a:solidFill>
              <a:schemeClr val="accent3">
                <a:lumMod val="75000"/>
              </a:schemeClr>
            </a:solidFill>
          </a:ln>
        </p:spPr>
        <p:txBody>
          <a:bodyPr>
            <a:normAutofit fontScale="25000" lnSpcReduction="20000"/>
          </a:bodyPr>
          <a:lstStyle/>
          <a:p>
            <a:pPr algn="ctr"/>
            <a:r>
              <a:rPr lang="en-US" sz="7200" b="1" dirty="0">
                <a:latin typeface="Lato" panose="020F0502020204030203" pitchFamily="34" charset="0"/>
                <a:ea typeface="Lato" panose="020F0502020204030203" pitchFamily="34" charset="0"/>
                <a:cs typeface="Lato" panose="020F0502020204030203" pitchFamily="34" charset="0"/>
              </a:rPr>
              <a:t>What might you not expect?</a:t>
            </a:r>
          </a:p>
          <a:p>
            <a:pPr marL="227013" indent="-227013"/>
            <a:r>
              <a:rPr lang="en-US" sz="7200" dirty="0">
                <a:latin typeface="Lato" panose="020F0502020204030203" pitchFamily="34" charset="0"/>
                <a:ea typeface="Lato" panose="020F0502020204030203" pitchFamily="34" charset="0"/>
                <a:cs typeface="Lato" panose="020F0502020204030203" pitchFamily="34" charset="0"/>
              </a:rPr>
              <a:t>Access to genealogical records</a:t>
            </a:r>
          </a:p>
          <a:p>
            <a:pPr marL="227013" indent="-227013"/>
            <a:r>
              <a:rPr lang="en-US" sz="7200" dirty="0">
                <a:latin typeface="Lato" panose="020F0502020204030203" pitchFamily="34" charset="0"/>
                <a:ea typeface="Lato" panose="020F0502020204030203" pitchFamily="34" charset="0"/>
                <a:cs typeface="Lato" panose="020F0502020204030203" pitchFamily="34" charset="0"/>
              </a:rPr>
              <a:t>Access  to foreign language instruction</a:t>
            </a:r>
          </a:p>
          <a:p>
            <a:pPr marL="227013" indent="-227013"/>
            <a:r>
              <a:rPr lang="en-US" sz="7200" dirty="0">
                <a:latin typeface="Lato" panose="020F0502020204030203" pitchFamily="34" charset="0"/>
                <a:ea typeface="Lato" panose="020F0502020204030203" pitchFamily="34" charset="0"/>
                <a:cs typeface="Lato" panose="020F0502020204030203" pitchFamily="34" charset="0"/>
              </a:rPr>
              <a:t>Classes on grant writing</a:t>
            </a:r>
          </a:p>
          <a:p>
            <a:pPr marL="227013" indent="-227013"/>
            <a:r>
              <a:rPr lang="en-US" sz="7200" dirty="0">
                <a:latin typeface="Lato" panose="020F0502020204030203" pitchFamily="34" charset="0"/>
                <a:ea typeface="Lato" panose="020F0502020204030203" pitchFamily="34" charset="0"/>
                <a:cs typeface="Lato" panose="020F0502020204030203" pitchFamily="34" charset="0"/>
              </a:rPr>
              <a:t>Programs on aging and parenting</a:t>
            </a:r>
          </a:p>
          <a:p>
            <a:pPr marL="227013" indent="-227013"/>
            <a:r>
              <a:rPr lang="en-US" sz="7200" dirty="0">
                <a:latin typeface="Lato" panose="020F0502020204030203" pitchFamily="34" charset="0"/>
                <a:ea typeface="Lato" panose="020F0502020204030203" pitchFamily="34" charset="0"/>
                <a:cs typeface="Lato" panose="020F0502020204030203" pitchFamily="34" charset="0"/>
              </a:rPr>
              <a:t>Borrow books from libraries across the country</a:t>
            </a:r>
          </a:p>
          <a:p>
            <a:pPr marL="227013" indent="-227013"/>
            <a:r>
              <a:rPr lang="en-US" sz="7200" dirty="0">
                <a:latin typeface="Lato" panose="020F0502020204030203" pitchFamily="34" charset="0"/>
                <a:ea typeface="Lato" panose="020F0502020204030203" pitchFamily="34" charset="0"/>
                <a:cs typeface="Lato" panose="020F0502020204030203" pitchFamily="34" charset="0"/>
              </a:rPr>
              <a:t>One on one virtual or in person help with new personal devices</a:t>
            </a:r>
          </a:p>
          <a:p>
            <a:pPr marL="227013" indent="-227013"/>
            <a:r>
              <a:rPr lang="en-US" sz="7200" dirty="0">
                <a:latin typeface="Lato" panose="020F0502020204030203" pitchFamily="34" charset="0"/>
                <a:ea typeface="Lato" panose="020F0502020204030203" pitchFamily="34" charset="0"/>
                <a:cs typeface="Lato" panose="020F0502020204030203" pitchFamily="34" charset="0"/>
              </a:rPr>
              <a:t>Volunteer opportunities</a:t>
            </a:r>
          </a:p>
          <a:p>
            <a:pPr marL="0" indent="0">
              <a:buNone/>
            </a:pPr>
            <a:endParaRPr lang="en-US" sz="1500" dirty="0"/>
          </a:p>
          <a:p>
            <a:pPr marL="0" indent="0">
              <a:buNone/>
            </a:pPr>
            <a:endParaRPr lang="en-US" sz="1500" dirty="0"/>
          </a:p>
        </p:txBody>
      </p:sp>
      <p:sp>
        <p:nvSpPr>
          <p:cNvPr id="6" name="Content Placeholder 4">
            <a:extLst>
              <a:ext uri="{FF2B5EF4-FFF2-40B4-BE49-F238E27FC236}">
                <a16:creationId xmlns:a16="http://schemas.microsoft.com/office/drawing/2014/main" id="{1E67B9AE-376B-4FFF-A033-D316F88B096E}"/>
              </a:ext>
            </a:extLst>
          </p:cNvPr>
          <p:cNvSpPr txBox="1">
            <a:spLocks/>
          </p:cNvSpPr>
          <p:nvPr/>
        </p:nvSpPr>
        <p:spPr>
          <a:xfrm>
            <a:off x="8262145" y="1550503"/>
            <a:ext cx="3185499" cy="4757933"/>
          </a:xfrm>
          <a:prstGeom prst="rect">
            <a:avLst/>
          </a:prstGeom>
          <a:ln>
            <a:solidFill>
              <a:schemeClr val="accent3">
                <a:lumMod val="75000"/>
              </a:schemeClr>
            </a:solidFill>
          </a:ln>
        </p:spPr>
        <p:txBody>
          <a:bodyPr vert="horz" lIns="0" tIns="45720" rIns="0" bIns="45720" rtlCol="0">
            <a:normAutofit fontScale="25000" lnSpcReduction="2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3200" kern="1200">
                <a:solidFill>
                  <a:schemeClr val="accent1">
                    <a:lumMod val="50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800" kern="1200">
                <a:solidFill>
                  <a:schemeClr val="accent1">
                    <a:lumMod val="50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2000" kern="1200">
                <a:solidFill>
                  <a:schemeClr val="accent1">
                    <a:lumMod val="50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20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20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7200" b="1" dirty="0">
                <a:latin typeface="Lato" panose="020F0502020204030203" pitchFamily="34" charset="0"/>
                <a:ea typeface="Lato" panose="020F0502020204030203" pitchFamily="34" charset="0"/>
                <a:cs typeface="Lato" panose="020F0502020204030203" pitchFamily="34" charset="0"/>
              </a:rPr>
              <a:t>Things that happen in the Library that might surprise you.</a:t>
            </a:r>
          </a:p>
          <a:p>
            <a:pPr marL="0" indent="0">
              <a:buNone/>
            </a:pPr>
            <a:r>
              <a:rPr lang="en-US" sz="7200" dirty="0">
                <a:latin typeface="Lato" panose="020F0502020204030203" pitchFamily="34" charset="0"/>
                <a:ea typeface="Lato" panose="020F0502020204030203" pitchFamily="34" charset="0"/>
                <a:cs typeface="Lato" panose="020F0502020204030203" pitchFamily="34" charset="0"/>
              </a:rPr>
              <a:t>    Virtual job interviews</a:t>
            </a:r>
          </a:p>
          <a:p>
            <a:pPr marL="0" indent="0">
              <a:buNone/>
            </a:pPr>
            <a:r>
              <a:rPr lang="en-US" sz="7200" dirty="0">
                <a:latin typeface="Lato" panose="020F0502020204030203" pitchFamily="34" charset="0"/>
                <a:ea typeface="Lato" panose="020F0502020204030203" pitchFamily="34" charset="0"/>
                <a:cs typeface="Lato" panose="020F0502020204030203" pitchFamily="34" charset="0"/>
              </a:rPr>
              <a:t>     Employee Recruitment</a:t>
            </a:r>
          </a:p>
          <a:p>
            <a:pPr marL="0" indent="0">
              <a:buNone/>
            </a:pPr>
            <a:r>
              <a:rPr lang="en-US" sz="7200" dirty="0">
                <a:latin typeface="Lato" panose="020F0502020204030203" pitchFamily="34" charset="0"/>
                <a:ea typeface="Lato" panose="020F0502020204030203" pitchFamily="34" charset="0"/>
                <a:cs typeface="Lato" panose="020F0502020204030203" pitchFamily="34" charset="0"/>
              </a:rPr>
              <a:t>    Tutoring, Tutoring, Tutoring</a:t>
            </a:r>
          </a:p>
          <a:p>
            <a:pPr marL="0" indent="0">
              <a:buNone/>
            </a:pPr>
            <a:r>
              <a:rPr lang="en-US" sz="7200" dirty="0">
                <a:latin typeface="Lato" panose="020F0502020204030203" pitchFamily="34" charset="0"/>
                <a:ea typeface="Lato" panose="020F0502020204030203" pitchFamily="34" charset="0"/>
                <a:cs typeface="Lato" panose="020F0502020204030203" pitchFamily="34" charset="0"/>
              </a:rPr>
              <a:t>   Speech therapist meet clients</a:t>
            </a:r>
          </a:p>
          <a:p>
            <a:pPr marL="0" indent="0">
              <a:buNone/>
            </a:pPr>
            <a:r>
              <a:rPr lang="en-US" sz="7200" dirty="0">
                <a:latin typeface="Lato" panose="020F0502020204030203" pitchFamily="34" charset="0"/>
                <a:ea typeface="Lato" panose="020F0502020204030203" pitchFamily="34" charset="0"/>
                <a:cs typeface="Lato" panose="020F0502020204030203" pitchFamily="34" charset="0"/>
              </a:rPr>
              <a:t>   Special needs assessment</a:t>
            </a:r>
          </a:p>
          <a:p>
            <a:pPr marL="0" indent="0">
              <a:buNone/>
            </a:pPr>
            <a:r>
              <a:rPr lang="en-US" sz="7200" dirty="0">
                <a:latin typeface="Lato" panose="020F0502020204030203" pitchFamily="34" charset="0"/>
                <a:ea typeface="Lato" panose="020F0502020204030203" pitchFamily="34" charset="0"/>
                <a:cs typeface="Lato" panose="020F0502020204030203" pitchFamily="34" charset="0"/>
              </a:rPr>
              <a:t>    Family counseling</a:t>
            </a:r>
          </a:p>
          <a:p>
            <a:pPr marL="0" indent="0">
              <a:buNone/>
            </a:pPr>
            <a:r>
              <a:rPr lang="en-US" sz="7200" dirty="0">
                <a:latin typeface="Lato" panose="020F0502020204030203" pitchFamily="34" charset="0"/>
                <a:ea typeface="Lato" panose="020F0502020204030203" pitchFamily="34" charset="0"/>
                <a:cs typeface="Lato" panose="020F0502020204030203" pitchFamily="34" charset="0"/>
              </a:rPr>
              <a:t>    Print from a  phone</a:t>
            </a:r>
          </a:p>
          <a:p>
            <a:pPr marL="0" indent="0">
              <a:buNone/>
            </a:pPr>
            <a:r>
              <a:rPr lang="en-US" sz="7200" dirty="0">
                <a:latin typeface="Lato" panose="020F0502020204030203" pitchFamily="34" charset="0"/>
                <a:ea typeface="Lato" panose="020F0502020204030203" pitchFamily="34" charset="0"/>
                <a:cs typeface="Lato" panose="020F0502020204030203" pitchFamily="34" charset="0"/>
              </a:rPr>
              <a:t>    Receive faxes</a:t>
            </a:r>
          </a:p>
          <a:p>
            <a:pPr marL="0" indent="0">
              <a:buNone/>
            </a:pPr>
            <a:r>
              <a:rPr lang="en-US" sz="7200" dirty="0">
                <a:latin typeface="Lato" panose="020F0502020204030203" pitchFamily="34" charset="0"/>
                <a:ea typeface="Lato" panose="020F0502020204030203" pitchFamily="34" charset="0"/>
                <a:cs typeface="Lato" panose="020F0502020204030203" pitchFamily="34" charset="0"/>
              </a:rPr>
              <a:t>    Books on Wheels</a:t>
            </a:r>
          </a:p>
          <a:p>
            <a:pPr marL="0" indent="0">
              <a:buNone/>
            </a:pPr>
            <a:endParaRPr lang="en-US" sz="4000" dirty="0"/>
          </a:p>
          <a:p>
            <a:pPr marL="0" indent="0">
              <a:buNone/>
            </a:pPr>
            <a:endParaRPr lang="en-US" sz="4000" dirty="0"/>
          </a:p>
          <a:p>
            <a:pPr marL="0" indent="0">
              <a:buNone/>
            </a:pPr>
            <a:r>
              <a:rPr lang="en-US" sz="4000" dirty="0"/>
              <a:t>     </a:t>
            </a:r>
          </a:p>
          <a:p>
            <a:pPr marL="0" indent="0">
              <a:buNone/>
            </a:pPr>
            <a:endParaRPr lang="en-US" sz="1600" dirty="0"/>
          </a:p>
          <a:p>
            <a:pPr marL="0" indent="0">
              <a:buNone/>
            </a:pPr>
            <a:r>
              <a:rPr lang="en-US" sz="1600" dirty="0"/>
              <a:t>     </a:t>
            </a:r>
          </a:p>
          <a:p>
            <a:pPr marL="0" indent="0">
              <a:buNone/>
            </a:pPr>
            <a:r>
              <a:rPr lang="en-US" sz="1600" dirty="0"/>
              <a:t>   </a:t>
            </a:r>
            <a:endParaRPr lang="en-US" sz="1400" dirty="0"/>
          </a:p>
          <a:p>
            <a:pPr marL="0" indent="0">
              <a:buFont typeface="Calibri" panose="020F0502020204030204" pitchFamily="34" charset="0"/>
              <a:buNone/>
            </a:pPr>
            <a:endParaRPr lang="en-US" sz="1500" dirty="0"/>
          </a:p>
          <a:p>
            <a:pPr marL="0" indent="0">
              <a:buFont typeface="Calibri" panose="020F0502020204030204" pitchFamily="34" charset="0"/>
              <a:buNone/>
            </a:pPr>
            <a:endParaRPr lang="en-US" sz="1500" dirty="0"/>
          </a:p>
        </p:txBody>
      </p:sp>
    </p:spTree>
    <p:extLst>
      <p:ext uri="{BB962C8B-B14F-4D97-AF65-F5344CB8AC3E}">
        <p14:creationId xmlns:p14="http://schemas.microsoft.com/office/powerpoint/2010/main" val="21119611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9B565-34D3-D9C3-AF69-0C0D1C18E09C}"/>
              </a:ext>
            </a:extLst>
          </p:cNvPr>
          <p:cNvSpPr>
            <a:spLocks noGrp="1"/>
          </p:cNvSpPr>
          <p:nvPr>
            <p:ph type="title"/>
          </p:nvPr>
        </p:nvSpPr>
        <p:spPr/>
        <p:txBody>
          <a:bodyPr>
            <a:normAutofit/>
          </a:bodyPr>
          <a:lstStyle/>
          <a:p>
            <a:r>
              <a:rPr lang="en-US" dirty="0"/>
              <a:t>24/7 Access to your favorite things on computer or app</a:t>
            </a:r>
            <a:br>
              <a:rPr lang="en-US" dirty="0"/>
            </a:br>
            <a:r>
              <a:rPr lang="en-US" sz="2800" b="0" dirty="0"/>
              <a:t>mooresvillelibrary.org</a:t>
            </a:r>
          </a:p>
        </p:txBody>
      </p:sp>
      <p:pic>
        <p:nvPicPr>
          <p:cNvPr id="6" name="Content Placeholder 5">
            <a:extLst>
              <a:ext uri="{FF2B5EF4-FFF2-40B4-BE49-F238E27FC236}">
                <a16:creationId xmlns:a16="http://schemas.microsoft.com/office/drawing/2014/main" id="{190233A7-1096-542D-0436-D7B30D239E5D}"/>
              </a:ext>
            </a:extLst>
          </p:cNvPr>
          <p:cNvPicPr>
            <a:picLocks noGrp="1" noChangeAspect="1"/>
          </p:cNvPicPr>
          <p:nvPr>
            <p:ph sz="half" idx="1"/>
          </p:nvPr>
        </p:nvPicPr>
        <p:blipFill>
          <a:blip r:embed="rId3"/>
          <a:stretch>
            <a:fillRect/>
          </a:stretch>
        </p:blipFill>
        <p:spPr>
          <a:xfrm>
            <a:off x="492237" y="1800185"/>
            <a:ext cx="6579993" cy="4140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Content Placeholder 11">
            <a:extLst>
              <a:ext uri="{FF2B5EF4-FFF2-40B4-BE49-F238E27FC236}">
                <a16:creationId xmlns:a16="http://schemas.microsoft.com/office/drawing/2014/main" id="{08D0804B-38EC-7BEB-2381-259B6E9D3CE4}"/>
              </a:ext>
            </a:extLst>
          </p:cNvPr>
          <p:cNvPicPr>
            <a:picLocks noGrp="1" noChangeAspect="1"/>
          </p:cNvPicPr>
          <p:nvPr>
            <p:ph sz="half" idx="2"/>
          </p:nvPr>
        </p:nvPicPr>
        <p:blipFill rotWithShape="1">
          <a:blip r:embed="rId4"/>
          <a:srcRect l="-1" t="7345" r="2161" b="8746"/>
          <a:stretch/>
        </p:blipFill>
        <p:spPr>
          <a:xfrm>
            <a:off x="7473821" y="1680112"/>
            <a:ext cx="4506686" cy="16141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D6D70726-B845-08E0-4FF3-E2A81E6C442C}"/>
              </a:ext>
            </a:extLst>
          </p:cNvPr>
          <p:cNvPicPr>
            <a:picLocks noChangeAspect="1"/>
          </p:cNvPicPr>
          <p:nvPr/>
        </p:nvPicPr>
        <p:blipFill>
          <a:blip r:embed="rId5"/>
          <a:stretch>
            <a:fillRect/>
          </a:stretch>
        </p:blipFill>
        <p:spPr>
          <a:xfrm>
            <a:off x="7547641" y="3563693"/>
            <a:ext cx="1912582" cy="19834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CEFD19C5-38AD-22D1-AA29-D2D2F589D370}"/>
              </a:ext>
            </a:extLst>
          </p:cNvPr>
          <p:cNvPicPr>
            <a:picLocks noChangeAspect="1"/>
          </p:cNvPicPr>
          <p:nvPr/>
        </p:nvPicPr>
        <p:blipFill rotWithShape="1">
          <a:blip r:embed="rId6"/>
          <a:srcRect l="-201808" t="-23494" r="203379" b="61127"/>
          <a:stretch/>
        </p:blipFill>
        <p:spPr>
          <a:xfrm>
            <a:off x="4952840" y="2705878"/>
            <a:ext cx="2250393" cy="1390262"/>
          </a:xfrm>
          <a:prstGeom prst="rect">
            <a:avLst/>
          </a:prstGeom>
        </p:spPr>
      </p:pic>
      <p:pic>
        <p:nvPicPr>
          <p:cNvPr id="20" name="Picture 19">
            <a:extLst>
              <a:ext uri="{FF2B5EF4-FFF2-40B4-BE49-F238E27FC236}">
                <a16:creationId xmlns:a16="http://schemas.microsoft.com/office/drawing/2014/main" id="{D9F5388D-CB85-090C-3106-C9CF09258784}"/>
              </a:ext>
            </a:extLst>
          </p:cNvPr>
          <p:cNvPicPr>
            <a:picLocks noChangeAspect="1"/>
          </p:cNvPicPr>
          <p:nvPr/>
        </p:nvPicPr>
        <p:blipFill rotWithShape="1">
          <a:blip r:embed="rId6"/>
          <a:srcRect l="-786" t="17561" r="1572" b="14231"/>
          <a:stretch/>
        </p:blipFill>
        <p:spPr>
          <a:xfrm>
            <a:off x="9655341" y="3619035"/>
            <a:ext cx="2044422" cy="1370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3561171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DA95-0345-D155-5523-ECBC8FA5B27D}"/>
              </a:ext>
            </a:extLst>
          </p:cNvPr>
          <p:cNvSpPr>
            <a:spLocks noGrp="1"/>
          </p:cNvSpPr>
          <p:nvPr>
            <p:ph type="title"/>
          </p:nvPr>
        </p:nvSpPr>
        <p:spPr/>
        <p:txBody>
          <a:bodyPr/>
          <a:lstStyle/>
          <a:p>
            <a:r>
              <a:rPr lang="en-US" dirty="0"/>
              <a:t>Online Resources for Students of All Ages</a:t>
            </a:r>
          </a:p>
        </p:txBody>
      </p:sp>
      <p:pic>
        <p:nvPicPr>
          <p:cNvPr id="9" name="Content Placeholder 5">
            <a:extLst>
              <a:ext uri="{FF2B5EF4-FFF2-40B4-BE49-F238E27FC236}">
                <a16:creationId xmlns:a16="http://schemas.microsoft.com/office/drawing/2014/main" id="{A133C4C6-83C0-5A76-B185-A8417CB28B57}"/>
              </a:ext>
            </a:extLst>
          </p:cNvPr>
          <p:cNvPicPr>
            <a:picLocks noGrp="1" noChangeAspect="1"/>
          </p:cNvPicPr>
          <p:nvPr>
            <p:ph sz="half" idx="2"/>
          </p:nvPr>
        </p:nvPicPr>
        <p:blipFill>
          <a:blip r:embed="rId3"/>
          <a:stretch>
            <a:fillRect/>
          </a:stretch>
        </p:blipFill>
        <p:spPr>
          <a:xfrm>
            <a:off x="6249843" y="3661004"/>
            <a:ext cx="4954588" cy="1454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5">
            <a:extLst>
              <a:ext uri="{FF2B5EF4-FFF2-40B4-BE49-F238E27FC236}">
                <a16:creationId xmlns:a16="http://schemas.microsoft.com/office/drawing/2014/main" id="{8C6F46E8-9EF2-5196-353D-28515AC2404B}"/>
              </a:ext>
            </a:extLst>
          </p:cNvPr>
          <p:cNvPicPr>
            <a:picLocks noGrp="1" noChangeAspect="1"/>
          </p:cNvPicPr>
          <p:nvPr>
            <p:ph sz="half" idx="1"/>
          </p:nvPr>
        </p:nvPicPr>
        <p:blipFill>
          <a:blip r:embed="rId4"/>
          <a:stretch>
            <a:fillRect/>
          </a:stretch>
        </p:blipFill>
        <p:spPr>
          <a:xfrm>
            <a:off x="744538" y="2258309"/>
            <a:ext cx="4954587" cy="2857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D1343548-E337-12E1-E5F8-24EC8DBBF117}"/>
              </a:ext>
            </a:extLst>
          </p:cNvPr>
          <p:cNvPicPr>
            <a:picLocks noChangeAspect="1"/>
          </p:cNvPicPr>
          <p:nvPr/>
        </p:nvPicPr>
        <p:blipFill>
          <a:blip r:embed="rId5"/>
          <a:stretch>
            <a:fillRect/>
          </a:stretch>
        </p:blipFill>
        <p:spPr>
          <a:xfrm>
            <a:off x="744538" y="1427575"/>
            <a:ext cx="787440" cy="768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30C36871-F843-95D9-AECC-55ED3622B8CA}"/>
              </a:ext>
            </a:extLst>
          </p:cNvPr>
          <p:cNvPicPr>
            <a:picLocks noChangeAspect="1"/>
          </p:cNvPicPr>
          <p:nvPr/>
        </p:nvPicPr>
        <p:blipFill>
          <a:blip r:embed="rId6"/>
          <a:stretch>
            <a:fillRect/>
          </a:stretch>
        </p:blipFill>
        <p:spPr>
          <a:xfrm>
            <a:off x="6175952" y="2317693"/>
            <a:ext cx="1130358" cy="1111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532526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A8746-29C3-23A4-6C55-1C000CC8AFE0}"/>
              </a:ext>
            </a:extLst>
          </p:cNvPr>
          <p:cNvSpPr>
            <a:spLocks noGrp="1"/>
          </p:cNvSpPr>
          <p:nvPr>
            <p:ph type="title"/>
          </p:nvPr>
        </p:nvSpPr>
        <p:spPr/>
        <p:txBody>
          <a:bodyPr/>
          <a:lstStyle/>
          <a:p>
            <a:r>
              <a:rPr lang="en-US" dirty="0"/>
              <a:t>The Ultimate Resource</a:t>
            </a:r>
          </a:p>
        </p:txBody>
      </p:sp>
      <p:pic>
        <p:nvPicPr>
          <p:cNvPr id="4" name="Picture 3">
            <a:extLst>
              <a:ext uri="{FF2B5EF4-FFF2-40B4-BE49-F238E27FC236}">
                <a16:creationId xmlns:a16="http://schemas.microsoft.com/office/drawing/2014/main" id="{FB99122B-507A-1833-4788-5FA04B9A6169}"/>
              </a:ext>
            </a:extLst>
          </p:cNvPr>
          <p:cNvPicPr>
            <a:picLocks noChangeAspect="1"/>
          </p:cNvPicPr>
          <p:nvPr/>
        </p:nvPicPr>
        <p:blipFill>
          <a:blip r:embed="rId3"/>
          <a:stretch>
            <a:fillRect/>
          </a:stretch>
        </p:blipFill>
        <p:spPr>
          <a:xfrm>
            <a:off x="359063" y="1659442"/>
            <a:ext cx="5061007" cy="2816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F5A14E8F-5634-FCAB-94A5-304711E2E5E8}"/>
              </a:ext>
            </a:extLst>
          </p:cNvPr>
          <p:cNvPicPr>
            <a:picLocks noChangeAspect="1"/>
          </p:cNvPicPr>
          <p:nvPr/>
        </p:nvPicPr>
        <p:blipFill>
          <a:blip r:embed="rId4"/>
          <a:stretch>
            <a:fillRect/>
          </a:stretch>
        </p:blipFill>
        <p:spPr>
          <a:xfrm>
            <a:off x="5423910" y="1659441"/>
            <a:ext cx="6409028" cy="2816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CAA73FBD-C72F-7392-A655-B435DA68244D}"/>
              </a:ext>
            </a:extLst>
          </p:cNvPr>
          <p:cNvPicPr>
            <a:picLocks noChangeAspect="1"/>
          </p:cNvPicPr>
          <p:nvPr/>
        </p:nvPicPr>
        <p:blipFill>
          <a:blip r:embed="rId5"/>
          <a:stretch>
            <a:fillRect/>
          </a:stretch>
        </p:blipFill>
        <p:spPr>
          <a:xfrm>
            <a:off x="3073428" y="4613355"/>
            <a:ext cx="5558890" cy="16595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4277619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161CD-DD6C-511E-BC5D-6E95C2FCA6F8}"/>
              </a:ext>
            </a:extLst>
          </p:cNvPr>
          <p:cNvSpPr>
            <a:spLocks noGrp="1"/>
          </p:cNvSpPr>
          <p:nvPr>
            <p:ph type="title"/>
          </p:nvPr>
        </p:nvSpPr>
        <p:spPr/>
        <p:txBody>
          <a:bodyPr/>
          <a:lstStyle/>
          <a:p>
            <a:r>
              <a:rPr lang="en-US" dirty="0"/>
              <a:t>Resources for Grade 4+ Teachers and Test Preparation</a:t>
            </a:r>
          </a:p>
        </p:txBody>
      </p:sp>
      <p:pic>
        <p:nvPicPr>
          <p:cNvPr id="9" name="Content Placeholder 5">
            <a:extLst>
              <a:ext uri="{FF2B5EF4-FFF2-40B4-BE49-F238E27FC236}">
                <a16:creationId xmlns:a16="http://schemas.microsoft.com/office/drawing/2014/main" id="{3D965C53-13D0-803A-4580-A0982F6BAEF6}"/>
              </a:ext>
            </a:extLst>
          </p:cNvPr>
          <p:cNvPicPr>
            <a:picLocks noGrp="1" noChangeAspect="1"/>
          </p:cNvPicPr>
          <p:nvPr>
            <p:ph sz="half" idx="2"/>
          </p:nvPr>
        </p:nvPicPr>
        <p:blipFill>
          <a:blip r:embed="rId3"/>
          <a:stretch>
            <a:fillRect/>
          </a:stretch>
        </p:blipFill>
        <p:spPr>
          <a:xfrm>
            <a:off x="6211425" y="1483468"/>
            <a:ext cx="4391025" cy="46617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Content Placeholder 10">
            <a:extLst>
              <a:ext uri="{FF2B5EF4-FFF2-40B4-BE49-F238E27FC236}">
                <a16:creationId xmlns:a16="http://schemas.microsoft.com/office/drawing/2014/main" id="{A84D7DF3-4E89-16C1-EB25-CEFFECCB5E1B}"/>
              </a:ext>
            </a:extLst>
          </p:cNvPr>
          <p:cNvPicPr>
            <a:picLocks noGrp="1" noChangeAspect="1"/>
          </p:cNvPicPr>
          <p:nvPr>
            <p:ph sz="half" idx="1"/>
          </p:nvPr>
        </p:nvPicPr>
        <p:blipFill>
          <a:blip r:embed="rId4"/>
          <a:stretch>
            <a:fillRect/>
          </a:stretch>
        </p:blipFill>
        <p:spPr>
          <a:xfrm>
            <a:off x="872969" y="1812925"/>
            <a:ext cx="4697725" cy="3748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953962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1ABD6-5129-9A25-04C6-2887470AC231}"/>
              </a:ext>
            </a:extLst>
          </p:cNvPr>
          <p:cNvSpPr>
            <a:spLocks noGrp="1"/>
          </p:cNvSpPr>
          <p:nvPr>
            <p:ph type="title"/>
          </p:nvPr>
        </p:nvSpPr>
        <p:spPr/>
        <p:txBody>
          <a:bodyPr/>
          <a:lstStyle/>
          <a:p>
            <a:r>
              <a:rPr lang="en-US" dirty="0"/>
              <a:t>Career Information links on our Online Resources Tab</a:t>
            </a:r>
          </a:p>
        </p:txBody>
      </p:sp>
      <p:pic>
        <p:nvPicPr>
          <p:cNvPr id="4" name="Picture 3">
            <a:extLst>
              <a:ext uri="{FF2B5EF4-FFF2-40B4-BE49-F238E27FC236}">
                <a16:creationId xmlns:a16="http://schemas.microsoft.com/office/drawing/2014/main" id="{51B6C4EA-19B8-6C88-D234-8EDABDD87B14}"/>
              </a:ext>
            </a:extLst>
          </p:cNvPr>
          <p:cNvPicPr>
            <a:picLocks noChangeAspect="1"/>
          </p:cNvPicPr>
          <p:nvPr/>
        </p:nvPicPr>
        <p:blipFill>
          <a:blip r:embed="rId3"/>
          <a:stretch>
            <a:fillRect/>
          </a:stretch>
        </p:blipFill>
        <p:spPr>
          <a:xfrm>
            <a:off x="187036" y="1461974"/>
            <a:ext cx="6190571" cy="47897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5B062AD3-44DE-7CE7-15AC-A41D9911BA2B}"/>
              </a:ext>
            </a:extLst>
          </p:cNvPr>
          <p:cNvPicPr>
            <a:picLocks noChangeAspect="1"/>
          </p:cNvPicPr>
          <p:nvPr/>
        </p:nvPicPr>
        <p:blipFill>
          <a:blip r:embed="rId4"/>
          <a:stretch>
            <a:fillRect/>
          </a:stretch>
        </p:blipFill>
        <p:spPr>
          <a:xfrm>
            <a:off x="6543663" y="1461974"/>
            <a:ext cx="5283973" cy="3723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26242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RetrospectVTI">
  <a:themeElements>
    <a:clrScheme name="Custom 4">
      <a:dk1>
        <a:srgbClr val="021127"/>
      </a:dk1>
      <a:lt1>
        <a:sysClr val="window" lastClr="FFFFFF"/>
      </a:lt1>
      <a:dk2>
        <a:srgbClr val="242852"/>
      </a:dk2>
      <a:lt2>
        <a:srgbClr val="D7D2D9"/>
      </a:lt2>
      <a:accent1>
        <a:srgbClr val="374C81"/>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lassic-Corporate_Teach a Course_02_Win32_MO - v3" id="{9EE2A5A3-E40E-40AC-9760-FB610F2897F3}" vid="{7FC277D3-686C-411B-BE49-3E65515A7D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5bc67ea4-cc73-43b2-a2d1-c1d089459b0f" xsi:nil="true"/>
    <SharedWithUsers xmlns="23743b30-6d96-4f5e-a523-12019bec57da">
      <UserInfo>
        <DisplayName>Allison, Deanna</DisplayName>
        <AccountId>1763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C1A110098D431429419C8B94DEA7DC8" ma:contentTypeVersion="" ma:contentTypeDescription="Create a new document." ma:contentTypeScope="" ma:versionID="00e148d121f3538d144a7928b7025cbe">
  <xsd:schema xmlns:xsd="http://www.w3.org/2001/XMLSchema" xmlns:xs="http://www.w3.org/2001/XMLSchema" xmlns:p="http://schemas.microsoft.com/office/2006/metadata/properties" xmlns:ns2="23743b30-6d96-4f5e-a523-12019bec57da" xmlns:ns3="5bc67ea4-cc73-43b2-a2d1-c1d089459b0f" targetNamespace="http://schemas.microsoft.com/office/2006/metadata/properties" ma:root="true" ma:fieldsID="1af667cefac1092418b2ce8f62ba96aa" ns2:_="" ns3:_="">
    <xsd:import namespace="23743b30-6d96-4f5e-a523-12019bec57da"/>
    <xsd:import namespace="5bc67ea4-cc73-43b2-a2d1-c1d089459b0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743b30-6d96-4f5e-a523-12019bec57d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bc67ea4-cc73-43b2-a2d1-c1d089459b0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8F16D9-EB65-4F11-9CD9-58377B437CF8}">
  <ds:schemaRefs>
    <ds:schemaRef ds:uri="23743b30-6d96-4f5e-a523-12019bec57da"/>
    <ds:schemaRef ds:uri="5bc67ea4-cc73-43b2-a2d1-c1d089459b0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C65060F-1094-41F3-95E3-03DA10677CAD}">
  <ds:schemaRefs>
    <ds:schemaRef ds:uri="http://schemas.microsoft.com/sharepoint/v3/contenttype/forms"/>
  </ds:schemaRefs>
</ds:datastoreItem>
</file>

<file path=customXml/itemProps3.xml><?xml version="1.0" encoding="utf-8"?>
<ds:datastoreItem xmlns:ds="http://schemas.openxmlformats.org/officeDocument/2006/customXml" ds:itemID="{0B02A164-1A03-4811-82FE-12C9F2EC12D1}">
  <ds:schemaRefs>
    <ds:schemaRef ds:uri="23743b30-6d96-4f5e-a523-12019bec57da"/>
    <ds:schemaRef ds:uri="5bc67ea4-cc73-43b2-a2d1-c1d089459b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Classic corporate teach a course slides</Template>
  <TotalTime>723</TotalTime>
  <Words>1525</Words>
  <Application>Microsoft Office PowerPoint</Application>
  <PresentationFormat>Widescreen</PresentationFormat>
  <Paragraphs>128</Paragraphs>
  <Slides>14</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Aptos</vt:lpstr>
      <vt:lpstr>Arial</vt:lpstr>
      <vt:lpstr>Calibri</vt:lpstr>
      <vt:lpstr>Corbel</vt:lpstr>
      <vt:lpstr>Courier New</vt:lpstr>
      <vt:lpstr>Lato</vt:lpstr>
      <vt:lpstr>RetrospectVTI</vt:lpstr>
      <vt:lpstr>Your place to Connect, Discover and Grow!</vt:lpstr>
      <vt:lpstr>Library Access and Locations</vt:lpstr>
      <vt:lpstr>Your Library Card </vt:lpstr>
      <vt:lpstr>Connect, Discover and Grow</vt:lpstr>
      <vt:lpstr>24/7 Access to your favorite things on computer or app mooresvillelibrary.org</vt:lpstr>
      <vt:lpstr>Online Resources for Students of All Ages</vt:lpstr>
      <vt:lpstr>The Ultimate Resource</vt:lpstr>
      <vt:lpstr>Resources for Grade 4+ Teachers and Test Preparation</vt:lpstr>
      <vt:lpstr>Career Information links on our Online Resources Tab</vt:lpstr>
      <vt:lpstr>Resources for K-6 Teachers, Parents and Students</vt:lpstr>
      <vt:lpstr>Lexile and Accelerated Reading Levels with Novel List Plus</vt:lpstr>
      <vt:lpstr>Programs, hotspots, books and other things</vt:lpstr>
      <vt:lpstr>Collaborative and Quiet Space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Falgout, Beau</dc:creator>
  <cp:lastModifiedBy>Lytle, Marian</cp:lastModifiedBy>
  <cp:revision>2</cp:revision>
  <cp:lastPrinted>2021-02-16T15:33:22Z</cp:lastPrinted>
  <dcterms:created xsi:type="dcterms:W3CDTF">2020-10-29T14:32:48Z</dcterms:created>
  <dcterms:modified xsi:type="dcterms:W3CDTF">2024-07-31T19:10:31Z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0x010100DC1A110098D431429419C8B94DEA7DC8</vt:lpwstr>
  </property>
</Properties>
</file>