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67" r:id="rId3"/>
    <p:sldId id="268" r:id="rId4"/>
    <p:sldId id="266" r:id="rId5"/>
    <p:sldId id="256" r:id="rId6"/>
    <p:sldId id="259" r:id="rId7"/>
    <p:sldId id="258" r:id="rId8"/>
    <p:sldId id="264" r:id="rId9"/>
    <p:sldId id="262" r:id="rId10"/>
    <p:sldId id="263" r:id="rId11"/>
    <p:sldId id="265" r:id="rId12"/>
    <p:sldId id="260" r:id="rId13"/>
    <p:sldId id="27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7E497-6955-4D3D-8124-0A439BEA28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7E9F2A-E892-4DD7-990E-E6EEBC8DF4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1BB347-5FA3-429A-9652-DBBEBCBD2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088-F264-4E19-B245-CD8544BE6D22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E8784B-E583-44EB-BEB1-AD8078377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473437-A95B-4604-8D48-237C16752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AF0BF-0C7E-4C0F-B07E-E952473D6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232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DE471-41CB-496D-95F9-8FA8824E3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92351B-1D7C-47A9-A2CC-169B750084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08B112-903E-4DEE-9C4F-526B616DD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088-F264-4E19-B245-CD8544BE6D22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09410F-3DD1-4AF7-8AF7-EA008E276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346B29-F7CC-48DC-8B9E-418287A58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AF0BF-0C7E-4C0F-B07E-E952473D6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158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77E7A3-5AE6-40BC-BCCA-9C0C97F6E9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FD055A-DA6B-46E9-9D07-B9AD6B4BB8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0D97C0-24DD-4CA6-B85F-BAFE5ACE5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088-F264-4E19-B245-CD8544BE6D22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C8C562-8C6E-4D4A-BC5A-67E806B5A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755012-5914-4243-B5E4-7099F24CB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AF0BF-0C7E-4C0F-B07E-E952473D6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23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6E328-B7EB-4740-AB8A-0A92FF771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6D6B8E-9A94-4BA4-95B0-0A2B028D53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F9F9FC-FC59-44AE-B646-97CDA8793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088-F264-4E19-B245-CD8544BE6D22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D13F32-B987-4EE6-8FBC-ABB8FCC28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ABA9DD-C2E2-46AA-9082-216F23000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AF0BF-0C7E-4C0F-B07E-E952473D6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947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9322D-638C-447B-B649-5CC05222F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AE766F-EEAB-4FEC-8A53-1347B4959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1FAD7C-64F5-49BF-8CF7-1356422C1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088-F264-4E19-B245-CD8544BE6D22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154A8-A323-42A3-A1BF-068D139FF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B0B358-7964-43B9-BB22-5118D762E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AF0BF-0C7E-4C0F-B07E-E952473D6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226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F841C-1367-472C-8CA4-7AFEB17DF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C0CC6F-B8E9-4E33-9860-B6FB70B787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EE80E4-DA68-4E62-A318-CD771195FE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F8ACF3-AA99-48F0-B9F4-E85E6647D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088-F264-4E19-B245-CD8544BE6D22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568AFB-1F60-45CF-94D3-13BBFD01D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BF9195-491B-4131-9732-3975B7BEF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AF0BF-0C7E-4C0F-B07E-E952473D6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804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EF295-89C1-4F4A-A965-338F205AC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D797C0-D38D-4105-B384-16D5713446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C926E7-90EB-46A1-BA4C-3F3EF92B56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052D47-F991-4220-8CE2-698612E65F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CA9EB9-B380-4003-BDCF-911CA59BDE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A636D6-6460-4AB7-B117-8DE7DD7B9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088-F264-4E19-B245-CD8544BE6D22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5A491C-7BC6-424A-8822-93E7A8D57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DB42CFB-9E29-4CC2-9307-455AA37AA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AF0BF-0C7E-4C0F-B07E-E952473D6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300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083B7-56D5-4F65-BE98-C6AAFD92D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2BD982-B528-47B9-BC00-C5E4353D8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088-F264-4E19-B245-CD8544BE6D22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7E4B83-DB8F-4E87-A61D-118933F47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45B969-389A-4B8E-B4FF-B41DC1256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AF0BF-0C7E-4C0F-B07E-E952473D6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911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B3FB96-B70D-4CC9-AE47-E42829F7E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088-F264-4E19-B245-CD8544BE6D22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7FE8DF-F9DA-4F4D-A95C-B9ECA57FA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8ACF87-84D9-4328-92AA-20F152F7C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AF0BF-0C7E-4C0F-B07E-E952473D6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492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BB9D9-197C-4BDB-A6E8-F9C36FBAA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8F9C55-9335-4391-8EED-D74D9EAF93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F717F8-7F30-4121-9CF5-89499706E4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8FCB6E-AE60-4535-91F1-232E728DD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088-F264-4E19-B245-CD8544BE6D22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16E23C-4587-4482-9DC4-4A7CA0C4B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28C39B-A49B-4D6B-899A-9D8561D76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AF0BF-0C7E-4C0F-B07E-E952473D6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03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8517C-08A6-4356-8E33-BC526F45B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3D5F9F-286E-4347-9D2A-16B21202EE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252619-C3F5-4C03-853D-C7D618D2AD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656538-764C-4E6D-B290-2EE125229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088-F264-4E19-B245-CD8544BE6D22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B03086-2264-4A92-8992-E47B2B34F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C9755A-7657-43C0-834D-3F446F4BE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AF0BF-0C7E-4C0F-B07E-E952473D6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162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0D4025-BDFC-4E44-AE32-615A21255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EAAE7D-09CB-47AC-80B1-A974CDCF08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3E62C3-A836-4F84-B06F-0D7B14E280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BCC088-F264-4E19-B245-CD8544BE6D22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F84C19-2D0A-4998-81D4-7A6ED02551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1B54B8-EB16-4CA2-B932-C32393011F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FAF0BF-0C7E-4C0F-B07E-E952473D6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531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67E0C-D16E-498B-A856-6341B2F7EE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ENERGY UPDATE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A7AFA4-BFAA-403D-B950-825CBFAAFB1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ROTARY PRESENTATION-FOCUS ON NATURAL GAS</a:t>
            </a:r>
          </a:p>
        </p:txBody>
      </p:sp>
    </p:spTree>
    <p:extLst>
      <p:ext uri="{BB962C8B-B14F-4D97-AF65-F5344CB8AC3E}">
        <p14:creationId xmlns:p14="http://schemas.microsoft.com/office/powerpoint/2010/main" val="23731204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50A2861-374C-4498-B81A-58BD685C14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535" y="0"/>
            <a:ext cx="99489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4187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0C4F66A-450D-41B5-A1CF-8A27AE30E1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1212" y="776287"/>
            <a:ext cx="9134184" cy="6035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1548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A429C4B-ECBC-4E28-9C10-33C695F906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261" y="1017037"/>
            <a:ext cx="11185379" cy="525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3351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75808-F71B-4549-953D-1E2370F7D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YOU CAN EXPECT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8188F5-5CA0-460F-BCD2-BD56704E25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Already seeing higher gasoline prices at the pump</a:t>
            </a:r>
          </a:p>
          <a:p>
            <a:r>
              <a:rPr lang="en-US" dirty="0"/>
              <a:t>Electric bills this summer and winter will be higher than the past</a:t>
            </a:r>
          </a:p>
          <a:p>
            <a:pPr lvl="1"/>
            <a:r>
              <a:rPr lang="en-US" dirty="0"/>
              <a:t>Both price and energy consumption</a:t>
            </a:r>
          </a:p>
          <a:p>
            <a:r>
              <a:rPr lang="en-US" dirty="0"/>
              <a:t>Expect much higher natural gas prices this winter if markets stay where they are</a:t>
            </a:r>
          </a:p>
          <a:p>
            <a:r>
              <a:rPr lang="en-US" dirty="0"/>
              <a:t>Increased prices for plastics, fertilizers, and chemicals that use natural gas in their products, among many</a:t>
            </a:r>
          </a:p>
        </p:txBody>
      </p:sp>
    </p:spTree>
    <p:extLst>
      <p:ext uri="{BB962C8B-B14F-4D97-AF65-F5344CB8AC3E}">
        <p14:creationId xmlns:p14="http://schemas.microsoft.com/office/powerpoint/2010/main" val="2275974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22FF60-DA37-4D75-B14C-9AE67BF345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530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D4F21-7CDE-4115-B0D0-570CAEBAC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CRUDE TO GASOLINE-THE BASICS</a:t>
            </a:r>
            <a:br>
              <a:rPr lang="en-US" dirty="0"/>
            </a:br>
            <a:r>
              <a:rPr lang="en-US" sz="2800" dirty="0"/>
              <a:t>(ESTIMATED AMOUNTS)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6EDD5F-B446-4010-A842-FE1BF20CBB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COST OF BARRELL  OF CRUDE			$104</a:t>
            </a:r>
          </a:p>
          <a:p>
            <a:r>
              <a:rPr lang="en-US" dirty="0"/>
              <a:t>COST PER GALLON OF CRUDE (42 GAL)	$2.47</a:t>
            </a:r>
          </a:p>
          <a:p>
            <a:r>
              <a:rPr lang="en-US" dirty="0"/>
              <a:t>COST TO TRANSPORT CRUDE TO REFIN.	$.10</a:t>
            </a:r>
          </a:p>
          <a:p>
            <a:r>
              <a:rPr lang="en-US" dirty="0"/>
              <a:t>COST TO “CRACK (CRUDE TO GAS)		$.60</a:t>
            </a:r>
          </a:p>
          <a:p>
            <a:r>
              <a:rPr lang="en-US" dirty="0"/>
              <a:t>COST TO TRANSPORT GAS TO STORE		$.20  (includes pipeline)</a:t>
            </a:r>
          </a:p>
          <a:p>
            <a:r>
              <a:rPr lang="en-US" dirty="0"/>
              <a:t>FEDERAL EXCISE TAX				$.184</a:t>
            </a:r>
          </a:p>
          <a:p>
            <a:r>
              <a:rPr lang="en-US" dirty="0"/>
              <a:t>NORTH CAROLINA EXCISE TAX			$.385</a:t>
            </a:r>
          </a:p>
          <a:p>
            <a:pPr lvl="1"/>
            <a:r>
              <a:rPr lang="en-US" dirty="0"/>
              <a:t>TOTAL COST TO RETAILER					$3.94</a:t>
            </a:r>
          </a:p>
          <a:p>
            <a:pPr lvl="1"/>
            <a:r>
              <a:rPr lang="en-US" dirty="0"/>
              <a:t>COST TO CONSUMER						$4.30 (TODAY)			</a:t>
            </a:r>
          </a:p>
        </p:txBody>
      </p:sp>
    </p:spTree>
    <p:extLst>
      <p:ext uri="{BB962C8B-B14F-4D97-AF65-F5344CB8AC3E}">
        <p14:creationId xmlns:p14="http://schemas.microsoft.com/office/powerpoint/2010/main" val="551451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A17109B-F750-41E2-B2D7-5FE46BBC43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958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95B24C-80A2-4DB8-9547-E6E75B0A7E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697" y="919064"/>
            <a:ext cx="10428605" cy="501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158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DA461CB-5929-432F-B5C1-4212B98E6E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451" y="783771"/>
            <a:ext cx="10818424" cy="5514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050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C2267BE-B5AA-4875-AC82-64F922835D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3434" y="0"/>
            <a:ext cx="90051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3509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0FA837D-4607-464D-970A-D2398B0C63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6610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80A1A56-B509-46C4-B83F-C3FD471FC2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9625" y="1571625"/>
            <a:ext cx="2952750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7714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183</Words>
  <Application>Microsoft Office PowerPoint</Application>
  <PresentationFormat>Widescreen</PresentationFormat>
  <Paragraphs>18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ENERGY UPDATE</vt:lpstr>
      <vt:lpstr>PowerPoint Presentation</vt:lpstr>
      <vt:lpstr>CRUDE TO GASOLINE-THE BASICS (ESTIMATED AMOUNTS)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YOU CAN EXPECT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Alec Natt</dc:creator>
  <cp:lastModifiedBy>Alec Natt</cp:lastModifiedBy>
  <cp:revision>15</cp:revision>
  <dcterms:created xsi:type="dcterms:W3CDTF">2022-07-10T13:21:27Z</dcterms:created>
  <dcterms:modified xsi:type="dcterms:W3CDTF">2022-07-12T15:43:40Z</dcterms:modified>
</cp:coreProperties>
</file>