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91" r:id="rId1"/>
    <p:sldMasterId id="2147484004" r:id="rId2"/>
    <p:sldMasterId id="2147484017" r:id="rId3"/>
    <p:sldMasterId id="2147484030" r:id="rId4"/>
    <p:sldMasterId id="2147484043" r:id="rId5"/>
  </p:sldMasterIdLst>
  <p:notesMasterIdLst>
    <p:notesMasterId r:id="rId22"/>
  </p:notesMasterIdLst>
  <p:handoutMasterIdLst>
    <p:handoutMasterId r:id="rId23"/>
  </p:handout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9" r:id="rId18"/>
    <p:sldId id="270" r:id="rId19"/>
    <p:sldId id="271" r:id="rId20"/>
    <p:sldId id="272" r:id="rId21"/>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Verdana" panose="020B060403050404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Verdana" panose="020B060403050404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Verdana" panose="020B060403050404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Verdana" panose="020B060403050404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Verdana" panose="020B060403050404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5C2E91"/>
    <a:srgbClr val="CC0000"/>
    <a:srgbClr val="A92B31"/>
    <a:srgbClr val="F15922"/>
    <a:srgbClr val="C6168D"/>
    <a:srgbClr val="0060AF"/>
    <a:srgbClr val="DD5828"/>
    <a:srgbClr val="FFFFFF"/>
    <a:srgbClr val="FCAF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97" autoAdjust="0"/>
    <p:restoredTop sz="94654" autoAdjust="0"/>
  </p:normalViewPr>
  <p:slideViewPr>
    <p:cSldViewPr snapToGrid="0">
      <p:cViewPr varScale="1">
        <p:scale>
          <a:sx n="69" d="100"/>
          <a:sy n="69" d="100"/>
        </p:scale>
        <p:origin x="116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035CBD2-F6E4-4955-A350-A3AE9A6452C9}" type="datetimeFigureOut">
              <a:rPr lang="en-US" smtClean="0"/>
              <a:t>3/19/2025</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BD05A35-CC25-4FC0-860A-9C7CC5E82C70}" type="slidenum">
              <a:rPr lang="en-US" smtClean="0"/>
              <a:t>‹#›</a:t>
            </a:fld>
            <a:endParaRPr lang="en-US" dirty="0"/>
          </a:p>
        </p:txBody>
      </p:sp>
    </p:spTree>
    <p:extLst>
      <p:ext uri="{BB962C8B-B14F-4D97-AF65-F5344CB8AC3E}">
        <p14:creationId xmlns:p14="http://schemas.microsoft.com/office/powerpoint/2010/main" val="925113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eaLnBrk="0" hangingPunct="0">
              <a:defRPr sz="1200">
                <a:latin typeface="Verdana" pitchFamily="64" charset="0"/>
                <a:ea typeface="ＭＳ Ｐゴシック" pitchFamily="64" charset="-128"/>
                <a:cs typeface="ＭＳ Ｐゴシック" pitchFamily="64" charset="-128"/>
              </a:defRPr>
            </a:lvl1pPr>
          </a:lstStyle>
          <a:p>
            <a:pPr>
              <a:defRPr/>
            </a:pPr>
            <a:endParaRPr lang="en-US" dirty="0"/>
          </a:p>
        </p:txBody>
      </p:sp>
      <p:sp>
        <p:nvSpPr>
          <p:cNvPr id="4099"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eaLnBrk="0" hangingPunct="0">
              <a:defRPr sz="1200">
                <a:latin typeface="Verdana" pitchFamily="64" charset="0"/>
                <a:ea typeface="ＭＳ Ｐゴシック" pitchFamily="64" charset="-128"/>
                <a:cs typeface="ＭＳ Ｐゴシック" pitchFamily="64" charset="-128"/>
              </a:defRPr>
            </a:lvl1pPr>
          </a:lstStyle>
          <a:p>
            <a:pPr>
              <a:defRPr/>
            </a:pPr>
            <a:endParaRPr lang="en-US" dirty="0"/>
          </a:p>
        </p:txBody>
      </p:sp>
      <p:sp>
        <p:nvSpPr>
          <p:cNvPr id="11366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eaLnBrk="0" hangingPunct="0">
              <a:defRPr sz="1200">
                <a:latin typeface="Verdana" pitchFamily="64" charset="0"/>
                <a:ea typeface="ＭＳ Ｐゴシック" pitchFamily="64" charset="-128"/>
                <a:cs typeface="ＭＳ Ｐゴシック" pitchFamily="64" charset="-128"/>
              </a:defRPr>
            </a:lvl1pPr>
          </a:lstStyle>
          <a:p>
            <a:pPr>
              <a:defRPr/>
            </a:pPr>
            <a:endParaRPr lang="en-US" dirty="0"/>
          </a:p>
        </p:txBody>
      </p:sp>
      <p:sp>
        <p:nvSpPr>
          <p:cNvPr id="4103"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eaLnBrk="0" hangingPunct="0">
              <a:defRPr sz="1200"/>
            </a:lvl1pPr>
          </a:lstStyle>
          <a:p>
            <a:fld id="{8A9730C8-F73D-4FBC-8365-B48BFD6E5F98}"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ＭＳ Ｐゴシック" pitchFamily="64" charset="-128"/>
      </a:defRPr>
    </a:lvl1pPr>
    <a:lvl2pPr marL="4572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2pPr>
    <a:lvl3pPr marL="9144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3pPr>
    <a:lvl4pPr marL="13716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4pPr>
    <a:lvl5pPr marL="18288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1638" y="466725"/>
            <a:ext cx="137477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62725" y="1068388"/>
            <a:ext cx="1692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smtClean="0"/>
              <a:t>Click to edit Master subtitle style</a:t>
            </a:r>
            <a:endParaRPr lang="en-US" dirty="0"/>
          </a:p>
        </p:txBody>
      </p:sp>
      <p:sp>
        <p:nvSpPr>
          <p:cNvPr id="14" name="Text Placeholder 13"/>
          <p:cNvSpPr>
            <a:spLocks noGrp="1"/>
          </p:cNvSpPr>
          <p:nvPr>
            <p:ph type="body" sz="quarter" idx="14"/>
          </p:nvPr>
        </p:nvSpPr>
        <p:spPr>
          <a:xfrm>
            <a:off x="356616" y="4325112"/>
            <a:ext cx="1901825" cy="552450"/>
          </a:xfrm>
        </p:spPr>
        <p:txBody>
          <a:bodyPr/>
          <a:lstStyle>
            <a:lvl1pPr>
              <a:defRPr sz="1200">
                <a:solidFill>
                  <a:schemeClr val="tx2"/>
                </a:solidFill>
              </a:defRPr>
            </a:lvl1pPr>
          </a:lstStyle>
          <a:p>
            <a:pPr lvl="0"/>
            <a:r>
              <a:rPr lang="en-US" smtClean="0"/>
              <a:t>Edit Master text styles</a:t>
            </a:r>
          </a:p>
        </p:txBody>
      </p:sp>
    </p:spTree>
    <p:extLst>
      <p:ext uri="{BB962C8B-B14F-4D97-AF65-F5344CB8AC3E}">
        <p14:creationId xmlns:p14="http://schemas.microsoft.com/office/powerpoint/2010/main" val="663662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Slide Number Placeholder 4"/>
          <p:cNvSpPr>
            <a:spLocks noGrp="1"/>
          </p:cNvSpPr>
          <p:nvPr>
            <p:ph type="sldNum" sz="quarter" idx="10"/>
          </p:nvPr>
        </p:nvSpPr>
        <p:spPr/>
        <p:txBody>
          <a:bodyPr/>
          <a:lstStyle>
            <a:lvl1pPr>
              <a:defRPr/>
            </a:lvl1pPr>
          </a:lstStyle>
          <a:p>
            <a:fld id="{F9521218-8931-4907-8098-0CB85F9022F4}" type="slidenum">
              <a:rPr lang="en-US" altLang="en-US"/>
              <a:pPr/>
              <a:t>‹#›</a:t>
            </a:fld>
            <a:endParaRPr lang="en-US" alt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 PRESENTATION TITLE HERE | ©2011 YMCA of the USA</a:t>
            </a:r>
          </a:p>
        </p:txBody>
      </p:sp>
    </p:spTree>
    <p:extLst>
      <p:ext uri="{BB962C8B-B14F-4D97-AF65-F5344CB8AC3E}">
        <p14:creationId xmlns:p14="http://schemas.microsoft.com/office/powerpoint/2010/main" val="2328237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Slide Number Placeholder 4"/>
          <p:cNvSpPr>
            <a:spLocks noGrp="1"/>
          </p:cNvSpPr>
          <p:nvPr>
            <p:ph type="sldNum" sz="quarter" idx="10"/>
          </p:nvPr>
        </p:nvSpPr>
        <p:spPr/>
        <p:txBody>
          <a:bodyPr/>
          <a:lstStyle>
            <a:lvl1pPr>
              <a:defRPr/>
            </a:lvl1pPr>
          </a:lstStyle>
          <a:p>
            <a:fld id="{8AC076C1-6CAC-446F-917D-CB13068CA7F8}" type="slidenum">
              <a:rPr lang="en-US" altLang="en-US"/>
              <a:pPr/>
              <a:t>‹#›</a:t>
            </a:fld>
            <a:endParaRPr lang="en-US" alt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 PRESENTATION TITLE HERE | ©2011 YMCA of the USA</a:t>
            </a:r>
          </a:p>
        </p:txBody>
      </p:sp>
    </p:spTree>
    <p:extLst>
      <p:ext uri="{BB962C8B-B14F-4D97-AF65-F5344CB8AC3E}">
        <p14:creationId xmlns:p14="http://schemas.microsoft.com/office/powerpoint/2010/main" val="2098285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3B71A34-07B7-47AF-9252-E26F597ABCD7}" type="slidenum">
              <a:rPr lang="en-US" altLang="en-US"/>
              <a:pPr/>
              <a:t>‹#›</a:t>
            </a:fld>
            <a:endParaRPr lang="en-US" alt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 PRESENTATION TITLE HERE | ©2011 YMCA of the USA</a:t>
            </a:r>
          </a:p>
        </p:txBody>
      </p:sp>
    </p:spTree>
    <p:extLst>
      <p:ext uri="{BB962C8B-B14F-4D97-AF65-F5344CB8AC3E}">
        <p14:creationId xmlns:p14="http://schemas.microsoft.com/office/powerpoint/2010/main" val="14541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AB81EC97-EA8B-433A-9DB5-54C3C61E1EE2}" type="slidenum">
              <a:rPr lang="en-US" altLang="en-US"/>
              <a:pPr/>
              <a:t>‹#›</a:t>
            </a:fld>
            <a:endParaRPr lang="en-US" alt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 PRESENTATION TITLE HERE | ©2011 YMCA of the USA</a:t>
            </a:r>
          </a:p>
        </p:txBody>
      </p:sp>
    </p:spTree>
    <p:extLst>
      <p:ext uri="{BB962C8B-B14F-4D97-AF65-F5344CB8AC3E}">
        <p14:creationId xmlns:p14="http://schemas.microsoft.com/office/powerpoint/2010/main" val="2909815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1638" y="466725"/>
            <a:ext cx="137477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62725" y="1068388"/>
            <a:ext cx="1692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smtClean="0"/>
              <a:t>Click to edit Master subtitle style</a:t>
            </a:r>
            <a:endParaRPr lang="en-US" dirty="0"/>
          </a:p>
        </p:txBody>
      </p:sp>
      <p:sp>
        <p:nvSpPr>
          <p:cNvPr id="14" name="Text Placeholder 13"/>
          <p:cNvSpPr>
            <a:spLocks noGrp="1"/>
          </p:cNvSpPr>
          <p:nvPr>
            <p:ph type="body" sz="quarter" idx="14"/>
          </p:nvPr>
        </p:nvSpPr>
        <p:spPr>
          <a:xfrm>
            <a:off x="356616" y="4325112"/>
            <a:ext cx="1901825" cy="552450"/>
          </a:xfrm>
        </p:spPr>
        <p:txBody>
          <a:bodyPr/>
          <a:lstStyle>
            <a:lvl1pPr>
              <a:defRPr sz="1200">
                <a:solidFill>
                  <a:schemeClr val="tx2"/>
                </a:solidFill>
              </a:defRPr>
            </a:lvl1pPr>
          </a:lstStyle>
          <a:p>
            <a:pPr lvl="0"/>
            <a:r>
              <a:rPr lang="en-US" smtClean="0"/>
              <a:t>Edit Master text styles</a:t>
            </a:r>
          </a:p>
        </p:txBody>
      </p:sp>
    </p:spTree>
    <p:extLst>
      <p:ext uri="{BB962C8B-B14F-4D97-AF65-F5344CB8AC3E}">
        <p14:creationId xmlns:p14="http://schemas.microsoft.com/office/powerpoint/2010/main" val="3057268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65900" y="1068388"/>
            <a:ext cx="1692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1638" y="466725"/>
            <a:ext cx="137477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smtClean="0"/>
              <a:t>Click to edit Master subtitle style</a:t>
            </a:r>
            <a:endParaRPr lang="en-US" dirty="0"/>
          </a:p>
        </p:txBody>
      </p:sp>
      <p:sp>
        <p:nvSpPr>
          <p:cNvPr id="14" name="Text Placeholder 13"/>
          <p:cNvSpPr>
            <a:spLocks noGrp="1"/>
          </p:cNvSpPr>
          <p:nvPr>
            <p:ph type="body" sz="quarter" idx="14"/>
          </p:nvPr>
        </p:nvSpPr>
        <p:spPr>
          <a:xfrm>
            <a:off x="356616" y="4325112"/>
            <a:ext cx="1901825" cy="552450"/>
          </a:xfrm>
        </p:spPr>
        <p:txBody>
          <a:bodyPr/>
          <a:lstStyle>
            <a:lvl1pPr>
              <a:defRPr sz="1200">
                <a:solidFill>
                  <a:schemeClr val="tx2"/>
                </a:solidFill>
              </a:defRPr>
            </a:lvl1pPr>
          </a:lstStyle>
          <a:p>
            <a:pPr lvl="0"/>
            <a:r>
              <a:rPr lang="en-US" smtClean="0"/>
              <a:t>Edit Master text styles</a:t>
            </a:r>
          </a:p>
        </p:txBody>
      </p:sp>
    </p:spTree>
    <p:extLst>
      <p:ext uri="{BB962C8B-B14F-4D97-AF65-F5344CB8AC3E}">
        <p14:creationId xmlns:p14="http://schemas.microsoft.com/office/powerpoint/2010/main" val="1760408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1638" y="466725"/>
            <a:ext cx="137477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65900" y="1068388"/>
            <a:ext cx="1692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smtClean="0"/>
              <a:t>Click to edit Master subtitle style</a:t>
            </a:r>
            <a:endParaRPr lang="en-US" dirty="0"/>
          </a:p>
        </p:txBody>
      </p:sp>
      <p:sp>
        <p:nvSpPr>
          <p:cNvPr id="14" name="Text Placeholder 13"/>
          <p:cNvSpPr>
            <a:spLocks noGrp="1"/>
          </p:cNvSpPr>
          <p:nvPr>
            <p:ph type="body" sz="quarter" idx="14"/>
          </p:nvPr>
        </p:nvSpPr>
        <p:spPr>
          <a:xfrm>
            <a:off x="356616" y="4325112"/>
            <a:ext cx="1901825" cy="552450"/>
          </a:xfrm>
        </p:spPr>
        <p:txBody>
          <a:bodyPr/>
          <a:lstStyle>
            <a:lvl1pPr>
              <a:defRPr sz="1200">
                <a:solidFill>
                  <a:schemeClr val="tx2"/>
                </a:solidFill>
              </a:defRPr>
            </a:lvl1pPr>
          </a:lstStyle>
          <a:p>
            <a:pPr lvl="0"/>
            <a:r>
              <a:rPr lang="en-US" smtClean="0"/>
              <a:t>Edit Master text styles</a:t>
            </a:r>
          </a:p>
        </p:txBody>
      </p:sp>
    </p:spTree>
    <p:extLst>
      <p:ext uri="{BB962C8B-B14F-4D97-AF65-F5344CB8AC3E}">
        <p14:creationId xmlns:p14="http://schemas.microsoft.com/office/powerpoint/2010/main" val="4116936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3225" y="466725"/>
            <a:ext cx="1373188"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65900" y="1069975"/>
            <a:ext cx="1692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2" name="Text Placeholder 13"/>
          <p:cNvSpPr>
            <a:spLocks noGrp="1"/>
          </p:cNvSpPr>
          <p:nvPr>
            <p:ph type="body" sz="quarter" idx="14"/>
          </p:nvPr>
        </p:nvSpPr>
        <p:spPr>
          <a:xfrm>
            <a:off x="356616" y="4325112"/>
            <a:ext cx="1901825" cy="552450"/>
          </a:xfrm>
        </p:spPr>
        <p:txBody>
          <a:bodyPr/>
          <a:lstStyle>
            <a:lvl1pPr>
              <a:defRPr sz="120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2345881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07B5A8D3-91E1-4BD2-8556-4977FBC4E29E}" type="slidenum">
              <a:rPr lang="en-US" altLang="en-US"/>
              <a:pPr/>
              <a:t>‹#›</a:t>
            </a:fld>
            <a:endParaRPr lang="en-US" alt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 PRESENTATION TITLE HERE | ©2011 YMCA of the USA</a:t>
            </a:r>
          </a:p>
        </p:txBody>
      </p:sp>
    </p:spTree>
    <p:extLst>
      <p:ext uri="{BB962C8B-B14F-4D97-AF65-F5344CB8AC3E}">
        <p14:creationId xmlns:p14="http://schemas.microsoft.com/office/powerpoint/2010/main" val="3611831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dirty="0" smtClean="0"/>
              <a:t>Click to edit Master title style</a:t>
            </a:r>
            <a:endParaRPr lang="en-US" dirty="0"/>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7A613D0F-E695-46AB-9344-D35E675A5894}" type="slidenum">
              <a:rPr lang="en-US" altLang="en-US"/>
              <a:pPr/>
              <a:t>‹#›</a:t>
            </a:fld>
            <a:endParaRPr lang="en-US" altLang="en-US" dirty="0"/>
          </a:p>
        </p:txBody>
      </p:sp>
      <p:sp>
        <p:nvSpPr>
          <p:cNvPr id="5" name="Footer Placeholder 4"/>
          <p:cNvSpPr>
            <a:spLocks noGrp="1"/>
          </p:cNvSpPr>
          <p:nvPr>
            <p:ph type="ftr" sz="quarter" idx="11"/>
          </p:nvPr>
        </p:nvSpPr>
        <p:spPr/>
        <p:txBody>
          <a:bodyPr/>
          <a:lstStyle>
            <a:lvl1pPr>
              <a:defRPr smtClean="0">
                <a:solidFill>
                  <a:schemeClr val="bg1"/>
                </a:solidFill>
                <a:latin typeface="Verdana" pitchFamily="64" charset="0"/>
                <a:ea typeface="ＭＳ Ｐゴシック" pitchFamily="64" charset="-128"/>
                <a:cs typeface="ＭＳ Ｐゴシック" pitchFamily="64" charset="-128"/>
              </a:defRPr>
            </a:lvl1pPr>
          </a:lstStyle>
          <a:p>
            <a:pPr>
              <a:defRPr/>
            </a:pPr>
            <a:r>
              <a:rPr lang="en-US" dirty="0"/>
              <a:t>| PRESENTATION TITLE HERE | ©2011 YMCA of the USA</a:t>
            </a:r>
          </a:p>
        </p:txBody>
      </p:sp>
    </p:spTree>
    <p:extLst>
      <p:ext uri="{BB962C8B-B14F-4D97-AF65-F5344CB8AC3E}">
        <p14:creationId xmlns:p14="http://schemas.microsoft.com/office/powerpoint/2010/main" val="2326966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0CBACFC-B5A2-4264-BD48-AFBE4B936E2E}" type="slidenum">
              <a:rPr lang="en-US" altLang="en-US"/>
              <a:pPr/>
              <a:t>‹#›</a:t>
            </a:fld>
            <a:endParaRPr lang="en-US" alt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 PRESENTATION TITLE HERE | ©2011 YMCA of the USA</a:t>
            </a:r>
          </a:p>
        </p:txBody>
      </p:sp>
    </p:spTree>
    <p:extLst>
      <p:ext uri="{BB962C8B-B14F-4D97-AF65-F5344CB8AC3E}">
        <p14:creationId xmlns:p14="http://schemas.microsoft.com/office/powerpoint/2010/main" val="17056506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918022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2"/>
        </a:solidFill>
        <a:effectLst/>
      </p:bgPr>
    </p:bg>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4813" y="466725"/>
            <a:ext cx="137636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2608" y="2756154"/>
            <a:ext cx="8732520" cy="949071"/>
          </a:xfrm>
        </p:spPr>
        <p:txBody>
          <a:bodyPr/>
          <a:lstStyle>
            <a:lvl1pPr algn="l">
              <a:lnSpc>
                <a:spcPct val="80000"/>
              </a:lnSpc>
              <a:defRPr sz="6400" b="1" cap="all">
                <a:solidFill>
                  <a:schemeClr val="bg1"/>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8848114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08182403-34A6-4B12-AB93-C04A8304718A}" type="slidenum">
              <a:rPr lang="en-US" altLang="en-US"/>
              <a:pPr/>
              <a:t>‹#›</a:t>
            </a:fld>
            <a:endParaRPr lang="en-US" alt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 PRESENTATION TITLE HERE | ©2011 YMCA of the USA</a:t>
            </a:r>
          </a:p>
        </p:txBody>
      </p:sp>
    </p:spTree>
    <p:extLst>
      <p:ext uri="{BB962C8B-B14F-4D97-AF65-F5344CB8AC3E}">
        <p14:creationId xmlns:p14="http://schemas.microsoft.com/office/powerpoint/2010/main" val="13568936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90FCA89B-5454-45F9-86B7-CCB7BF3DC501}" type="slidenum">
              <a:rPr lang="en-US" altLang="en-US"/>
              <a:pPr/>
              <a:t>‹#›</a:t>
            </a:fld>
            <a:endParaRPr lang="en-US" altLang="en-US" dirty="0"/>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 PRESENTATION TITLE HERE | ©2011 YMCA of the USA</a:t>
            </a:r>
          </a:p>
        </p:txBody>
      </p:sp>
    </p:spTree>
    <p:extLst>
      <p:ext uri="{BB962C8B-B14F-4D97-AF65-F5344CB8AC3E}">
        <p14:creationId xmlns:p14="http://schemas.microsoft.com/office/powerpoint/2010/main" val="6618744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780DA90F-893E-4DD2-B284-275F7FEC48A0}" type="slidenum">
              <a:rPr lang="en-US" altLang="en-US"/>
              <a:pPr/>
              <a:t>‹#›</a:t>
            </a:fld>
            <a:endParaRPr lang="en-US" altLang="en-US" dirty="0"/>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 PRESENTATION TITLE HERE | ©2011 YMCA of the USA</a:t>
            </a:r>
          </a:p>
        </p:txBody>
      </p:sp>
    </p:spTree>
    <p:extLst>
      <p:ext uri="{BB962C8B-B14F-4D97-AF65-F5344CB8AC3E}">
        <p14:creationId xmlns:p14="http://schemas.microsoft.com/office/powerpoint/2010/main" val="21323877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2398988-1480-468C-BA31-B703E2FBA443}" type="slidenum">
              <a:rPr lang="en-US" altLang="en-US"/>
              <a:pPr/>
              <a:t>‹#›</a:t>
            </a:fld>
            <a:endParaRPr lang="en-US" altLang="en-US" dirty="0"/>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 PRESENTATION TITLE HERE | ©2011 YMCA of the USA</a:t>
            </a:r>
          </a:p>
        </p:txBody>
      </p:sp>
    </p:spTree>
    <p:extLst>
      <p:ext uri="{BB962C8B-B14F-4D97-AF65-F5344CB8AC3E}">
        <p14:creationId xmlns:p14="http://schemas.microsoft.com/office/powerpoint/2010/main" val="8925153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D9046DD-072B-4A95-88FC-07B709DAF10D}" type="slidenum">
              <a:rPr lang="en-US" altLang="en-US"/>
              <a:pPr/>
              <a:t>‹#›</a:t>
            </a:fld>
            <a:endParaRPr lang="en-US" alt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 PRESENTATION TITLE HERE | ©2011 YMCA of the USA</a:t>
            </a:r>
          </a:p>
        </p:txBody>
      </p:sp>
    </p:spTree>
    <p:extLst>
      <p:ext uri="{BB962C8B-B14F-4D97-AF65-F5344CB8AC3E}">
        <p14:creationId xmlns:p14="http://schemas.microsoft.com/office/powerpoint/2010/main" val="32344135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6133F920-7F17-4F94-B22E-96AE2B3EC5F0}" type="slidenum">
              <a:rPr lang="en-US" altLang="en-US"/>
              <a:pPr/>
              <a:t>‹#›</a:t>
            </a:fld>
            <a:endParaRPr lang="en-US" alt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 PRESENTATION TITLE HERE | ©2011 YMCA of the USA</a:t>
            </a:r>
          </a:p>
        </p:txBody>
      </p:sp>
    </p:spTree>
    <p:extLst>
      <p:ext uri="{BB962C8B-B14F-4D97-AF65-F5344CB8AC3E}">
        <p14:creationId xmlns:p14="http://schemas.microsoft.com/office/powerpoint/2010/main" val="5764465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4D1E07A-A8E6-4372-A535-DF3590DC0277}" type="slidenum">
              <a:rPr lang="en-US" altLang="en-US"/>
              <a:pPr/>
              <a:t>‹#›</a:t>
            </a:fld>
            <a:endParaRPr lang="en-US" alt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 PRESENTATION TITLE HERE | ©2011 YMCA of the USA</a:t>
            </a:r>
          </a:p>
        </p:txBody>
      </p:sp>
    </p:spTree>
    <p:extLst>
      <p:ext uri="{BB962C8B-B14F-4D97-AF65-F5344CB8AC3E}">
        <p14:creationId xmlns:p14="http://schemas.microsoft.com/office/powerpoint/2010/main" val="39856464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702D143-340E-4BD2-83CC-28F17147384E}" type="slidenum">
              <a:rPr lang="en-US" altLang="en-US"/>
              <a:pPr/>
              <a:t>‹#›</a:t>
            </a:fld>
            <a:endParaRPr lang="en-US" alt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 PRESENTATION TITLE HERE | ©2011 YMCA of the USA</a:t>
            </a:r>
          </a:p>
        </p:txBody>
      </p:sp>
    </p:spTree>
    <p:extLst>
      <p:ext uri="{BB962C8B-B14F-4D97-AF65-F5344CB8AC3E}">
        <p14:creationId xmlns:p14="http://schemas.microsoft.com/office/powerpoint/2010/main" val="897705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B097CF01-029B-4481-8327-C3B299DBFE5B}" type="slidenum">
              <a:rPr lang="en-US" altLang="en-US"/>
              <a:pPr/>
              <a:t>‹#›</a:t>
            </a:fld>
            <a:endParaRPr lang="en-US" altLang="en-US" dirty="0"/>
          </a:p>
        </p:txBody>
      </p:sp>
      <p:sp>
        <p:nvSpPr>
          <p:cNvPr id="5" name="Footer Placeholder 4"/>
          <p:cNvSpPr>
            <a:spLocks noGrp="1"/>
          </p:cNvSpPr>
          <p:nvPr>
            <p:ph type="ftr" sz="quarter" idx="11"/>
          </p:nvPr>
        </p:nvSpPr>
        <p:spPr/>
        <p:txBody>
          <a:bodyPr/>
          <a:lstStyle>
            <a:lvl1pPr>
              <a:defRPr smtClean="0">
                <a:solidFill>
                  <a:schemeClr val="bg1"/>
                </a:solidFill>
                <a:latin typeface="Verdana" pitchFamily="64" charset="0"/>
                <a:ea typeface="ＭＳ Ｐゴシック" pitchFamily="64" charset="-128"/>
                <a:cs typeface="ＭＳ Ｐゴシック" pitchFamily="64" charset="-128"/>
              </a:defRPr>
            </a:lvl1pPr>
          </a:lstStyle>
          <a:p>
            <a:pPr>
              <a:defRPr/>
            </a:pPr>
            <a:r>
              <a:rPr lang="en-US" dirty="0"/>
              <a:t>| PRESENTATION TITLE HERE | ©2011 YMCA of the USA</a:t>
            </a:r>
          </a:p>
        </p:txBody>
      </p:sp>
    </p:spTree>
    <p:extLst>
      <p:ext uri="{BB962C8B-B14F-4D97-AF65-F5344CB8AC3E}">
        <p14:creationId xmlns:p14="http://schemas.microsoft.com/office/powerpoint/2010/main" val="2042437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3225" y="466725"/>
            <a:ext cx="1373188"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65900" y="1069975"/>
            <a:ext cx="1692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2" name="Text Placeholder 13"/>
          <p:cNvSpPr>
            <a:spLocks noGrp="1"/>
          </p:cNvSpPr>
          <p:nvPr>
            <p:ph type="body" sz="quarter" idx="14"/>
          </p:nvPr>
        </p:nvSpPr>
        <p:spPr>
          <a:xfrm>
            <a:off x="356616" y="4325112"/>
            <a:ext cx="1901825" cy="552450"/>
          </a:xfrm>
        </p:spPr>
        <p:txBody>
          <a:bodyPr/>
          <a:lstStyle>
            <a:lvl1pPr>
              <a:defRPr sz="120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12808467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3225" y="466725"/>
            <a:ext cx="1373188"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65900" y="1069975"/>
            <a:ext cx="1692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2" name="Text Placeholder 13"/>
          <p:cNvSpPr>
            <a:spLocks noGrp="1"/>
          </p:cNvSpPr>
          <p:nvPr>
            <p:ph type="body" sz="quarter" idx="14"/>
          </p:nvPr>
        </p:nvSpPr>
        <p:spPr>
          <a:xfrm>
            <a:off x="356616" y="4325112"/>
            <a:ext cx="1901825" cy="552450"/>
          </a:xfrm>
        </p:spPr>
        <p:txBody>
          <a:bodyPr/>
          <a:lstStyle>
            <a:lvl1pPr>
              <a:defRPr sz="120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3869758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3225" y="466725"/>
            <a:ext cx="1373188"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65900" y="1069975"/>
            <a:ext cx="1692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2" name="Text Placeholder 13"/>
          <p:cNvSpPr>
            <a:spLocks noGrp="1"/>
          </p:cNvSpPr>
          <p:nvPr>
            <p:ph type="body" sz="quarter" idx="14"/>
          </p:nvPr>
        </p:nvSpPr>
        <p:spPr>
          <a:xfrm>
            <a:off x="356616" y="4325112"/>
            <a:ext cx="1901825" cy="552450"/>
          </a:xfrm>
        </p:spPr>
        <p:txBody>
          <a:bodyPr/>
          <a:lstStyle>
            <a:lvl1pPr>
              <a:defRPr sz="120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40453049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8463" y="466725"/>
            <a:ext cx="137477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65900" y="1069975"/>
            <a:ext cx="1692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0" name="Text Placeholder 13"/>
          <p:cNvSpPr>
            <a:spLocks noGrp="1"/>
          </p:cNvSpPr>
          <p:nvPr>
            <p:ph type="body" sz="quarter" idx="14"/>
          </p:nvPr>
        </p:nvSpPr>
        <p:spPr>
          <a:xfrm>
            <a:off x="356616" y="4325112"/>
            <a:ext cx="1901825" cy="552450"/>
          </a:xfrm>
        </p:spPr>
        <p:txBody>
          <a:bodyPr/>
          <a:lstStyle>
            <a:lvl1pPr>
              <a:defRPr sz="120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35716152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C7B9DE1-8729-4CE8-A8DA-B245B98BB9A7}" type="slidenum">
              <a:rPr lang="en-US" altLang="en-US"/>
              <a:pPr/>
              <a:t>‹#›</a:t>
            </a:fld>
            <a:endParaRPr lang="en-US" alt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 PRESENTATION TITLE HERE | ©2011 YMCA of the USA</a:t>
            </a:r>
          </a:p>
        </p:txBody>
      </p:sp>
    </p:spTree>
    <p:extLst>
      <p:ext uri="{BB962C8B-B14F-4D97-AF65-F5344CB8AC3E}">
        <p14:creationId xmlns:p14="http://schemas.microsoft.com/office/powerpoint/2010/main" val="13367769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rgbClr val="92278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dirty="0" smtClean="0"/>
              <a:t>Click to edit Master title style</a:t>
            </a:r>
            <a:endParaRPr lang="en-US" dirty="0"/>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37298038-7FE6-431F-B381-AEEE7BC09E65}" type="slidenum">
              <a:rPr lang="en-US" altLang="en-US"/>
              <a:pPr/>
              <a:t>‹#›</a:t>
            </a:fld>
            <a:endParaRPr lang="en-US" altLang="en-US" dirty="0"/>
          </a:p>
        </p:txBody>
      </p:sp>
      <p:sp>
        <p:nvSpPr>
          <p:cNvPr id="5" name="Footer Placeholder 4"/>
          <p:cNvSpPr>
            <a:spLocks noGrp="1"/>
          </p:cNvSpPr>
          <p:nvPr>
            <p:ph type="ftr" sz="quarter" idx="11"/>
          </p:nvPr>
        </p:nvSpPr>
        <p:spPr/>
        <p:txBody>
          <a:bodyPr/>
          <a:lstStyle>
            <a:lvl1pPr>
              <a:defRPr smtClean="0">
                <a:solidFill>
                  <a:schemeClr val="bg1"/>
                </a:solidFill>
                <a:latin typeface="Verdana" pitchFamily="64" charset="0"/>
                <a:ea typeface="ＭＳ Ｐゴシック" pitchFamily="64" charset="-128"/>
                <a:cs typeface="ＭＳ Ｐゴシック" pitchFamily="64" charset="-128"/>
              </a:defRPr>
            </a:lvl1pPr>
          </a:lstStyle>
          <a:p>
            <a:pPr>
              <a:defRPr/>
            </a:pPr>
            <a:r>
              <a:rPr lang="en-US" dirty="0"/>
              <a:t>| PRESENTATION TITLE HERE | ©2011 YMCA of the USA</a:t>
            </a:r>
          </a:p>
        </p:txBody>
      </p:sp>
    </p:spTree>
    <p:extLst>
      <p:ext uri="{BB962C8B-B14F-4D97-AF65-F5344CB8AC3E}">
        <p14:creationId xmlns:p14="http://schemas.microsoft.com/office/powerpoint/2010/main" val="15138731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rgbClr val="92278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082621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rgbClr val="92278F"/>
        </a:solidFill>
        <a:effectLst/>
      </p:bgPr>
    </p:bg>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4813" y="466725"/>
            <a:ext cx="137636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2608" y="2756154"/>
            <a:ext cx="8732520" cy="949071"/>
          </a:xfrm>
        </p:spPr>
        <p:txBody>
          <a:bodyPr/>
          <a:lstStyle>
            <a:lvl1pPr algn="l">
              <a:lnSpc>
                <a:spcPct val="80000"/>
              </a:lnSpc>
              <a:defRPr sz="6400" b="1" cap="all">
                <a:solidFill>
                  <a:schemeClr val="bg1"/>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7212880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4B0A0203-E1A6-4537-963A-F8FB2045D473}" type="slidenum">
              <a:rPr lang="en-US" altLang="en-US"/>
              <a:pPr/>
              <a:t>‹#›</a:t>
            </a:fld>
            <a:endParaRPr lang="en-US" alt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 PRESENTATION TITLE HERE | ©2011 YMCA of the USA</a:t>
            </a:r>
          </a:p>
        </p:txBody>
      </p:sp>
    </p:spTree>
    <p:extLst>
      <p:ext uri="{BB962C8B-B14F-4D97-AF65-F5344CB8AC3E}">
        <p14:creationId xmlns:p14="http://schemas.microsoft.com/office/powerpoint/2010/main" val="14760398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55555C49-10DF-4EF2-A5E0-77A7578FEE42}" type="slidenum">
              <a:rPr lang="en-US" altLang="en-US"/>
              <a:pPr/>
              <a:t>‹#›</a:t>
            </a:fld>
            <a:endParaRPr lang="en-US" altLang="en-US" dirty="0"/>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 PRESENTATION TITLE HERE | ©2011 YMCA of the USA</a:t>
            </a:r>
          </a:p>
        </p:txBody>
      </p:sp>
    </p:spTree>
    <p:extLst>
      <p:ext uri="{BB962C8B-B14F-4D97-AF65-F5344CB8AC3E}">
        <p14:creationId xmlns:p14="http://schemas.microsoft.com/office/powerpoint/2010/main" val="4004666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1620816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BF11880B-06FE-4DFE-AEBE-177847E47521}" type="slidenum">
              <a:rPr lang="en-US" altLang="en-US"/>
              <a:pPr/>
              <a:t>‹#›</a:t>
            </a:fld>
            <a:endParaRPr lang="en-US" altLang="en-US" dirty="0"/>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 PRESENTATION TITLE HERE | ©2011 YMCA of the USA</a:t>
            </a:r>
          </a:p>
        </p:txBody>
      </p:sp>
    </p:spTree>
    <p:extLst>
      <p:ext uri="{BB962C8B-B14F-4D97-AF65-F5344CB8AC3E}">
        <p14:creationId xmlns:p14="http://schemas.microsoft.com/office/powerpoint/2010/main" val="27182930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79DAB82-D4EC-49B2-B9C9-777C081C0FCB}" type="slidenum">
              <a:rPr lang="en-US" altLang="en-US"/>
              <a:pPr/>
              <a:t>‹#›</a:t>
            </a:fld>
            <a:endParaRPr lang="en-US" altLang="en-US" dirty="0"/>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 PRESENTATION TITLE HERE | ©2011 YMCA of the USA</a:t>
            </a:r>
          </a:p>
        </p:txBody>
      </p:sp>
    </p:spTree>
    <p:extLst>
      <p:ext uri="{BB962C8B-B14F-4D97-AF65-F5344CB8AC3E}">
        <p14:creationId xmlns:p14="http://schemas.microsoft.com/office/powerpoint/2010/main" val="13440712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20DE71E-6C4D-4D67-B497-1451B1C53249}" type="slidenum">
              <a:rPr lang="en-US" altLang="en-US"/>
              <a:pPr/>
              <a:t>‹#›</a:t>
            </a:fld>
            <a:endParaRPr lang="en-US" alt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 PRESENTATION TITLE HERE | ©2011 YMCA of the USA</a:t>
            </a:r>
          </a:p>
        </p:txBody>
      </p:sp>
    </p:spTree>
    <p:extLst>
      <p:ext uri="{BB962C8B-B14F-4D97-AF65-F5344CB8AC3E}">
        <p14:creationId xmlns:p14="http://schemas.microsoft.com/office/powerpoint/2010/main" val="2117378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73BC177-3586-4EA3-B50B-4531DD963367}" type="slidenum">
              <a:rPr lang="en-US" altLang="en-US"/>
              <a:pPr/>
              <a:t>‹#›</a:t>
            </a:fld>
            <a:endParaRPr lang="en-US" alt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 PRESENTATION TITLE HERE | ©2011 YMCA of the USA</a:t>
            </a:r>
          </a:p>
        </p:txBody>
      </p:sp>
    </p:spTree>
    <p:extLst>
      <p:ext uri="{BB962C8B-B14F-4D97-AF65-F5344CB8AC3E}">
        <p14:creationId xmlns:p14="http://schemas.microsoft.com/office/powerpoint/2010/main" val="40620305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0149256-C392-40A4-9C32-2693E945AC6D}" type="slidenum">
              <a:rPr lang="en-US" altLang="en-US"/>
              <a:pPr/>
              <a:t>‹#›</a:t>
            </a:fld>
            <a:endParaRPr lang="en-US" alt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 PRESENTATION TITLE HERE | ©2011 YMCA of the USA</a:t>
            </a:r>
          </a:p>
        </p:txBody>
      </p:sp>
    </p:spTree>
    <p:extLst>
      <p:ext uri="{BB962C8B-B14F-4D97-AF65-F5344CB8AC3E}">
        <p14:creationId xmlns:p14="http://schemas.microsoft.com/office/powerpoint/2010/main" val="18646998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7A69062-39AC-4153-903E-A389EEC66D55}" type="slidenum">
              <a:rPr lang="en-US" altLang="en-US"/>
              <a:pPr/>
              <a:t>‹#›</a:t>
            </a:fld>
            <a:endParaRPr lang="en-US" alt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 PRESENTATION TITLE HERE | ©2011 YMCA of the USA</a:t>
            </a:r>
          </a:p>
        </p:txBody>
      </p:sp>
    </p:spTree>
    <p:extLst>
      <p:ext uri="{BB962C8B-B14F-4D97-AF65-F5344CB8AC3E}">
        <p14:creationId xmlns:p14="http://schemas.microsoft.com/office/powerpoint/2010/main" val="276204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8463" y="466725"/>
            <a:ext cx="137477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65900" y="1069975"/>
            <a:ext cx="1692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0" name="Text Placeholder 13"/>
          <p:cNvSpPr>
            <a:spLocks noGrp="1"/>
          </p:cNvSpPr>
          <p:nvPr>
            <p:ph type="body" sz="quarter" idx="14"/>
          </p:nvPr>
        </p:nvSpPr>
        <p:spPr>
          <a:xfrm>
            <a:off x="356616" y="4325112"/>
            <a:ext cx="1901825" cy="552450"/>
          </a:xfrm>
        </p:spPr>
        <p:txBody>
          <a:bodyPr/>
          <a:lstStyle>
            <a:lvl1pPr>
              <a:defRPr sz="120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10783105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8463" y="466725"/>
            <a:ext cx="137477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65900" y="1069975"/>
            <a:ext cx="1692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0" name="Text Placeholder 13"/>
          <p:cNvSpPr>
            <a:spLocks noGrp="1"/>
          </p:cNvSpPr>
          <p:nvPr>
            <p:ph type="body" sz="quarter" idx="14"/>
          </p:nvPr>
        </p:nvSpPr>
        <p:spPr>
          <a:xfrm>
            <a:off x="356616" y="4325112"/>
            <a:ext cx="1901825" cy="552450"/>
          </a:xfrm>
        </p:spPr>
        <p:txBody>
          <a:bodyPr/>
          <a:lstStyle>
            <a:lvl1pPr>
              <a:defRPr sz="120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39785412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8463" y="466725"/>
            <a:ext cx="137477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65900" y="1069975"/>
            <a:ext cx="1692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0" name="Text Placeholder 13"/>
          <p:cNvSpPr>
            <a:spLocks noGrp="1"/>
          </p:cNvSpPr>
          <p:nvPr>
            <p:ph type="body" sz="quarter" idx="14"/>
          </p:nvPr>
        </p:nvSpPr>
        <p:spPr>
          <a:xfrm>
            <a:off x="356616" y="4325112"/>
            <a:ext cx="1901825" cy="552450"/>
          </a:xfrm>
        </p:spPr>
        <p:txBody>
          <a:bodyPr/>
          <a:lstStyle>
            <a:lvl1pPr>
              <a:defRPr sz="120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38084029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8463" y="466725"/>
            <a:ext cx="137477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65900" y="1069975"/>
            <a:ext cx="1692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2" name="Text Placeholder 13"/>
          <p:cNvSpPr>
            <a:spLocks noGrp="1"/>
          </p:cNvSpPr>
          <p:nvPr>
            <p:ph type="body" sz="quarter" idx="14"/>
          </p:nvPr>
        </p:nvSpPr>
        <p:spPr>
          <a:xfrm>
            <a:off x="356616" y="4325112"/>
            <a:ext cx="1901825" cy="552450"/>
          </a:xfrm>
        </p:spPr>
        <p:txBody>
          <a:bodyPr/>
          <a:lstStyle>
            <a:lvl1pPr>
              <a:defRPr sz="120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1724711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1"/>
        </a:solidFill>
        <a:effectLst/>
      </p:bgPr>
    </p:bg>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4813" y="466725"/>
            <a:ext cx="137636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2608" y="2756154"/>
            <a:ext cx="8732520" cy="949071"/>
          </a:xfrm>
        </p:spPr>
        <p:txBody>
          <a:bodyPr/>
          <a:lstStyle>
            <a:lvl1pPr algn="l">
              <a:lnSpc>
                <a:spcPct val="80000"/>
              </a:lnSpc>
              <a:defRPr sz="6400" b="1" cap="all">
                <a:solidFill>
                  <a:schemeClr val="bg1"/>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6736735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309B022-4A54-4D6B-BD49-73D32ED1801D}" type="slidenum">
              <a:rPr lang="en-US" altLang="en-US"/>
              <a:pPr/>
              <a:t>‹#›</a:t>
            </a:fld>
            <a:endParaRPr lang="en-US" alt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 PRESENTATION TITLE HERE | ©2011 YMCA of the USA</a:t>
            </a:r>
          </a:p>
        </p:txBody>
      </p:sp>
    </p:spTree>
    <p:extLst>
      <p:ext uri="{BB962C8B-B14F-4D97-AF65-F5344CB8AC3E}">
        <p14:creationId xmlns:p14="http://schemas.microsoft.com/office/powerpoint/2010/main" val="4269834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rgbClr val="0089D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dirty="0" smtClean="0"/>
              <a:t>Click to edit Master title style</a:t>
            </a:r>
            <a:endParaRPr lang="en-US" dirty="0"/>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5D78AAC7-ACD3-4664-B1F7-FED082F2D6D0}" type="slidenum">
              <a:rPr lang="en-US" altLang="en-US"/>
              <a:pPr/>
              <a:t>‹#›</a:t>
            </a:fld>
            <a:endParaRPr lang="en-US" altLang="en-US" dirty="0"/>
          </a:p>
        </p:txBody>
      </p:sp>
      <p:sp>
        <p:nvSpPr>
          <p:cNvPr id="5" name="Footer Placeholder 4"/>
          <p:cNvSpPr>
            <a:spLocks noGrp="1"/>
          </p:cNvSpPr>
          <p:nvPr>
            <p:ph type="ftr" sz="quarter" idx="11"/>
          </p:nvPr>
        </p:nvSpPr>
        <p:spPr/>
        <p:txBody>
          <a:bodyPr/>
          <a:lstStyle>
            <a:lvl1pPr>
              <a:defRPr smtClean="0">
                <a:solidFill>
                  <a:schemeClr val="bg1"/>
                </a:solidFill>
                <a:latin typeface="Verdana" pitchFamily="64" charset="0"/>
                <a:ea typeface="ＭＳ Ｐゴシック" pitchFamily="64" charset="-128"/>
                <a:cs typeface="ＭＳ Ｐゴシック" pitchFamily="64" charset="-128"/>
              </a:defRPr>
            </a:lvl1pPr>
          </a:lstStyle>
          <a:p>
            <a:pPr>
              <a:defRPr/>
            </a:pPr>
            <a:r>
              <a:rPr lang="en-US" dirty="0"/>
              <a:t>| PRESENTATION TITLE HERE | ©2011 YMCA of the USA</a:t>
            </a:r>
          </a:p>
        </p:txBody>
      </p:sp>
    </p:spTree>
    <p:extLst>
      <p:ext uri="{BB962C8B-B14F-4D97-AF65-F5344CB8AC3E}">
        <p14:creationId xmlns:p14="http://schemas.microsoft.com/office/powerpoint/2010/main" val="10225610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rgbClr val="0089D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892056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rgbClr val="0089D0"/>
        </a:solidFill>
        <a:effectLst/>
      </p:bgPr>
    </p:bg>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4813" y="466725"/>
            <a:ext cx="137636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2608" y="2756154"/>
            <a:ext cx="8732520" cy="949071"/>
          </a:xfrm>
        </p:spPr>
        <p:txBody>
          <a:bodyPr/>
          <a:lstStyle>
            <a:lvl1pPr algn="l">
              <a:lnSpc>
                <a:spcPct val="80000"/>
              </a:lnSpc>
              <a:defRPr sz="6400" b="1" cap="all">
                <a:solidFill>
                  <a:schemeClr val="bg1"/>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753150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B448FA32-AD48-4B06-AE55-00542A7F0781}" type="slidenum">
              <a:rPr lang="en-US" altLang="en-US"/>
              <a:pPr/>
              <a:t>‹#›</a:t>
            </a:fld>
            <a:endParaRPr lang="en-US" alt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 PRESENTATION TITLE HERE | ©2011 YMCA of the USA</a:t>
            </a:r>
          </a:p>
        </p:txBody>
      </p:sp>
    </p:spTree>
    <p:extLst>
      <p:ext uri="{BB962C8B-B14F-4D97-AF65-F5344CB8AC3E}">
        <p14:creationId xmlns:p14="http://schemas.microsoft.com/office/powerpoint/2010/main" val="8474470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DFBB9F1A-A96E-4A95-A89C-0ACAAA8AD243}" type="slidenum">
              <a:rPr lang="en-US" altLang="en-US"/>
              <a:pPr/>
              <a:t>‹#›</a:t>
            </a:fld>
            <a:endParaRPr lang="en-US" altLang="en-US" dirty="0"/>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 PRESENTATION TITLE HERE | ©2011 YMCA of the USA</a:t>
            </a:r>
          </a:p>
        </p:txBody>
      </p:sp>
    </p:spTree>
    <p:extLst>
      <p:ext uri="{BB962C8B-B14F-4D97-AF65-F5344CB8AC3E}">
        <p14:creationId xmlns:p14="http://schemas.microsoft.com/office/powerpoint/2010/main" val="17801043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6AD9E2C-5927-4D85-85FA-A20622753C9B}" type="slidenum">
              <a:rPr lang="en-US" altLang="en-US"/>
              <a:pPr/>
              <a:t>‹#›</a:t>
            </a:fld>
            <a:endParaRPr lang="en-US" altLang="en-US" dirty="0"/>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 PRESENTATION TITLE HERE | ©2011 YMCA of the USA</a:t>
            </a:r>
          </a:p>
        </p:txBody>
      </p:sp>
    </p:spTree>
    <p:extLst>
      <p:ext uri="{BB962C8B-B14F-4D97-AF65-F5344CB8AC3E}">
        <p14:creationId xmlns:p14="http://schemas.microsoft.com/office/powerpoint/2010/main" val="10405044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3C21E3EE-306E-4008-8497-42DBD9180A2C}" type="slidenum">
              <a:rPr lang="en-US" altLang="en-US"/>
              <a:pPr/>
              <a:t>‹#›</a:t>
            </a:fld>
            <a:endParaRPr lang="en-US" altLang="en-US" dirty="0"/>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 PRESENTATION TITLE HERE | ©2011 YMCA of the USA</a:t>
            </a:r>
          </a:p>
        </p:txBody>
      </p:sp>
    </p:spTree>
    <p:extLst>
      <p:ext uri="{BB962C8B-B14F-4D97-AF65-F5344CB8AC3E}">
        <p14:creationId xmlns:p14="http://schemas.microsoft.com/office/powerpoint/2010/main" val="23678443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F13F8192-E94A-4420-8D6B-D454CFBA0D08}" type="slidenum">
              <a:rPr lang="en-US" altLang="en-US"/>
              <a:pPr/>
              <a:t>‹#›</a:t>
            </a:fld>
            <a:endParaRPr lang="en-US" alt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 PRESENTATION TITLE HERE | ©2011 YMCA of the USA</a:t>
            </a:r>
          </a:p>
        </p:txBody>
      </p:sp>
    </p:spTree>
    <p:extLst>
      <p:ext uri="{BB962C8B-B14F-4D97-AF65-F5344CB8AC3E}">
        <p14:creationId xmlns:p14="http://schemas.microsoft.com/office/powerpoint/2010/main" val="37433027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8889C01-93F2-4522-8C84-FBCFE8F61C8B}" type="slidenum">
              <a:rPr lang="en-US" altLang="en-US"/>
              <a:pPr/>
              <a:t>‹#›</a:t>
            </a:fld>
            <a:endParaRPr lang="en-US" alt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 PRESENTATION TITLE HERE | ©2011 YMCA of the USA</a:t>
            </a:r>
          </a:p>
        </p:txBody>
      </p:sp>
    </p:spTree>
    <p:extLst>
      <p:ext uri="{BB962C8B-B14F-4D97-AF65-F5344CB8AC3E}">
        <p14:creationId xmlns:p14="http://schemas.microsoft.com/office/powerpoint/2010/main" val="1784340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56B9905B-46CD-4A9F-89EF-842D66896D0D}" type="slidenum">
              <a:rPr lang="en-US" altLang="en-US"/>
              <a:pPr/>
              <a:t>‹#›</a:t>
            </a:fld>
            <a:endParaRPr lang="en-US" alt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 PRESENTATION TITLE HERE | ©2011 YMCA of the USA</a:t>
            </a:r>
          </a:p>
        </p:txBody>
      </p:sp>
    </p:spTree>
    <p:extLst>
      <p:ext uri="{BB962C8B-B14F-4D97-AF65-F5344CB8AC3E}">
        <p14:creationId xmlns:p14="http://schemas.microsoft.com/office/powerpoint/2010/main" val="26192054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4C3FAA2-319E-4537-A8CC-A717F2806252}" type="slidenum">
              <a:rPr lang="en-US" altLang="en-US"/>
              <a:pPr/>
              <a:t>‹#›</a:t>
            </a:fld>
            <a:endParaRPr lang="en-US" alt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 PRESENTATION TITLE HERE | ©2011 YMCA of the USA</a:t>
            </a:r>
          </a:p>
        </p:txBody>
      </p:sp>
    </p:spTree>
    <p:extLst>
      <p:ext uri="{BB962C8B-B14F-4D97-AF65-F5344CB8AC3E}">
        <p14:creationId xmlns:p14="http://schemas.microsoft.com/office/powerpoint/2010/main" val="14073283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6E553FD-AED7-442C-963C-E9B0512D2903}" type="slidenum">
              <a:rPr lang="en-US" altLang="en-US"/>
              <a:pPr/>
              <a:t>‹#›</a:t>
            </a:fld>
            <a:endParaRPr lang="en-US" alt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 PRESENTATION TITLE HERE | ©2011 YMCA of the USA</a:t>
            </a:r>
          </a:p>
        </p:txBody>
      </p:sp>
    </p:spTree>
    <p:extLst>
      <p:ext uri="{BB962C8B-B14F-4D97-AF65-F5344CB8AC3E}">
        <p14:creationId xmlns:p14="http://schemas.microsoft.com/office/powerpoint/2010/main" val="11371990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8463" y="466725"/>
            <a:ext cx="137477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65900" y="1069975"/>
            <a:ext cx="1692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2" name="Text Placeholder 13"/>
          <p:cNvSpPr>
            <a:spLocks noGrp="1"/>
          </p:cNvSpPr>
          <p:nvPr>
            <p:ph type="body" sz="quarter" idx="14"/>
          </p:nvPr>
        </p:nvSpPr>
        <p:spPr>
          <a:xfrm>
            <a:off x="356616" y="4325112"/>
            <a:ext cx="1901825" cy="552450"/>
          </a:xfrm>
        </p:spPr>
        <p:txBody>
          <a:bodyPr/>
          <a:lstStyle>
            <a:lvl1pPr>
              <a:defRPr sz="120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2433221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8463" y="466725"/>
            <a:ext cx="137477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65900" y="1069975"/>
            <a:ext cx="1692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2" name="Text Placeholder 13"/>
          <p:cNvSpPr>
            <a:spLocks noGrp="1"/>
          </p:cNvSpPr>
          <p:nvPr>
            <p:ph type="body" sz="quarter" idx="14"/>
          </p:nvPr>
        </p:nvSpPr>
        <p:spPr>
          <a:xfrm>
            <a:off x="356616" y="4325112"/>
            <a:ext cx="1901825" cy="552450"/>
          </a:xfrm>
        </p:spPr>
        <p:txBody>
          <a:bodyPr/>
          <a:lstStyle>
            <a:lvl1pPr>
              <a:defRPr sz="120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12011781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8463" y="466725"/>
            <a:ext cx="137477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65900" y="1069975"/>
            <a:ext cx="1692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2" name="Text Placeholder 13"/>
          <p:cNvSpPr>
            <a:spLocks noGrp="1"/>
          </p:cNvSpPr>
          <p:nvPr>
            <p:ph type="body" sz="quarter" idx="14"/>
          </p:nvPr>
        </p:nvSpPr>
        <p:spPr>
          <a:xfrm>
            <a:off x="356616" y="4325112"/>
            <a:ext cx="1901825" cy="552450"/>
          </a:xfrm>
        </p:spPr>
        <p:txBody>
          <a:bodyPr/>
          <a:lstStyle>
            <a:lvl1pPr>
              <a:defRPr sz="120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28092258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8463" y="466725"/>
            <a:ext cx="137477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65900" y="1069975"/>
            <a:ext cx="1692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0" name="Text Placeholder 13"/>
          <p:cNvSpPr>
            <a:spLocks noGrp="1"/>
          </p:cNvSpPr>
          <p:nvPr>
            <p:ph type="body" sz="quarter" idx="14"/>
          </p:nvPr>
        </p:nvSpPr>
        <p:spPr>
          <a:xfrm>
            <a:off x="356616" y="4325112"/>
            <a:ext cx="1901825" cy="552450"/>
          </a:xfrm>
        </p:spPr>
        <p:txBody>
          <a:bodyPr/>
          <a:lstStyle>
            <a:lvl1pPr>
              <a:defRPr sz="120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40027822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E54CFF2-7F4F-4922-8D27-719A1987E17B}" type="slidenum">
              <a:rPr lang="en-US" altLang="en-US"/>
              <a:pPr/>
              <a:t>‹#›</a:t>
            </a:fld>
            <a:endParaRPr lang="en-US" alt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 PRESENTATION TITLE HERE | ©2011 YMCA of the USA</a:t>
            </a:r>
          </a:p>
        </p:txBody>
      </p:sp>
    </p:spTree>
    <p:extLst>
      <p:ext uri="{BB962C8B-B14F-4D97-AF65-F5344CB8AC3E}">
        <p14:creationId xmlns:p14="http://schemas.microsoft.com/office/powerpoint/2010/main" val="38520744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rgbClr val="01A49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dirty="0" smtClean="0"/>
              <a:t>Click to edit Master title style</a:t>
            </a:r>
            <a:endParaRPr lang="en-US" dirty="0"/>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FAB148E4-3616-4B95-865F-64AC9D191888}" type="slidenum">
              <a:rPr lang="en-US" altLang="en-US"/>
              <a:pPr/>
              <a:t>‹#›</a:t>
            </a:fld>
            <a:endParaRPr lang="en-US" altLang="en-US" dirty="0"/>
          </a:p>
        </p:txBody>
      </p:sp>
      <p:sp>
        <p:nvSpPr>
          <p:cNvPr id="5" name="Footer Placeholder 4"/>
          <p:cNvSpPr>
            <a:spLocks noGrp="1"/>
          </p:cNvSpPr>
          <p:nvPr>
            <p:ph type="ftr" sz="quarter" idx="11"/>
          </p:nvPr>
        </p:nvSpPr>
        <p:spPr/>
        <p:txBody>
          <a:bodyPr/>
          <a:lstStyle>
            <a:lvl1pPr>
              <a:defRPr smtClean="0">
                <a:solidFill>
                  <a:schemeClr val="bg2"/>
                </a:solidFill>
                <a:latin typeface="Verdana" pitchFamily="64" charset="0"/>
                <a:ea typeface="ＭＳ Ｐゴシック" pitchFamily="64" charset="-128"/>
                <a:cs typeface="ＭＳ Ｐゴシック" pitchFamily="64" charset="-128"/>
              </a:defRPr>
            </a:lvl1pPr>
          </a:lstStyle>
          <a:p>
            <a:pPr>
              <a:defRPr/>
            </a:pPr>
            <a:r>
              <a:rPr lang="en-US" dirty="0"/>
              <a:t>| PRESENTATION TITLE HERE | ©2011 YMCA of the USA</a:t>
            </a:r>
          </a:p>
        </p:txBody>
      </p:sp>
    </p:spTree>
    <p:extLst>
      <p:ext uri="{BB962C8B-B14F-4D97-AF65-F5344CB8AC3E}">
        <p14:creationId xmlns:p14="http://schemas.microsoft.com/office/powerpoint/2010/main" val="9559135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rgbClr val="01A49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692647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rgbClr val="01A490"/>
        </a:solidFill>
        <a:effectLst/>
      </p:bgPr>
    </p:bg>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4813" y="466725"/>
            <a:ext cx="137636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2608" y="2756154"/>
            <a:ext cx="8732520" cy="949071"/>
          </a:xfrm>
        </p:spPr>
        <p:txBody>
          <a:bodyPr/>
          <a:lstStyle>
            <a:lvl1pPr algn="l">
              <a:lnSpc>
                <a:spcPct val="80000"/>
              </a:lnSpc>
              <a:defRPr sz="6400" b="1" cap="all">
                <a:solidFill>
                  <a:schemeClr val="bg1"/>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397479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68FA3EAB-ECB8-450D-9C66-B4296DE60AFF}" type="slidenum">
              <a:rPr lang="en-US" altLang="en-US"/>
              <a:pPr/>
              <a:t>‹#›</a:t>
            </a:fld>
            <a:endParaRPr lang="en-US" altLang="en-US" dirty="0"/>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 PRESENTATION TITLE HERE | ©2011 YMCA of the USA</a:t>
            </a:r>
          </a:p>
        </p:txBody>
      </p:sp>
    </p:spTree>
    <p:extLst>
      <p:ext uri="{BB962C8B-B14F-4D97-AF65-F5344CB8AC3E}">
        <p14:creationId xmlns:p14="http://schemas.microsoft.com/office/powerpoint/2010/main" val="288916058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81A7303E-5F49-4C1D-A8FC-9366D597BDBC}" type="slidenum">
              <a:rPr lang="en-US" altLang="en-US"/>
              <a:pPr/>
              <a:t>‹#›</a:t>
            </a:fld>
            <a:endParaRPr lang="en-US" alt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 PRESENTATION TITLE HERE | ©2011 YMCA of the USA</a:t>
            </a:r>
          </a:p>
        </p:txBody>
      </p:sp>
    </p:spTree>
    <p:extLst>
      <p:ext uri="{BB962C8B-B14F-4D97-AF65-F5344CB8AC3E}">
        <p14:creationId xmlns:p14="http://schemas.microsoft.com/office/powerpoint/2010/main" val="8543653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9AA81E3C-260B-4CA7-988B-FD26BD861E2A}" type="slidenum">
              <a:rPr lang="en-US" altLang="en-US"/>
              <a:pPr/>
              <a:t>‹#›</a:t>
            </a:fld>
            <a:endParaRPr lang="en-US" altLang="en-US" dirty="0"/>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 PRESENTATION TITLE HERE | ©2011 YMCA of the USA</a:t>
            </a:r>
          </a:p>
        </p:txBody>
      </p:sp>
    </p:spTree>
    <p:extLst>
      <p:ext uri="{BB962C8B-B14F-4D97-AF65-F5344CB8AC3E}">
        <p14:creationId xmlns:p14="http://schemas.microsoft.com/office/powerpoint/2010/main" val="14726277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F7F7FA1C-559C-47CB-A4B6-14C78BE6389F}" type="slidenum">
              <a:rPr lang="en-US" altLang="en-US"/>
              <a:pPr/>
              <a:t>‹#›</a:t>
            </a:fld>
            <a:endParaRPr lang="en-US" altLang="en-US" dirty="0"/>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 PRESENTATION TITLE HERE | ©2011 YMCA of the USA</a:t>
            </a:r>
          </a:p>
        </p:txBody>
      </p:sp>
    </p:spTree>
    <p:extLst>
      <p:ext uri="{BB962C8B-B14F-4D97-AF65-F5344CB8AC3E}">
        <p14:creationId xmlns:p14="http://schemas.microsoft.com/office/powerpoint/2010/main" val="2321049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0EFF8E27-BC0B-4B8A-89CE-7CAD47E0FDA5}" type="slidenum">
              <a:rPr lang="en-US" altLang="en-US"/>
              <a:pPr/>
              <a:t>‹#›</a:t>
            </a:fld>
            <a:endParaRPr lang="en-US" altLang="en-US" dirty="0"/>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 PRESENTATION TITLE HERE | ©2011 YMCA of the USA</a:t>
            </a:r>
          </a:p>
        </p:txBody>
      </p:sp>
    </p:spTree>
    <p:extLst>
      <p:ext uri="{BB962C8B-B14F-4D97-AF65-F5344CB8AC3E}">
        <p14:creationId xmlns:p14="http://schemas.microsoft.com/office/powerpoint/2010/main" val="6941844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6EC13F6-87FD-4E79-B29F-E81000817A32}" type="slidenum">
              <a:rPr lang="en-US" altLang="en-US"/>
              <a:pPr/>
              <a:t>‹#›</a:t>
            </a:fld>
            <a:endParaRPr lang="en-US" alt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 PRESENTATION TITLE HERE | ©2011 YMCA of the USA</a:t>
            </a:r>
          </a:p>
        </p:txBody>
      </p:sp>
    </p:spTree>
    <p:extLst>
      <p:ext uri="{BB962C8B-B14F-4D97-AF65-F5344CB8AC3E}">
        <p14:creationId xmlns:p14="http://schemas.microsoft.com/office/powerpoint/2010/main" val="42821085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318A599-A6E8-4AC8-86AD-7CCE7F840AF5}" type="slidenum">
              <a:rPr lang="en-US" altLang="en-US"/>
              <a:pPr/>
              <a:t>‹#›</a:t>
            </a:fld>
            <a:endParaRPr lang="en-US" alt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 PRESENTATION TITLE HERE | ©2011 YMCA of the USA</a:t>
            </a:r>
          </a:p>
        </p:txBody>
      </p:sp>
    </p:spTree>
    <p:extLst>
      <p:ext uri="{BB962C8B-B14F-4D97-AF65-F5344CB8AC3E}">
        <p14:creationId xmlns:p14="http://schemas.microsoft.com/office/powerpoint/2010/main" val="333003272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5ADB54E-CA8E-4143-B8B1-47F864C7D0A9}" type="slidenum">
              <a:rPr lang="en-US" altLang="en-US"/>
              <a:pPr/>
              <a:t>‹#›</a:t>
            </a:fld>
            <a:endParaRPr lang="en-US" alt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 PRESENTATION TITLE HERE | ©2011 YMCA of the USA</a:t>
            </a:r>
          </a:p>
        </p:txBody>
      </p:sp>
    </p:spTree>
    <p:extLst>
      <p:ext uri="{BB962C8B-B14F-4D97-AF65-F5344CB8AC3E}">
        <p14:creationId xmlns:p14="http://schemas.microsoft.com/office/powerpoint/2010/main" val="326309700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8351204-D7BB-4A6D-906E-44DC9D88F221}" type="slidenum">
              <a:rPr lang="en-US" altLang="en-US"/>
              <a:pPr/>
              <a:t>‹#›</a:t>
            </a:fld>
            <a:endParaRPr lang="en-US" alt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 PRESENTATION TITLE HERE | ©2011 YMCA of the USA</a:t>
            </a:r>
          </a:p>
        </p:txBody>
      </p:sp>
    </p:spTree>
    <p:extLst>
      <p:ext uri="{BB962C8B-B14F-4D97-AF65-F5344CB8AC3E}">
        <p14:creationId xmlns:p14="http://schemas.microsoft.com/office/powerpoint/2010/main" val="313467133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8463" y="466725"/>
            <a:ext cx="137477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65900" y="1069975"/>
            <a:ext cx="1692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0" name="Text Placeholder 13"/>
          <p:cNvSpPr>
            <a:spLocks noGrp="1"/>
          </p:cNvSpPr>
          <p:nvPr>
            <p:ph type="body" sz="quarter" idx="14"/>
          </p:nvPr>
        </p:nvSpPr>
        <p:spPr>
          <a:xfrm>
            <a:off x="356616" y="4325112"/>
            <a:ext cx="1901825" cy="552450"/>
          </a:xfrm>
        </p:spPr>
        <p:txBody>
          <a:bodyPr/>
          <a:lstStyle>
            <a:lvl1pPr>
              <a:defRPr sz="120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12363571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8463" y="466725"/>
            <a:ext cx="137477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65900" y="1069975"/>
            <a:ext cx="1692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0" name="Text Placeholder 13"/>
          <p:cNvSpPr>
            <a:spLocks noGrp="1"/>
          </p:cNvSpPr>
          <p:nvPr>
            <p:ph type="body" sz="quarter" idx="14"/>
          </p:nvPr>
        </p:nvSpPr>
        <p:spPr>
          <a:xfrm>
            <a:off x="356616" y="4325112"/>
            <a:ext cx="1901825" cy="552450"/>
          </a:xfrm>
        </p:spPr>
        <p:txBody>
          <a:bodyPr/>
          <a:lstStyle>
            <a:lvl1pPr>
              <a:defRPr sz="120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75858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2C90A30B-95DF-4708-BFCE-4CF7FF9B707B}" type="slidenum">
              <a:rPr lang="en-US" altLang="en-US"/>
              <a:pPr/>
              <a:t>‹#›</a:t>
            </a:fld>
            <a:endParaRPr lang="en-US" altLang="en-US" dirty="0"/>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 PRESENTATION TITLE HERE | ©2011 YMCA of the USA</a:t>
            </a:r>
          </a:p>
        </p:txBody>
      </p:sp>
    </p:spTree>
    <p:extLst>
      <p:ext uri="{BB962C8B-B14F-4D97-AF65-F5344CB8AC3E}">
        <p14:creationId xmlns:p14="http://schemas.microsoft.com/office/powerpoint/2010/main" val="246484379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8463" y="466725"/>
            <a:ext cx="137477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65900" y="1069975"/>
            <a:ext cx="1692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smtClean="0"/>
              <a:t>Click to edit Master subtitle style</a:t>
            </a:r>
            <a:endParaRPr lang="en-US" dirty="0"/>
          </a:p>
        </p:txBody>
      </p:sp>
      <p:sp>
        <p:nvSpPr>
          <p:cNvPr id="10" name="Text Placeholder 13"/>
          <p:cNvSpPr>
            <a:spLocks noGrp="1"/>
          </p:cNvSpPr>
          <p:nvPr>
            <p:ph type="body" sz="quarter" idx="14"/>
          </p:nvPr>
        </p:nvSpPr>
        <p:spPr>
          <a:xfrm>
            <a:off x="356616" y="4325112"/>
            <a:ext cx="1901825" cy="552450"/>
          </a:xfrm>
        </p:spPr>
        <p:txBody>
          <a:bodyPr/>
          <a:lstStyle>
            <a:lvl1pPr>
              <a:defRPr sz="120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3193380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9DDD127-AE48-4C27-BAB9-196BFF9F07BC}" type="slidenum">
              <a:rPr lang="en-US" altLang="en-US"/>
              <a:pPr/>
              <a:t>‹#›</a:t>
            </a:fld>
            <a:endParaRPr lang="en-US" altLang="en-US" dirty="0"/>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dirty="0"/>
              <a:t>| PRESENTATION TITLE HERE | ©2011 YMCA of the USA</a:t>
            </a:r>
          </a:p>
        </p:txBody>
      </p:sp>
    </p:spTree>
    <p:extLst>
      <p:ext uri="{BB962C8B-B14F-4D97-AF65-F5344CB8AC3E}">
        <p14:creationId xmlns:p14="http://schemas.microsoft.com/office/powerpoint/2010/main" val="2099334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5.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a:p>
        </p:txBody>
      </p:sp>
      <p:sp>
        <p:nvSpPr>
          <p:cNvPr id="1027" name="Rectangle 3"/>
          <p:cNvSpPr>
            <a:spLocks noGrp="1" noChangeArrowheads="1"/>
          </p:cNvSpPr>
          <p:nvPr>
            <p:ph type="body" idx="1"/>
          </p:nvPr>
        </p:nvSpPr>
        <p:spPr bwMode="black">
          <a:xfrm>
            <a:off x="354013" y="1739900"/>
            <a:ext cx="8339137"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a:solidFill>
                  <a:schemeClr val="tx2"/>
                </a:solidFill>
              </a:defRPr>
            </a:lvl1pPr>
          </a:lstStyle>
          <a:p>
            <a:fld id="{5E783B49-1A48-47E8-AA2A-4DF02DB1C2EB}" type="slidenum">
              <a:rPr lang="en-US" altLang="en-US"/>
              <a:pPr/>
              <a:t>‹#›</a:t>
            </a:fld>
            <a:endParaRPr lang="en-US" altLang="en-US" dirty="0"/>
          </a:p>
        </p:txBody>
      </p:sp>
      <p:sp>
        <p:nvSpPr>
          <p:cNvPr id="1034" name="Rectangle 10"/>
          <p:cNvSpPr>
            <a:spLocks noGrp="1" noChangeArrowheads="1"/>
          </p:cNvSpPr>
          <p:nvPr>
            <p:ph type="ftr" sz="quarter" idx="3"/>
          </p:nvPr>
        </p:nvSpPr>
        <p:spPr bwMode="black">
          <a:xfrm>
            <a:off x="568325" y="6356350"/>
            <a:ext cx="813752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800" dirty="0" smtClean="0">
                <a:solidFill>
                  <a:schemeClr val="tx2"/>
                </a:solidFill>
                <a:latin typeface="Verdana" pitchFamily="80" charset="0"/>
                <a:ea typeface="ＭＳ Ｐゴシック" pitchFamily="80" charset="-128"/>
                <a:cs typeface="ＭＳ Ｐゴシック" pitchFamily="80" charset="-128"/>
              </a:defRPr>
            </a:lvl1pPr>
          </a:lstStyle>
          <a:p>
            <a:pPr>
              <a:defRPr/>
            </a:pPr>
            <a:r>
              <a:rPr lang="en-US" dirty="0"/>
              <a:t>| PRESENTATION TITLE HERE | ©2011 YMCA of the USA</a:t>
            </a:r>
          </a:p>
        </p:txBody>
      </p:sp>
    </p:spTree>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 id="2147484166" r:id="rId11"/>
    <p:sldLayoutId id="2147484167" r:id="rId12"/>
    <p:sldLayoutId id="2147484168" r:id="rId13"/>
    <p:sldLayoutId id="2147484169" r:id="rId14"/>
    <p:sldLayoutId id="2147484170" r:id="rId15"/>
    <p:sldLayoutId id="2147484171" r:id="rId16"/>
  </p:sldLayoutIdLst>
  <p:hf hdr="0" dt="0"/>
  <p:txStyles>
    <p:titleStyle>
      <a:lvl1pPr algn="l" rtl="0" eaLnBrk="1" fontAlgn="base" hangingPunct="1">
        <a:spcBef>
          <a:spcPct val="0"/>
        </a:spcBef>
        <a:spcAft>
          <a:spcPct val="0"/>
        </a:spcAft>
        <a:defRPr sz="2600" b="1" cap="all">
          <a:solidFill>
            <a:schemeClr val="accent1"/>
          </a:solidFill>
          <a:latin typeface="+mj-lt"/>
          <a:ea typeface="+mj-ea"/>
          <a:cs typeface="+mj-cs"/>
        </a:defRPr>
      </a:lvl1pPr>
      <a:lvl2pPr algn="l" rtl="0" eaLnBrk="1" fontAlgn="base" hangingPunct="1">
        <a:spcBef>
          <a:spcPct val="0"/>
        </a:spcBef>
        <a:spcAft>
          <a:spcPct val="0"/>
        </a:spcAft>
        <a:defRPr sz="2600" b="1">
          <a:solidFill>
            <a:schemeClr val="accent1"/>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accent1"/>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accent1"/>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accent1"/>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endParaRPr lang="en-US" dirty="0"/>
          </a:p>
        </p:txBody>
      </p:sp>
      <p:sp>
        <p:nvSpPr>
          <p:cNvPr id="2051" name="Rectangle 3"/>
          <p:cNvSpPr>
            <a:spLocks noGrp="1" noChangeArrowheads="1"/>
          </p:cNvSpPr>
          <p:nvPr>
            <p:ph type="body" idx="1"/>
          </p:nvPr>
        </p:nvSpPr>
        <p:spPr bwMode="black">
          <a:xfrm>
            <a:off x="354013" y="1739900"/>
            <a:ext cx="8339137"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a:solidFill>
                  <a:schemeClr val="tx2"/>
                </a:solidFill>
              </a:defRPr>
            </a:lvl1pPr>
          </a:lstStyle>
          <a:p>
            <a:fld id="{C4A8EE01-27B0-4722-A0B1-9B885E263F4B}" type="slidenum">
              <a:rPr lang="en-US" altLang="en-US"/>
              <a:pPr/>
              <a:t>‹#›</a:t>
            </a:fld>
            <a:endParaRPr lang="en-US" altLang="en-US" dirty="0"/>
          </a:p>
        </p:txBody>
      </p:sp>
      <p:sp>
        <p:nvSpPr>
          <p:cNvPr id="1034" name="Rectangle 10"/>
          <p:cNvSpPr>
            <a:spLocks noGrp="1" noChangeArrowheads="1"/>
          </p:cNvSpPr>
          <p:nvPr>
            <p:ph type="ftr" sz="quarter" idx="3"/>
          </p:nvPr>
        </p:nvSpPr>
        <p:spPr bwMode="black">
          <a:xfrm>
            <a:off x="568325" y="6356350"/>
            <a:ext cx="811847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800" smtClean="0">
                <a:solidFill>
                  <a:schemeClr val="tx2"/>
                </a:solidFill>
                <a:latin typeface="Verdana" pitchFamily="80" charset="0"/>
                <a:ea typeface="ＭＳ Ｐゴシック" pitchFamily="80" charset="-128"/>
              </a:defRPr>
            </a:lvl1pPr>
          </a:lstStyle>
          <a:p>
            <a:pPr>
              <a:defRPr/>
            </a:pPr>
            <a:r>
              <a:rPr lang="en-US" dirty="0"/>
              <a:t>| PRESENTATION TITLE HERE | ©2011 YMCA of the USA</a:t>
            </a:r>
          </a:p>
        </p:txBody>
      </p:sp>
    </p:spTree>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 id="2147484183" r:id="rId12"/>
    <p:sldLayoutId id="2147484184" r:id="rId13"/>
    <p:sldLayoutId id="2147484185" r:id="rId14"/>
    <p:sldLayoutId id="2147484186" r:id="rId15"/>
    <p:sldLayoutId id="2147484187" r:id="rId16"/>
  </p:sldLayoutIdLst>
  <p:hf hdr="0" dt="0"/>
  <p:txStyles>
    <p:titleStyle>
      <a:lvl1pPr algn="l" rtl="0" fontAlgn="base">
        <a:spcBef>
          <a:spcPct val="0"/>
        </a:spcBef>
        <a:spcAft>
          <a:spcPct val="0"/>
        </a:spcAft>
        <a:defRPr sz="2600" b="1" cap="all">
          <a:solidFill>
            <a:schemeClr val="accent2"/>
          </a:solidFill>
          <a:latin typeface="+mj-lt"/>
          <a:ea typeface="+mj-ea"/>
          <a:cs typeface="+mj-cs"/>
        </a:defRPr>
      </a:lvl1pPr>
      <a:lvl2pPr algn="l" rtl="0" fontAlgn="base">
        <a:spcBef>
          <a:spcPct val="0"/>
        </a:spcBef>
        <a:spcAft>
          <a:spcPct val="0"/>
        </a:spcAft>
        <a:defRPr sz="2600" b="1">
          <a:solidFill>
            <a:schemeClr val="accent2"/>
          </a:solidFill>
          <a:latin typeface="Verdana" pitchFamily="64" charset="0"/>
          <a:ea typeface="ＭＳ Ｐゴシック" pitchFamily="64" charset="-128"/>
          <a:cs typeface="ＭＳ Ｐゴシック" pitchFamily="64" charset="-128"/>
        </a:defRPr>
      </a:lvl2pPr>
      <a:lvl3pPr algn="l" rtl="0" fontAlgn="base">
        <a:spcBef>
          <a:spcPct val="0"/>
        </a:spcBef>
        <a:spcAft>
          <a:spcPct val="0"/>
        </a:spcAft>
        <a:defRPr sz="2600" b="1">
          <a:solidFill>
            <a:schemeClr val="accent2"/>
          </a:solidFill>
          <a:latin typeface="Verdana" pitchFamily="64" charset="0"/>
          <a:ea typeface="ＭＳ Ｐゴシック" pitchFamily="64" charset="-128"/>
          <a:cs typeface="ＭＳ Ｐゴシック" pitchFamily="64" charset="-128"/>
        </a:defRPr>
      </a:lvl3pPr>
      <a:lvl4pPr algn="l" rtl="0" fontAlgn="base">
        <a:spcBef>
          <a:spcPct val="0"/>
        </a:spcBef>
        <a:spcAft>
          <a:spcPct val="0"/>
        </a:spcAft>
        <a:defRPr sz="2600" b="1">
          <a:solidFill>
            <a:schemeClr val="accent2"/>
          </a:solidFill>
          <a:latin typeface="Verdana" pitchFamily="64" charset="0"/>
          <a:ea typeface="ＭＳ Ｐゴシック" pitchFamily="64" charset="-128"/>
          <a:cs typeface="ＭＳ Ｐゴシック" pitchFamily="64" charset="-128"/>
        </a:defRPr>
      </a:lvl4pPr>
      <a:lvl5pPr algn="l" rtl="0" fontAlgn="base">
        <a:spcBef>
          <a:spcPct val="0"/>
        </a:spcBef>
        <a:spcAft>
          <a:spcPct val="0"/>
        </a:spcAft>
        <a:defRPr sz="2600" b="1">
          <a:solidFill>
            <a:schemeClr val="accent2"/>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algn="l" rtl="0" fontAlgn="base">
        <a:spcBef>
          <a:spcPct val="50000"/>
        </a:spcBef>
        <a:spcAft>
          <a:spcPct val="0"/>
        </a:spcAft>
        <a:defRPr>
          <a:solidFill>
            <a:schemeClr val="tx2"/>
          </a:solidFill>
          <a:latin typeface="+mn-lt"/>
          <a:ea typeface="+mn-ea"/>
          <a:cs typeface="+mn-cs"/>
        </a:defRPr>
      </a:lvl1pPr>
      <a:lvl2pPr marL="223838" indent="-222250" algn="l" rtl="0" fontAlgn="base">
        <a:spcBef>
          <a:spcPct val="100000"/>
        </a:spcBef>
        <a:spcAft>
          <a:spcPct val="0"/>
        </a:spcAft>
        <a:buSzPct val="80000"/>
        <a:buChar char="•"/>
        <a:defRPr>
          <a:solidFill>
            <a:schemeClr val="tx2"/>
          </a:solidFill>
          <a:latin typeface="+mn-lt"/>
          <a:ea typeface="+mn-ea"/>
        </a:defRPr>
      </a:lvl2pPr>
      <a:lvl3pPr marL="693738" indent="-228600" algn="l" rtl="0" fontAlgn="base">
        <a:spcBef>
          <a:spcPct val="25000"/>
        </a:spcBef>
        <a:spcAft>
          <a:spcPct val="0"/>
        </a:spcAft>
        <a:buChar char="–"/>
        <a:defRPr>
          <a:solidFill>
            <a:schemeClr val="tx2"/>
          </a:solidFill>
          <a:latin typeface="+mn-lt"/>
          <a:ea typeface="+mn-ea"/>
        </a:defRPr>
      </a:lvl3pPr>
      <a:lvl4pPr marL="1120775" indent="-228600" algn="l" rtl="0" fontAlgn="base">
        <a:spcBef>
          <a:spcPct val="25000"/>
        </a:spcBef>
        <a:spcAft>
          <a:spcPct val="0"/>
        </a:spcAft>
        <a:buSzPct val="80000"/>
        <a:buChar char="•"/>
        <a:defRPr>
          <a:solidFill>
            <a:schemeClr val="tx2"/>
          </a:solidFill>
          <a:latin typeface="+mn-lt"/>
          <a:ea typeface="+mn-ea"/>
        </a:defRPr>
      </a:lvl4pPr>
      <a:lvl5pPr marL="1608138" indent="-228600" algn="l" rtl="0" fontAlgn="base">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endParaRPr lang="en-US" dirty="0"/>
          </a:p>
        </p:txBody>
      </p:sp>
      <p:sp>
        <p:nvSpPr>
          <p:cNvPr id="3075" name="Rectangle 3"/>
          <p:cNvSpPr>
            <a:spLocks noGrp="1" noChangeArrowheads="1"/>
          </p:cNvSpPr>
          <p:nvPr>
            <p:ph type="body" idx="1"/>
          </p:nvPr>
        </p:nvSpPr>
        <p:spPr bwMode="black">
          <a:xfrm>
            <a:off x="354013" y="1739900"/>
            <a:ext cx="8339137"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a:solidFill>
                  <a:schemeClr val="tx2"/>
                </a:solidFill>
              </a:defRPr>
            </a:lvl1pPr>
          </a:lstStyle>
          <a:p>
            <a:fld id="{C3A874AE-1DAC-4CD9-AB7E-6A20B741A9B9}" type="slidenum">
              <a:rPr lang="en-US" altLang="en-US"/>
              <a:pPr/>
              <a:t>‹#›</a:t>
            </a:fld>
            <a:endParaRPr lang="en-US" altLang="en-US" dirty="0"/>
          </a:p>
        </p:txBody>
      </p:sp>
      <p:sp>
        <p:nvSpPr>
          <p:cNvPr id="1034" name="Rectangle 10"/>
          <p:cNvSpPr>
            <a:spLocks noGrp="1" noChangeArrowheads="1"/>
          </p:cNvSpPr>
          <p:nvPr>
            <p:ph type="ftr" sz="quarter" idx="3"/>
          </p:nvPr>
        </p:nvSpPr>
        <p:spPr bwMode="black">
          <a:xfrm>
            <a:off x="568325" y="6356350"/>
            <a:ext cx="813752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800" smtClean="0">
                <a:solidFill>
                  <a:schemeClr val="tx2"/>
                </a:solidFill>
                <a:latin typeface="Verdana" pitchFamily="80" charset="0"/>
                <a:ea typeface="ＭＳ Ｐゴシック" pitchFamily="80" charset="-128"/>
                <a:cs typeface="ＭＳ Ｐゴシック" pitchFamily="80" charset="-128"/>
              </a:defRPr>
            </a:lvl1pPr>
          </a:lstStyle>
          <a:p>
            <a:pPr>
              <a:defRPr/>
            </a:pPr>
            <a:r>
              <a:rPr lang="en-US" dirty="0"/>
              <a:t>| PRESENTATION TITLE HERE | ©2011 YMCA of the USA</a:t>
            </a:r>
          </a:p>
        </p:txBody>
      </p:sp>
    </p:spTree>
  </p:cSld>
  <p:clrMap bg1="lt1" tx1="dk1" bg2="lt2" tx2="dk2" accent1="accent1" accent2="accent2" accent3="accent3" accent4="accent4" accent5="accent5" accent6="accent6" hlink="hlink" folHlink="folHlink"/>
  <p:sldLayoutIdLst>
    <p:sldLayoutId id="2147484188" r:id="rId1"/>
    <p:sldLayoutId id="2147484189" r:id="rId2"/>
    <p:sldLayoutId id="2147484190" r:id="rId3"/>
    <p:sldLayoutId id="2147484191" r:id="rId4"/>
    <p:sldLayoutId id="2147484192" r:id="rId5"/>
    <p:sldLayoutId id="2147484193" r:id="rId6"/>
    <p:sldLayoutId id="2147484194" r:id="rId7"/>
    <p:sldLayoutId id="2147484195" r:id="rId8"/>
    <p:sldLayoutId id="2147484196" r:id="rId9"/>
    <p:sldLayoutId id="2147484197" r:id="rId10"/>
    <p:sldLayoutId id="2147484198" r:id="rId11"/>
    <p:sldLayoutId id="2147484199" r:id="rId12"/>
    <p:sldLayoutId id="2147484200" r:id="rId13"/>
    <p:sldLayoutId id="2147484201" r:id="rId14"/>
    <p:sldLayoutId id="2147484202" r:id="rId15"/>
    <p:sldLayoutId id="2147484203" r:id="rId16"/>
  </p:sldLayoutIdLst>
  <p:hf hdr="0" dt="0"/>
  <p:txStyles>
    <p:titleStyle>
      <a:lvl1pPr algn="l" rtl="0" fontAlgn="base">
        <a:spcBef>
          <a:spcPct val="0"/>
        </a:spcBef>
        <a:spcAft>
          <a:spcPct val="0"/>
        </a:spcAft>
        <a:defRPr sz="2600" b="1" cap="all">
          <a:solidFill>
            <a:srgbClr val="92278F"/>
          </a:solidFill>
          <a:latin typeface="+mj-lt"/>
          <a:ea typeface="+mj-ea"/>
          <a:cs typeface="+mj-cs"/>
        </a:defRPr>
      </a:lvl1pPr>
      <a:lvl2pPr algn="l" rtl="0" fontAlgn="base">
        <a:spcBef>
          <a:spcPct val="0"/>
        </a:spcBef>
        <a:spcAft>
          <a:spcPct val="0"/>
        </a:spcAft>
        <a:defRPr sz="2600" b="1">
          <a:solidFill>
            <a:srgbClr val="92278F"/>
          </a:solidFill>
          <a:latin typeface="Verdana" pitchFamily="64" charset="0"/>
          <a:ea typeface="ＭＳ Ｐゴシック" pitchFamily="64" charset="-128"/>
          <a:cs typeface="ＭＳ Ｐゴシック" pitchFamily="64" charset="-128"/>
        </a:defRPr>
      </a:lvl2pPr>
      <a:lvl3pPr algn="l" rtl="0" fontAlgn="base">
        <a:spcBef>
          <a:spcPct val="0"/>
        </a:spcBef>
        <a:spcAft>
          <a:spcPct val="0"/>
        </a:spcAft>
        <a:defRPr sz="2600" b="1">
          <a:solidFill>
            <a:srgbClr val="92278F"/>
          </a:solidFill>
          <a:latin typeface="Verdana" pitchFamily="64" charset="0"/>
          <a:ea typeface="ＭＳ Ｐゴシック" pitchFamily="64" charset="-128"/>
          <a:cs typeface="ＭＳ Ｐゴシック" pitchFamily="64" charset="-128"/>
        </a:defRPr>
      </a:lvl3pPr>
      <a:lvl4pPr algn="l" rtl="0" fontAlgn="base">
        <a:spcBef>
          <a:spcPct val="0"/>
        </a:spcBef>
        <a:spcAft>
          <a:spcPct val="0"/>
        </a:spcAft>
        <a:defRPr sz="2600" b="1">
          <a:solidFill>
            <a:srgbClr val="92278F"/>
          </a:solidFill>
          <a:latin typeface="Verdana" pitchFamily="64" charset="0"/>
          <a:ea typeface="ＭＳ Ｐゴシック" pitchFamily="64" charset="-128"/>
          <a:cs typeface="ＭＳ Ｐゴシック" pitchFamily="64" charset="-128"/>
        </a:defRPr>
      </a:lvl4pPr>
      <a:lvl5pPr algn="l" rtl="0" fontAlgn="base">
        <a:spcBef>
          <a:spcPct val="0"/>
        </a:spcBef>
        <a:spcAft>
          <a:spcPct val="0"/>
        </a:spcAft>
        <a:defRPr sz="2600" b="1">
          <a:solidFill>
            <a:srgbClr val="92278F"/>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algn="l" rtl="0" fontAlgn="base">
        <a:spcBef>
          <a:spcPct val="50000"/>
        </a:spcBef>
        <a:spcAft>
          <a:spcPct val="0"/>
        </a:spcAft>
        <a:defRPr>
          <a:solidFill>
            <a:schemeClr val="tx2"/>
          </a:solidFill>
          <a:latin typeface="+mn-lt"/>
          <a:ea typeface="+mn-ea"/>
          <a:cs typeface="+mn-cs"/>
        </a:defRPr>
      </a:lvl1pPr>
      <a:lvl2pPr marL="223838" indent="-222250" algn="l" rtl="0" fontAlgn="base">
        <a:spcBef>
          <a:spcPct val="100000"/>
        </a:spcBef>
        <a:spcAft>
          <a:spcPct val="0"/>
        </a:spcAft>
        <a:buSzPct val="80000"/>
        <a:buChar char="•"/>
        <a:defRPr>
          <a:solidFill>
            <a:schemeClr val="tx2"/>
          </a:solidFill>
          <a:latin typeface="+mn-lt"/>
          <a:ea typeface="+mn-ea"/>
        </a:defRPr>
      </a:lvl2pPr>
      <a:lvl3pPr marL="693738" indent="-228600" algn="l" rtl="0" fontAlgn="base">
        <a:spcBef>
          <a:spcPct val="25000"/>
        </a:spcBef>
        <a:spcAft>
          <a:spcPct val="0"/>
        </a:spcAft>
        <a:buChar char="–"/>
        <a:defRPr>
          <a:solidFill>
            <a:schemeClr val="tx2"/>
          </a:solidFill>
          <a:latin typeface="+mn-lt"/>
          <a:ea typeface="+mn-ea"/>
        </a:defRPr>
      </a:lvl3pPr>
      <a:lvl4pPr marL="1120775" indent="-228600" algn="l" rtl="0" fontAlgn="base">
        <a:spcBef>
          <a:spcPct val="25000"/>
        </a:spcBef>
        <a:spcAft>
          <a:spcPct val="0"/>
        </a:spcAft>
        <a:buSzPct val="80000"/>
        <a:buChar char="•"/>
        <a:defRPr>
          <a:solidFill>
            <a:schemeClr val="tx2"/>
          </a:solidFill>
          <a:latin typeface="+mn-lt"/>
          <a:ea typeface="+mn-ea"/>
        </a:defRPr>
      </a:lvl4pPr>
      <a:lvl5pPr marL="1608138" indent="-228600" algn="l" rtl="0" fontAlgn="base">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endParaRPr lang="en-US" dirty="0"/>
          </a:p>
        </p:txBody>
      </p:sp>
      <p:sp>
        <p:nvSpPr>
          <p:cNvPr id="4099" name="Rectangle 3"/>
          <p:cNvSpPr>
            <a:spLocks noGrp="1" noChangeArrowheads="1"/>
          </p:cNvSpPr>
          <p:nvPr>
            <p:ph type="body" idx="1"/>
          </p:nvPr>
        </p:nvSpPr>
        <p:spPr bwMode="black">
          <a:xfrm>
            <a:off x="354013" y="1739900"/>
            <a:ext cx="8339137"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a:solidFill>
                  <a:schemeClr val="tx2"/>
                </a:solidFill>
              </a:defRPr>
            </a:lvl1pPr>
          </a:lstStyle>
          <a:p>
            <a:fld id="{1D880030-576A-463A-B586-0FEA4138AC64}" type="slidenum">
              <a:rPr lang="en-US" altLang="en-US"/>
              <a:pPr/>
              <a:t>‹#›</a:t>
            </a:fld>
            <a:endParaRPr lang="en-US" altLang="en-US" dirty="0"/>
          </a:p>
        </p:txBody>
      </p:sp>
      <p:sp>
        <p:nvSpPr>
          <p:cNvPr id="1034" name="Rectangle 10"/>
          <p:cNvSpPr>
            <a:spLocks noGrp="1" noChangeArrowheads="1"/>
          </p:cNvSpPr>
          <p:nvPr>
            <p:ph type="ftr" sz="quarter" idx="3"/>
          </p:nvPr>
        </p:nvSpPr>
        <p:spPr bwMode="black">
          <a:xfrm>
            <a:off x="568325" y="6356350"/>
            <a:ext cx="811847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800" smtClean="0">
                <a:solidFill>
                  <a:schemeClr val="tx2"/>
                </a:solidFill>
                <a:latin typeface="Verdana" pitchFamily="80" charset="0"/>
                <a:ea typeface="ＭＳ Ｐゴシック" pitchFamily="80" charset="-128"/>
              </a:defRPr>
            </a:lvl1pPr>
          </a:lstStyle>
          <a:p>
            <a:pPr>
              <a:defRPr/>
            </a:pPr>
            <a:r>
              <a:rPr lang="en-US" dirty="0"/>
              <a:t>| PRESENTATION TITLE HERE | ©2011 YMCA of the USA</a:t>
            </a:r>
          </a:p>
        </p:txBody>
      </p:sp>
    </p:spTree>
  </p:cSld>
  <p:clrMap bg1="lt1" tx1="dk1" bg2="lt2" tx2="dk2" accent1="accent1" accent2="accent2" accent3="accent3" accent4="accent4" accent5="accent5" accent6="accent6" hlink="hlink" folHlink="folHlink"/>
  <p:sldLayoutIdLst>
    <p:sldLayoutId id="2147484204" r:id="rId1"/>
    <p:sldLayoutId id="2147484205" r:id="rId2"/>
    <p:sldLayoutId id="2147484206" r:id="rId3"/>
    <p:sldLayoutId id="2147484207" r:id="rId4"/>
    <p:sldLayoutId id="2147484208" r:id="rId5"/>
    <p:sldLayoutId id="2147484209" r:id="rId6"/>
    <p:sldLayoutId id="2147484210" r:id="rId7"/>
    <p:sldLayoutId id="2147484211" r:id="rId8"/>
    <p:sldLayoutId id="2147484212" r:id="rId9"/>
    <p:sldLayoutId id="2147484213" r:id="rId10"/>
    <p:sldLayoutId id="2147484214" r:id="rId11"/>
    <p:sldLayoutId id="2147484215" r:id="rId12"/>
    <p:sldLayoutId id="2147484216" r:id="rId13"/>
    <p:sldLayoutId id="2147484217" r:id="rId14"/>
    <p:sldLayoutId id="2147484218" r:id="rId15"/>
    <p:sldLayoutId id="2147484219" r:id="rId16"/>
  </p:sldLayoutIdLst>
  <p:hf hdr="0" dt="0"/>
  <p:txStyles>
    <p:titleStyle>
      <a:lvl1pPr algn="l" rtl="0" fontAlgn="base">
        <a:spcBef>
          <a:spcPct val="0"/>
        </a:spcBef>
        <a:spcAft>
          <a:spcPct val="0"/>
        </a:spcAft>
        <a:defRPr sz="2600" b="1" cap="all">
          <a:solidFill>
            <a:srgbClr val="0089D0"/>
          </a:solidFill>
          <a:latin typeface="+mj-lt"/>
          <a:ea typeface="+mj-ea"/>
          <a:cs typeface="+mj-cs"/>
        </a:defRPr>
      </a:lvl1pPr>
      <a:lvl2pPr algn="l" rtl="0" fontAlgn="base">
        <a:spcBef>
          <a:spcPct val="0"/>
        </a:spcBef>
        <a:spcAft>
          <a:spcPct val="0"/>
        </a:spcAft>
        <a:defRPr sz="2600" b="1">
          <a:solidFill>
            <a:srgbClr val="0089D0"/>
          </a:solidFill>
          <a:latin typeface="Verdana" pitchFamily="64" charset="0"/>
          <a:ea typeface="ＭＳ Ｐゴシック" pitchFamily="64" charset="-128"/>
          <a:cs typeface="ＭＳ Ｐゴシック" pitchFamily="64" charset="-128"/>
        </a:defRPr>
      </a:lvl2pPr>
      <a:lvl3pPr algn="l" rtl="0" fontAlgn="base">
        <a:spcBef>
          <a:spcPct val="0"/>
        </a:spcBef>
        <a:spcAft>
          <a:spcPct val="0"/>
        </a:spcAft>
        <a:defRPr sz="2600" b="1">
          <a:solidFill>
            <a:srgbClr val="0089D0"/>
          </a:solidFill>
          <a:latin typeface="Verdana" pitchFamily="64" charset="0"/>
          <a:ea typeface="ＭＳ Ｐゴシック" pitchFamily="64" charset="-128"/>
          <a:cs typeface="ＭＳ Ｐゴシック" pitchFamily="64" charset="-128"/>
        </a:defRPr>
      </a:lvl3pPr>
      <a:lvl4pPr algn="l" rtl="0" fontAlgn="base">
        <a:spcBef>
          <a:spcPct val="0"/>
        </a:spcBef>
        <a:spcAft>
          <a:spcPct val="0"/>
        </a:spcAft>
        <a:defRPr sz="2600" b="1">
          <a:solidFill>
            <a:srgbClr val="0089D0"/>
          </a:solidFill>
          <a:latin typeface="Verdana" pitchFamily="64" charset="0"/>
          <a:ea typeface="ＭＳ Ｐゴシック" pitchFamily="64" charset="-128"/>
          <a:cs typeface="ＭＳ Ｐゴシック" pitchFamily="64" charset="-128"/>
        </a:defRPr>
      </a:lvl4pPr>
      <a:lvl5pPr algn="l" rtl="0" fontAlgn="base">
        <a:spcBef>
          <a:spcPct val="0"/>
        </a:spcBef>
        <a:spcAft>
          <a:spcPct val="0"/>
        </a:spcAft>
        <a:defRPr sz="2600" b="1">
          <a:solidFill>
            <a:srgbClr val="0089D0"/>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algn="l" rtl="0" fontAlgn="base">
        <a:spcBef>
          <a:spcPct val="50000"/>
        </a:spcBef>
        <a:spcAft>
          <a:spcPct val="0"/>
        </a:spcAft>
        <a:defRPr>
          <a:solidFill>
            <a:schemeClr val="tx2"/>
          </a:solidFill>
          <a:latin typeface="+mn-lt"/>
          <a:ea typeface="+mn-ea"/>
          <a:cs typeface="+mn-cs"/>
        </a:defRPr>
      </a:lvl1pPr>
      <a:lvl2pPr marL="223838" indent="-222250" algn="l" rtl="0" fontAlgn="base">
        <a:spcBef>
          <a:spcPct val="100000"/>
        </a:spcBef>
        <a:spcAft>
          <a:spcPct val="0"/>
        </a:spcAft>
        <a:buSzPct val="80000"/>
        <a:buChar char="•"/>
        <a:defRPr>
          <a:solidFill>
            <a:schemeClr val="tx2"/>
          </a:solidFill>
          <a:latin typeface="+mn-lt"/>
          <a:ea typeface="+mn-ea"/>
        </a:defRPr>
      </a:lvl2pPr>
      <a:lvl3pPr marL="693738" indent="-228600" algn="l" rtl="0" fontAlgn="base">
        <a:spcBef>
          <a:spcPct val="25000"/>
        </a:spcBef>
        <a:spcAft>
          <a:spcPct val="0"/>
        </a:spcAft>
        <a:buChar char="–"/>
        <a:defRPr>
          <a:solidFill>
            <a:schemeClr val="tx2"/>
          </a:solidFill>
          <a:latin typeface="+mn-lt"/>
          <a:ea typeface="+mn-ea"/>
        </a:defRPr>
      </a:lvl3pPr>
      <a:lvl4pPr marL="1120775" indent="-228600" algn="l" rtl="0" fontAlgn="base">
        <a:spcBef>
          <a:spcPct val="25000"/>
        </a:spcBef>
        <a:spcAft>
          <a:spcPct val="0"/>
        </a:spcAft>
        <a:buSzPct val="80000"/>
        <a:buChar char="•"/>
        <a:defRPr>
          <a:solidFill>
            <a:schemeClr val="tx2"/>
          </a:solidFill>
          <a:latin typeface="+mn-lt"/>
          <a:ea typeface="+mn-ea"/>
        </a:defRPr>
      </a:lvl4pPr>
      <a:lvl5pPr marL="1608138" indent="-228600" algn="l" rtl="0" fontAlgn="base">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endParaRPr lang="en-US" dirty="0"/>
          </a:p>
        </p:txBody>
      </p:sp>
      <p:sp>
        <p:nvSpPr>
          <p:cNvPr id="5123" name="Rectangle 3"/>
          <p:cNvSpPr>
            <a:spLocks noGrp="1" noChangeArrowheads="1"/>
          </p:cNvSpPr>
          <p:nvPr>
            <p:ph type="body" idx="1"/>
          </p:nvPr>
        </p:nvSpPr>
        <p:spPr bwMode="black">
          <a:xfrm>
            <a:off x="354013" y="1739900"/>
            <a:ext cx="8339137"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a:solidFill>
                  <a:schemeClr val="tx2"/>
                </a:solidFill>
              </a:defRPr>
            </a:lvl1pPr>
          </a:lstStyle>
          <a:p>
            <a:fld id="{DA6FAA9B-BF46-47C2-98D2-0A5A0DB062B4}" type="slidenum">
              <a:rPr lang="en-US" altLang="en-US"/>
              <a:pPr/>
              <a:t>‹#›</a:t>
            </a:fld>
            <a:endParaRPr lang="en-US" altLang="en-US" dirty="0"/>
          </a:p>
        </p:txBody>
      </p:sp>
      <p:sp>
        <p:nvSpPr>
          <p:cNvPr id="1034" name="Rectangle 10"/>
          <p:cNvSpPr>
            <a:spLocks noGrp="1" noChangeArrowheads="1"/>
          </p:cNvSpPr>
          <p:nvPr>
            <p:ph type="ftr" sz="quarter" idx="3"/>
          </p:nvPr>
        </p:nvSpPr>
        <p:spPr bwMode="black">
          <a:xfrm>
            <a:off x="568325" y="6356350"/>
            <a:ext cx="813752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800" smtClean="0">
                <a:solidFill>
                  <a:schemeClr val="tx2"/>
                </a:solidFill>
                <a:latin typeface="Verdana" pitchFamily="80" charset="0"/>
                <a:ea typeface="ＭＳ Ｐゴシック" pitchFamily="80" charset="-128"/>
              </a:defRPr>
            </a:lvl1pPr>
          </a:lstStyle>
          <a:p>
            <a:pPr>
              <a:defRPr/>
            </a:pPr>
            <a:r>
              <a:rPr lang="en-US" dirty="0"/>
              <a:t>| PRESENTATION TITLE HERE | ©2011 YMCA of the USA</a:t>
            </a:r>
          </a:p>
        </p:txBody>
      </p:sp>
    </p:spTree>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1" r:id="rId12"/>
    <p:sldLayoutId id="2147484232" r:id="rId13"/>
    <p:sldLayoutId id="2147484233" r:id="rId14"/>
    <p:sldLayoutId id="2147484234" r:id="rId15"/>
    <p:sldLayoutId id="2147484235" r:id="rId16"/>
  </p:sldLayoutIdLst>
  <p:hf hdr="0" dt="0"/>
  <p:txStyles>
    <p:titleStyle>
      <a:lvl1pPr algn="l" rtl="0" fontAlgn="base">
        <a:spcBef>
          <a:spcPct val="0"/>
        </a:spcBef>
        <a:spcAft>
          <a:spcPct val="0"/>
        </a:spcAft>
        <a:defRPr sz="2600" b="1" cap="all">
          <a:solidFill>
            <a:srgbClr val="01A490"/>
          </a:solidFill>
          <a:latin typeface="+mj-lt"/>
          <a:ea typeface="+mj-ea"/>
          <a:cs typeface="+mj-cs"/>
        </a:defRPr>
      </a:lvl1pPr>
      <a:lvl2pPr algn="l" rtl="0" fontAlgn="base">
        <a:spcBef>
          <a:spcPct val="0"/>
        </a:spcBef>
        <a:spcAft>
          <a:spcPct val="0"/>
        </a:spcAft>
        <a:defRPr sz="2600" b="1">
          <a:solidFill>
            <a:srgbClr val="01A490"/>
          </a:solidFill>
          <a:latin typeface="Verdana" pitchFamily="64" charset="0"/>
          <a:ea typeface="ＭＳ Ｐゴシック" pitchFamily="64" charset="-128"/>
          <a:cs typeface="ＭＳ Ｐゴシック" pitchFamily="64" charset="-128"/>
        </a:defRPr>
      </a:lvl2pPr>
      <a:lvl3pPr algn="l" rtl="0" fontAlgn="base">
        <a:spcBef>
          <a:spcPct val="0"/>
        </a:spcBef>
        <a:spcAft>
          <a:spcPct val="0"/>
        </a:spcAft>
        <a:defRPr sz="2600" b="1">
          <a:solidFill>
            <a:srgbClr val="01A490"/>
          </a:solidFill>
          <a:latin typeface="Verdana" pitchFamily="64" charset="0"/>
          <a:ea typeface="ＭＳ Ｐゴシック" pitchFamily="64" charset="-128"/>
          <a:cs typeface="ＭＳ Ｐゴシック" pitchFamily="64" charset="-128"/>
        </a:defRPr>
      </a:lvl3pPr>
      <a:lvl4pPr algn="l" rtl="0" fontAlgn="base">
        <a:spcBef>
          <a:spcPct val="0"/>
        </a:spcBef>
        <a:spcAft>
          <a:spcPct val="0"/>
        </a:spcAft>
        <a:defRPr sz="2600" b="1">
          <a:solidFill>
            <a:srgbClr val="01A490"/>
          </a:solidFill>
          <a:latin typeface="Verdana" pitchFamily="64" charset="0"/>
          <a:ea typeface="ＭＳ Ｐゴシック" pitchFamily="64" charset="-128"/>
          <a:cs typeface="ＭＳ Ｐゴシック" pitchFamily="64" charset="-128"/>
        </a:defRPr>
      </a:lvl4pPr>
      <a:lvl5pPr algn="l" rtl="0" fontAlgn="base">
        <a:spcBef>
          <a:spcPct val="0"/>
        </a:spcBef>
        <a:spcAft>
          <a:spcPct val="0"/>
        </a:spcAft>
        <a:defRPr sz="2600" b="1">
          <a:solidFill>
            <a:srgbClr val="01A490"/>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algn="l" rtl="0" fontAlgn="base">
        <a:spcBef>
          <a:spcPct val="50000"/>
        </a:spcBef>
        <a:spcAft>
          <a:spcPct val="0"/>
        </a:spcAft>
        <a:defRPr>
          <a:solidFill>
            <a:schemeClr val="tx2"/>
          </a:solidFill>
          <a:latin typeface="+mn-lt"/>
          <a:ea typeface="+mn-ea"/>
          <a:cs typeface="+mn-cs"/>
        </a:defRPr>
      </a:lvl1pPr>
      <a:lvl2pPr marL="223838" indent="-222250" algn="l" rtl="0" fontAlgn="base">
        <a:spcBef>
          <a:spcPct val="100000"/>
        </a:spcBef>
        <a:spcAft>
          <a:spcPct val="0"/>
        </a:spcAft>
        <a:buSzPct val="80000"/>
        <a:buChar char="•"/>
        <a:defRPr>
          <a:solidFill>
            <a:schemeClr val="tx2"/>
          </a:solidFill>
          <a:latin typeface="+mn-lt"/>
          <a:ea typeface="+mn-ea"/>
        </a:defRPr>
      </a:lvl2pPr>
      <a:lvl3pPr marL="693738" indent="-228600" algn="l" rtl="0" fontAlgn="base">
        <a:spcBef>
          <a:spcPct val="25000"/>
        </a:spcBef>
        <a:spcAft>
          <a:spcPct val="0"/>
        </a:spcAft>
        <a:buChar char="–"/>
        <a:defRPr>
          <a:solidFill>
            <a:schemeClr val="tx2"/>
          </a:solidFill>
          <a:latin typeface="+mn-lt"/>
          <a:ea typeface="+mn-ea"/>
        </a:defRPr>
      </a:lvl3pPr>
      <a:lvl4pPr marL="1120775" indent="-228600" algn="l" rtl="0" fontAlgn="base">
        <a:spcBef>
          <a:spcPct val="25000"/>
        </a:spcBef>
        <a:spcAft>
          <a:spcPct val="0"/>
        </a:spcAft>
        <a:buSzPct val="80000"/>
        <a:buChar char="•"/>
        <a:defRPr>
          <a:solidFill>
            <a:schemeClr val="tx2"/>
          </a:solidFill>
          <a:latin typeface="+mn-lt"/>
          <a:ea typeface="+mn-ea"/>
        </a:defRPr>
      </a:lvl4pPr>
      <a:lvl5pPr marL="1608138" indent="-228600" algn="l" rtl="0" fontAlgn="base">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youtu.be/TfcQw_baZCc?si=XkXdqHF7537E0ltP" TargetMode="External"/><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4.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4.xml"/><Relationship Id="rId5" Type="http://schemas.openxmlformats.org/officeDocument/2006/relationships/image" Target="../media/image35.png"/><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4.xml"/><Relationship Id="rId5" Type="http://schemas.openxmlformats.org/officeDocument/2006/relationships/image" Target="../media/image42.png"/><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5275" y="2252663"/>
            <a:ext cx="8697913" cy="1081664"/>
          </a:xfrm>
        </p:spPr>
        <p:txBody>
          <a:bodyPr/>
          <a:lstStyle/>
          <a:p>
            <a:pPr algn="ctr"/>
            <a:r>
              <a:rPr lang="en-US" sz="4800" dirty="0" smtClean="0"/>
              <a:t/>
            </a:r>
            <a:br>
              <a:rPr lang="en-US" sz="4800" dirty="0" smtClean="0"/>
            </a:br>
            <a:r>
              <a:rPr lang="en-US" sz="5400" dirty="0" smtClean="0"/>
              <a:t>Lowe’s YMCA</a:t>
            </a:r>
            <a:r>
              <a:rPr lang="en-US" sz="1600" dirty="0" smtClean="0"/>
              <a:t/>
            </a:r>
            <a:br>
              <a:rPr lang="en-US" sz="1600" dirty="0" smtClean="0"/>
            </a:br>
            <a:r>
              <a:rPr lang="en-US" sz="1600" dirty="0" smtClean="0"/>
              <a:t>Top of the Lake Rotary</a:t>
            </a:r>
            <a:br>
              <a:rPr lang="en-US" sz="1600" dirty="0" smtClean="0"/>
            </a:br>
            <a:r>
              <a:rPr lang="en-US" sz="1600" dirty="0" smtClean="0"/>
              <a:t> </a:t>
            </a:r>
            <a:br>
              <a:rPr lang="en-US" sz="1600" dirty="0" smtClean="0"/>
            </a:br>
            <a:r>
              <a:rPr lang="en-US" sz="1100" dirty="0" smtClean="0"/>
              <a:t>March 20, 2025 </a:t>
            </a:r>
            <a:r>
              <a:rPr lang="en-US" sz="4800" dirty="0" smtClean="0"/>
              <a:t/>
            </a:r>
            <a:br>
              <a:rPr lang="en-US" sz="4800" dirty="0" smtClean="0"/>
            </a:br>
            <a:r>
              <a:rPr lang="en-US" dirty="0" smtClean="0"/>
              <a:t/>
            </a:r>
            <a:br>
              <a:rPr lang="en-US" dirty="0" smtClean="0"/>
            </a:br>
            <a:r>
              <a:rPr lang="en-US" sz="2000" dirty="0" smtClean="0"/>
              <a:t/>
            </a:r>
            <a:br>
              <a:rPr lang="en-US" sz="2000" dirty="0" smtClean="0"/>
            </a:br>
            <a:r>
              <a:rPr lang="en-US" sz="2000" dirty="0"/>
              <a:t/>
            </a:r>
            <a:br>
              <a:rPr lang="en-US" sz="2000" dirty="0"/>
            </a:br>
            <a:r>
              <a:rPr lang="en-US" sz="2000" dirty="0"/>
              <a:t/>
            </a:r>
            <a:br>
              <a:rPr lang="en-US" sz="2000" dirty="0"/>
            </a:br>
            <a:endParaRPr lang="en-US" sz="2000" dirty="0"/>
          </a:p>
        </p:txBody>
      </p:sp>
      <p:sp>
        <p:nvSpPr>
          <p:cNvPr id="6" name="TextBox 5"/>
          <p:cNvSpPr txBox="1"/>
          <p:nvPr/>
        </p:nvSpPr>
        <p:spPr>
          <a:xfrm>
            <a:off x="2235199" y="4424218"/>
            <a:ext cx="7970982" cy="1200329"/>
          </a:xfrm>
          <a:prstGeom prst="rect">
            <a:avLst/>
          </a:prstGeom>
          <a:noFill/>
        </p:spPr>
        <p:txBody>
          <a:bodyPr wrap="square" rtlCol="0">
            <a:spAutoFit/>
          </a:bodyPr>
          <a:lstStyle/>
          <a:p>
            <a:endParaRPr lang="en-US" sz="1600" dirty="0" smtClean="0">
              <a:solidFill>
                <a:srgbClr val="FF0000"/>
              </a:solidFill>
            </a:endParaRPr>
          </a:p>
          <a:p>
            <a:endParaRPr lang="en-US" sz="1600" dirty="0">
              <a:solidFill>
                <a:srgbClr val="FF0000"/>
              </a:solidFill>
            </a:endParaRPr>
          </a:p>
          <a:p>
            <a:endParaRPr lang="en-US" sz="1600" dirty="0" smtClean="0">
              <a:solidFill>
                <a:srgbClr val="FF0000"/>
              </a:solidFill>
            </a:endParaRPr>
          </a:p>
          <a:p>
            <a:endParaRPr lang="en-US" dirty="0"/>
          </a:p>
        </p:txBody>
      </p:sp>
      <p:sp>
        <p:nvSpPr>
          <p:cNvPr id="7" name="Rectangle 6"/>
          <p:cNvSpPr/>
          <p:nvPr/>
        </p:nvSpPr>
        <p:spPr>
          <a:xfrm>
            <a:off x="212436" y="3013502"/>
            <a:ext cx="6645564" cy="3785652"/>
          </a:xfrm>
          <a:prstGeom prst="rect">
            <a:avLst/>
          </a:prstGeom>
        </p:spPr>
        <p:txBody>
          <a:bodyPr wrap="square">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sz="1600" dirty="0" smtClean="0">
              <a:hlinkClick r:id="rId2"/>
            </a:endParaRPr>
          </a:p>
          <a:p>
            <a:r>
              <a:rPr lang="en-US" sz="1600" dirty="0" smtClean="0">
                <a:hlinkClick r:id="rId2"/>
              </a:rPr>
              <a:t>https</a:t>
            </a:r>
            <a:r>
              <a:rPr lang="en-US" sz="1600" dirty="0">
                <a:hlinkClick r:id="rId2"/>
              </a:rPr>
              <a:t>://</a:t>
            </a:r>
            <a:r>
              <a:rPr lang="en-US" sz="1600" dirty="0" smtClean="0">
                <a:hlinkClick r:id="rId2"/>
              </a:rPr>
              <a:t>youtu.be/TfcQw_baZCc?si=XkXdqHF7537E0ltP</a:t>
            </a:r>
            <a:endParaRPr lang="en-US" sz="1600" dirty="0" smtClean="0"/>
          </a:p>
          <a:p>
            <a:endParaRPr lang="en-US" sz="1600" dirty="0"/>
          </a:p>
        </p:txBody>
      </p:sp>
    </p:spTree>
    <p:extLst>
      <p:ext uri="{BB962C8B-B14F-4D97-AF65-F5344CB8AC3E}">
        <p14:creationId xmlns:p14="http://schemas.microsoft.com/office/powerpoint/2010/main" val="32837278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t>Park View Elementary School </a:t>
            </a:r>
            <a:endParaRPr lang="en-US" sz="4400" dirty="0"/>
          </a:p>
        </p:txBody>
      </p:sp>
      <p:pic>
        <p:nvPicPr>
          <p:cNvPr id="3" name="Picture 2"/>
          <p:cNvPicPr>
            <a:picLocks noChangeAspect="1"/>
          </p:cNvPicPr>
          <p:nvPr/>
        </p:nvPicPr>
        <p:blipFill>
          <a:blip r:embed="rId2"/>
          <a:stretch>
            <a:fillRect/>
          </a:stretch>
        </p:blipFill>
        <p:spPr>
          <a:xfrm>
            <a:off x="751603" y="1727200"/>
            <a:ext cx="7814530" cy="3398982"/>
          </a:xfrm>
          <a:prstGeom prst="rect">
            <a:avLst/>
          </a:prstGeom>
        </p:spPr>
      </p:pic>
      <p:sp>
        <p:nvSpPr>
          <p:cNvPr id="4" name="TextBox 3"/>
          <p:cNvSpPr txBox="1"/>
          <p:nvPr/>
        </p:nvSpPr>
        <p:spPr>
          <a:xfrm>
            <a:off x="720436" y="5320145"/>
            <a:ext cx="7841673" cy="461665"/>
          </a:xfrm>
          <a:prstGeom prst="rect">
            <a:avLst/>
          </a:prstGeom>
          <a:noFill/>
        </p:spPr>
        <p:txBody>
          <a:bodyPr wrap="square" rtlCol="0">
            <a:spAutoFit/>
          </a:bodyPr>
          <a:lstStyle/>
          <a:p>
            <a:pPr algn="ctr"/>
            <a:r>
              <a:rPr lang="fi-FI" dirty="0">
                <a:solidFill>
                  <a:schemeClr val="bg1"/>
                </a:solidFill>
              </a:rPr>
              <a:t>217 W McNeely | Mooresville, NC 28115</a:t>
            </a:r>
            <a:endParaRPr lang="en-US" dirty="0">
              <a:solidFill>
                <a:schemeClr val="bg1"/>
              </a:solidFill>
            </a:endParaRPr>
          </a:p>
        </p:txBody>
      </p:sp>
    </p:spTree>
    <p:extLst>
      <p:ext uri="{BB962C8B-B14F-4D97-AF65-F5344CB8AC3E}">
        <p14:creationId xmlns:p14="http://schemas.microsoft.com/office/powerpoint/2010/main" val="12715233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3345" y="480292"/>
            <a:ext cx="8414327" cy="5509200"/>
          </a:xfrm>
          <a:prstGeom prst="rect">
            <a:avLst/>
          </a:prstGeom>
        </p:spPr>
        <p:txBody>
          <a:bodyPr wrap="square">
            <a:spAutoFit/>
          </a:bodyPr>
          <a:lstStyle/>
          <a:p>
            <a:endParaRPr lang="en-US" sz="1600" dirty="0">
              <a:solidFill>
                <a:srgbClr val="000000"/>
              </a:solidFill>
              <a:latin typeface="+mn-lt"/>
            </a:endParaRPr>
          </a:p>
          <a:p>
            <a:r>
              <a:rPr lang="en-US" sz="1600" b="1" dirty="0" smtClean="0">
                <a:latin typeface="+mn-lt"/>
              </a:rPr>
              <a:t>Dates: </a:t>
            </a:r>
            <a:r>
              <a:rPr lang="en-US" sz="1600" dirty="0">
                <a:latin typeface="+mn-lt"/>
              </a:rPr>
              <a:t>June 2 - July 10, 6 </a:t>
            </a:r>
            <a:r>
              <a:rPr lang="en-US" sz="1600" dirty="0" smtClean="0">
                <a:latin typeface="+mn-lt"/>
              </a:rPr>
              <a:t>weeks</a:t>
            </a:r>
          </a:p>
          <a:p>
            <a:endParaRPr lang="en-US" sz="1600" b="1" dirty="0">
              <a:latin typeface="+mn-lt"/>
            </a:endParaRPr>
          </a:p>
          <a:p>
            <a:r>
              <a:rPr lang="en-US" sz="1600" b="1" dirty="0" smtClean="0">
                <a:latin typeface="+mn-lt"/>
              </a:rPr>
              <a:t>Hours: </a:t>
            </a:r>
            <a:r>
              <a:rPr lang="en-US" sz="1600" dirty="0">
                <a:latin typeface="+mn-lt"/>
              </a:rPr>
              <a:t>8:00am - 3:00pm </a:t>
            </a:r>
          </a:p>
          <a:p>
            <a:endParaRPr lang="en-US" sz="1600" b="1" dirty="0">
              <a:latin typeface="+mn-lt"/>
            </a:endParaRPr>
          </a:p>
          <a:p>
            <a:r>
              <a:rPr lang="en-US" sz="1600" b="1" dirty="0" smtClean="0">
                <a:latin typeface="+mn-lt"/>
              </a:rPr>
              <a:t>Students: </a:t>
            </a:r>
            <a:r>
              <a:rPr lang="en-US" sz="1600" dirty="0">
                <a:latin typeface="+mn-lt"/>
              </a:rPr>
              <a:t>64 students </a:t>
            </a:r>
            <a:r>
              <a:rPr lang="en-US" sz="1600" dirty="0" smtClean="0">
                <a:latin typeface="+mn-lt"/>
              </a:rPr>
              <a:t>(2024 :: 44 Students)</a:t>
            </a:r>
          </a:p>
          <a:p>
            <a:endParaRPr lang="en-US" sz="1600" dirty="0">
              <a:latin typeface="+mn-lt"/>
            </a:endParaRPr>
          </a:p>
          <a:p>
            <a:r>
              <a:rPr lang="en-US" sz="1600" b="1" dirty="0" smtClean="0">
                <a:latin typeface="+mn-lt"/>
              </a:rPr>
              <a:t>Cost to serve: </a:t>
            </a:r>
            <a:r>
              <a:rPr lang="en-US" sz="1600" dirty="0" smtClean="0">
                <a:latin typeface="+mn-lt"/>
              </a:rPr>
              <a:t>$1,499 per student : $95,936</a:t>
            </a:r>
            <a:endParaRPr lang="en-US" sz="1600" dirty="0">
              <a:latin typeface="+mn-lt"/>
            </a:endParaRPr>
          </a:p>
          <a:p>
            <a:endParaRPr lang="en-US" sz="1600" dirty="0" smtClean="0">
              <a:latin typeface="+mn-lt"/>
            </a:endParaRPr>
          </a:p>
          <a:p>
            <a:r>
              <a:rPr lang="en-US" sz="1600" b="1" dirty="0" smtClean="0">
                <a:latin typeface="+mn-lt"/>
              </a:rPr>
              <a:t>Schedule: </a:t>
            </a:r>
            <a:endParaRPr lang="en-US" sz="1600" b="1" dirty="0">
              <a:latin typeface="+mn-lt"/>
            </a:endParaRPr>
          </a:p>
          <a:p>
            <a:r>
              <a:rPr lang="en-US" sz="1600" dirty="0" smtClean="0">
                <a:latin typeface="+mn-lt"/>
              </a:rPr>
              <a:t>8:00- 8:30a: Breakfast </a:t>
            </a:r>
            <a:endParaRPr lang="en-US" sz="1600" dirty="0">
              <a:latin typeface="+mn-lt"/>
            </a:endParaRPr>
          </a:p>
          <a:p>
            <a:r>
              <a:rPr lang="en-US" sz="1600" dirty="0" smtClean="0">
                <a:latin typeface="+mn-lt"/>
              </a:rPr>
              <a:t>8:30-11:30a: Literacy </a:t>
            </a:r>
            <a:r>
              <a:rPr lang="en-US" sz="1600" dirty="0">
                <a:latin typeface="+mn-lt"/>
              </a:rPr>
              <a:t>Instruction </a:t>
            </a:r>
            <a:r>
              <a:rPr lang="en-US" sz="1400" dirty="0">
                <a:latin typeface="+mn-lt"/>
              </a:rPr>
              <a:t>(including morning meeting &amp; 2 brain breaks)</a:t>
            </a:r>
            <a:r>
              <a:rPr lang="en-US" sz="1600" dirty="0">
                <a:latin typeface="+mn-lt"/>
              </a:rPr>
              <a:t> </a:t>
            </a:r>
          </a:p>
          <a:p>
            <a:r>
              <a:rPr lang="en-US" sz="1600" dirty="0" smtClean="0">
                <a:latin typeface="+mn-lt"/>
              </a:rPr>
              <a:t>11:30-12:00p: Lunch </a:t>
            </a:r>
            <a:endParaRPr lang="en-US" sz="1600" dirty="0">
              <a:latin typeface="+mn-lt"/>
            </a:endParaRPr>
          </a:p>
          <a:p>
            <a:r>
              <a:rPr lang="en-US" sz="1600" dirty="0" smtClean="0">
                <a:latin typeface="+mn-lt"/>
              </a:rPr>
              <a:t>12:00-2:45p: </a:t>
            </a:r>
            <a:r>
              <a:rPr lang="en-US" sz="1600" dirty="0">
                <a:latin typeface="+mn-lt"/>
              </a:rPr>
              <a:t>Enrichment Program </a:t>
            </a:r>
            <a:r>
              <a:rPr lang="en-US" sz="1600" dirty="0" smtClean="0">
                <a:latin typeface="+mn-lt"/>
              </a:rPr>
              <a:t>Areas </a:t>
            </a:r>
            <a:r>
              <a:rPr lang="en-US" sz="1400" dirty="0" smtClean="0">
                <a:latin typeface="+mn-lt"/>
              </a:rPr>
              <a:t>(SEL, physical activity, art and diversity)</a:t>
            </a:r>
          </a:p>
          <a:p>
            <a:r>
              <a:rPr lang="en-US" sz="1600" dirty="0" smtClean="0">
                <a:latin typeface="+mn-lt"/>
              </a:rPr>
              <a:t>2:45-3:00p: </a:t>
            </a:r>
            <a:r>
              <a:rPr lang="en-US" sz="1600" dirty="0">
                <a:latin typeface="+mn-lt"/>
              </a:rPr>
              <a:t>Snack/Prepare for Dismissal </a:t>
            </a:r>
            <a:endParaRPr lang="en-US" sz="1600" dirty="0" smtClean="0">
              <a:latin typeface="+mn-lt"/>
            </a:endParaRPr>
          </a:p>
          <a:p>
            <a:endParaRPr lang="en-US" sz="1600" dirty="0">
              <a:latin typeface="+mn-lt"/>
            </a:endParaRPr>
          </a:p>
          <a:p>
            <a:r>
              <a:rPr lang="en-US" sz="1600" b="1" dirty="0" smtClean="0">
                <a:latin typeface="+mn-lt"/>
              </a:rPr>
              <a:t>Staff: </a:t>
            </a:r>
          </a:p>
          <a:p>
            <a:r>
              <a:rPr lang="en-US" sz="1600" dirty="0" smtClean="0">
                <a:latin typeface="+mn-lt"/>
              </a:rPr>
              <a:t>1 </a:t>
            </a:r>
            <a:r>
              <a:rPr lang="en-US" sz="1600" dirty="0">
                <a:latin typeface="+mn-lt"/>
              </a:rPr>
              <a:t>Site Leader </a:t>
            </a:r>
          </a:p>
          <a:p>
            <a:r>
              <a:rPr lang="en-US" sz="1600" dirty="0" smtClean="0">
                <a:latin typeface="+mn-lt"/>
              </a:rPr>
              <a:t>4 </a:t>
            </a:r>
            <a:r>
              <a:rPr lang="en-US" sz="1600" dirty="0">
                <a:latin typeface="+mn-lt"/>
              </a:rPr>
              <a:t>Teachers</a:t>
            </a:r>
          </a:p>
          <a:p>
            <a:r>
              <a:rPr lang="en-US" sz="1600" dirty="0">
                <a:latin typeface="+mn-lt"/>
              </a:rPr>
              <a:t>6 Instructional Assistants</a:t>
            </a:r>
          </a:p>
          <a:p>
            <a:r>
              <a:rPr lang="en-US" sz="1600" dirty="0">
                <a:latin typeface="+mn-lt"/>
              </a:rPr>
              <a:t>2 Program Assistant</a:t>
            </a:r>
          </a:p>
          <a:p>
            <a:r>
              <a:rPr lang="en-US" sz="1600" dirty="0">
                <a:latin typeface="+mn-lt"/>
              </a:rPr>
              <a:t>*1 teacher and 1 IA per class</a:t>
            </a:r>
          </a:p>
        </p:txBody>
      </p:sp>
      <p:pic>
        <p:nvPicPr>
          <p:cNvPr id="6" name="Picture 5"/>
          <p:cNvPicPr>
            <a:picLocks noChangeAspect="1"/>
          </p:cNvPicPr>
          <p:nvPr/>
        </p:nvPicPr>
        <p:blipFill>
          <a:blip r:embed="rId2"/>
          <a:stretch>
            <a:fillRect/>
          </a:stretch>
        </p:blipFill>
        <p:spPr>
          <a:xfrm>
            <a:off x="3571875" y="4500986"/>
            <a:ext cx="4962526" cy="1774833"/>
          </a:xfrm>
          <a:prstGeom prst="rect">
            <a:avLst/>
          </a:prstGeom>
        </p:spPr>
      </p:pic>
      <p:pic>
        <p:nvPicPr>
          <p:cNvPr id="8" name="Picture 7"/>
          <p:cNvPicPr>
            <a:picLocks noChangeAspect="1"/>
          </p:cNvPicPr>
          <p:nvPr/>
        </p:nvPicPr>
        <p:blipFill>
          <a:blip r:embed="rId3"/>
          <a:stretch>
            <a:fillRect/>
          </a:stretch>
        </p:blipFill>
        <p:spPr>
          <a:xfrm>
            <a:off x="6006956" y="480292"/>
            <a:ext cx="2386272" cy="1976581"/>
          </a:xfrm>
          <a:prstGeom prst="rect">
            <a:avLst/>
          </a:prstGeom>
        </p:spPr>
      </p:pic>
    </p:spTree>
    <p:extLst>
      <p:ext uri="{BB962C8B-B14F-4D97-AF65-F5344CB8AC3E}">
        <p14:creationId xmlns:p14="http://schemas.microsoft.com/office/powerpoint/2010/main" val="15023163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stretch>
            <a:fillRect/>
          </a:stretch>
        </p:blipFill>
        <p:spPr>
          <a:xfrm>
            <a:off x="613207" y="3511839"/>
            <a:ext cx="2352675" cy="781050"/>
          </a:xfrm>
          <a:prstGeom prst="rect">
            <a:avLst/>
          </a:prstGeom>
        </p:spPr>
      </p:pic>
      <p:pic>
        <p:nvPicPr>
          <p:cNvPr id="10" name="Picture 9"/>
          <p:cNvPicPr>
            <a:picLocks noChangeAspect="1"/>
          </p:cNvPicPr>
          <p:nvPr/>
        </p:nvPicPr>
        <p:blipFill>
          <a:blip r:embed="rId3"/>
          <a:stretch>
            <a:fillRect/>
          </a:stretch>
        </p:blipFill>
        <p:spPr>
          <a:xfrm>
            <a:off x="622732" y="2540270"/>
            <a:ext cx="3038475" cy="762000"/>
          </a:xfrm>
          <a:prstGeom prst="rect">
            <a:avLst/>
          </a:prstGeom>
        </p:spPr>
      </p:pic>
      <p:pic>
        <p:nvPicPr>
          <p:cNvPr id="11" name="Picture 10"/>
          <p:cNvPicPr>
            <a:picLocks noChangeAspect="1"/>
          </p:cNvPicPr>
          <p:nvPr/>
        </p:nvPicPr>
        <p:blipFill>
          <a:blip r:embed="rId4"/>
          <a:stretch>
            <a:fillRect/>
          </a:stretch>
        </p:blipFill>
        <p:spPr>
          <a:xfrm>
            <a:off x="613207" y="1206751"/>
            <a:ext cx="3048000" cy="1123950"/>
          </a:xfrm>
          <a:prstGeom prst="rect">
            <a:avLst/>
          </a:prstGeom>
        </p:spPr>
      </p:pic>
      <p:pic>
        <p:nvPicPr>
          <p:cNvPr id="12" name="Picture 11"/>
          <p:cNvPicPr>
            <a:picLocks noChangeAspect="1"/>
          </p:cNvPicPr>
          <p:nvPr/>
        </p:nvPicPr>
        <p:blipFill>
          <a:blip r:embed="rId5"/>
          <a:stretch>
            <a:fillRect/>
          </a:stretch>
        </p:blipFill>
        <p:spPr>
          <a:xfrm>
            <a:off x="4109171" y="1394692"/>
            <a:ext cx="4592652" cy="5015345"/>
          </a:xfrm>
          <a:prstGeom prst="rect">
            <a:avLst/>
          </a:prstGeom>
        </p:spPr>
      </p:pic>
      <p:pic>
        <p:nvPicPr>
          <p:cNvPr id="13" name="Picture 12"/>
          <p:cNvPicPr>
            <a:picLocks noChangeAspect="1"/>
          </p:cNvPicPr>
          <p:nvPr/>
        </p:nvPicPr>
        <p:blipFill>
          <a:blip r:embed="rId6"/>
          <a:stretch>
            <a:fillRect/>
          </a:stretch>
        </p:blipFill>
        <p:spPr>
          <a:xfrm>
            <a:off x="508288" y="124043"/>
            <a:ext cx="8294296" cy="992979"/>
          </a:xfrm>
          <a:prstGeom prst="rect">
            <a:avLst/>
          </a:prstGeom>
        </p:spPr>
      </p:pic>
      <p:pic>
        <p:nvPicPr>
          <p:cNvPr id="14" name="Picture 13"/>
          <p:cNvPicPr>
            <a:picLocks noChangeAspect="1"/>
          </p:cNvPicPr>
          <p:nvPr/>
        </p:nvPicPr>
        <p:blipFill>
          <a:blip r:embed="rId7"/>
          <a:stretch>
            <a:fillRect/>
          </a:stretch>
        </p:blipFill>
        <p:spPr>
          <a:xfrm>
            <a:off x="613207" y="4411161"/>
            <a:ext cx="3155229" cy="2207992"/>
          </a:xfrm>
          <a:prstGeom prst="rect">
            <a:avLst/>
          </a:prstGeom>
        </p:spPr>
      </p:pic>
    </p:spTree>
    <p:extLst>
      <p:ext uri="{BB962C8B-B14F-4D97-AF65-F5344CB8AC3E}">
        <p14:creationId xmlns:p14="http://schemas.microsoft.com/office/powerpoint/2010/main" val="8356739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3"/>
            <a:ext cx="8732520" cy="5921393"/>
          </a:xfrm>
        </p:spPr>
        <p:txBody>
          <a:bodyPr/>
          <a:lstStyle/>
          <a:p>
            <a:r>
              <a:rPr lang="en-US" sz="2000" dirty="0" smtClean="0">
                <a:latin typeface="Cachet Book" panose="020F0503030404040204" pitchFamily="34" charset="0"/>
              </a:rPr>
              <a:t/>
            </a:r>
            <a:br>
              <a:rPr lang="en-US" sz="2000" dirty="0" smtClean="0">
                <a:latin typeface="Cachet Book" panose="020F0503030404040204" pitchFamily="34" charset="0"/>
              </a:rPr>
            </a:br>
            <a:r>
              <a:rPr lang="en-US" sz="2000" dirty="0" smtClean="0">
                <a:latin typeface="Cachet Book" panose="020F0503030404040204" pitchFamily="34" charset="0"/>
              </a:rPr>
              <a:t>Y Readers Impact Story</a:t>
            </a:r>
            <a:r>
              <a:rPr lang="en-US" sz="2000" dirty="0">
                <a:latin typeface="Cachet Book" panose="020F0503030404040204" pitchFamily="34" charset="0"/>
              </a:rPr>
              <a:t/>
            </a:r>
            <a:br>
              <a:rPr lang="en-US" sz="2000" dirty="0">
                <a:latin typeface="Cachet Book" panose="020F0503030404040204" pitchFamily="34" charset="0"/>
              </a:rPr>
            </a:br>
            <a:r>
              <a:rPr lang="en-US" sz="2000" dirty="0" smtClean="0">
                <a:latin typeface="Cachet Book" panose="020F0503030404040204" pitchFamily="34" charset="0"/>
              </a:rPr>
              <a:t/>
            </a:r>
            <a:br>
              <a:rPr lang="en-US" sz="2000" dirty="0" smtClean="0">
                <a:latin typeface="Cachet Book" panose="020F0503030404040204" pitchFamily="34" charset="0"/>
              </a:rPr>
            </a:br>
            <a:r>
              <a:rPr lang="en-US" sz="2000" dirty="0">
                <a:latin typeface="Cachet Book" panose="020F0503030404040204" pitchFamily="34" charset="0"/>
              </a:rPr>
              <a:t/>
            </a:r>
            <a:br>
              <a:rPr lang="en-US" sz="2000" dirty="0">
                <a:latin typeface="Cachet Book" panose="020F0503030404040204" pitchFamily="34" charset="0"/>
              </a:rPr>
            </a:br>
            <a:endParaRPr lang="en-US" sz="2000" b="0" dirty="0">
              <a:latin typeface="Calibri" panose="020F0502020204030204" pitchFamily="34" charset="0"/>
            </a:endParaRPr>
          </a:p>
        </p:txBody>
      </p:sp>
      <p:sp>
        <p:nvSpPr>
          <p:cNvPr id="5" name="TextBox 4"/>
          <p:cNvSpPr txBox="1"/>
          <p:nvPr/>
        </p:nvSpPr>
        <p:spPr>
          <a:xfrm>
            <a:off x="195942" y="1410789"/>
            <a:ext cx="8829185" cy="4093428"/>
          </a:xfrm>
          <a:prstGeom prst="rect">
            <a:avLst/>
          </a:prstGeom>
          <a:noFill/>
        </p:spPr>
        <p:txBody>
          <a:bodyPr wrap="square" rtlCol="0">
            <a:spAutoFit/>
          </a:bodyPr>
          <a:lstStyle/>
          <a:p>
            <a:r>
              <a:rPr lang="en-US" sz="2000" dirty="0">
                <a:solidFill>
                  <a:schemeClr val="bg1"/>
                </a:solidFill>
                <a:latin typeface="Arial" panose="020B0604020202020204" pitchFamily="34" charset="0"/>
                <a:cs typeface="Arial" panose="020B0604020202020204" pitchFamily="34" charset="0"/>
              </a:rPr>
              <a:t>I didn't know K prior to starting Summer school as she attended another elementary school within our district. When I first met her she seemed like she could be bubbly, work hard and benefit greatly from the program. However, she was very shy, didn't participate much and often didn't want to do a lot of the work required of the program. But after working with her slowly, gaining her trust and opening up she started to open up more, show more of her true self and found that she actually enjoyed the learning and experiences she would have with the Y Readers program. This program benefited K not only in growing academically but also nutritionally and through experiences. All of these have provided K the opportunity to learn and grow more wholly as a child and not experience the often Summer loss of not having a program like Y Readers. Thanks to Y Readers K is ready to start her next year in 2nd grade, more </a:t>
            </a:r>
            <a:r>
              <a:rPr lang="en-US" sz="2000" dirty="0" smtClean="0">
                <a:solidFill>
                  <a:schemeClr val="bg1"/>
                </a:solidFill>
                <a:latin typeface="Arial" panose="020B0604020202020204" pitchFamily="34" charset="0"/>
                <a:cs typeface="Arial" panose="020B0604020202020204" pitchFamily="34" charset="0"/>
              </a:rPr>
              <a:t>confident.</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5037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92608" y="1750424"/>
            <a:ext cx="8732520" cy="1954802"/>
          </a:xfrm>
        </p:spPr>
        <p:txBody>
          <a:bodyPr/>
          <a:lstStyle/>
          <a:p>
            <a:r>
              <a:rPr lang="en-US" sz="1600" dirty="0" smtClean="0"/>
              <a:t>Y Readers Impact Story</a:t>
            </a:r>
            <a:endParaRPr lang="en-US" sz="1600" dirty="0"/>
          </a:p>
        </p:txBody>
      </p:sp>
      <p:sp>
        <p:nvSpPr>
          <p:cNvPr id="6" name="TextBox 5"/>
          <p:cNvSpPr txBox="1"/>
          <p:nvPr/>
        </p:nvSpPr>
        <p:spPr>
          <a:xfrm>
            <a:off x="-235131" y="2325189"/>
            <a:ext cx="9260259" cy="4247317"/>
          </a:xfrm>
          <a:prstGeom prst="rect">
            <a:avLst/>
          </a:prstGeom>
          <a:noFill/>
        </p:spPr>
        <p:txBody>
          <a:bodyPr wrap="square" rtlCol="0">
            <a:spAutoFit/>
          </a:bodyPr>
          <a:lstStyle/>
          <a:p>
            <a:pPr marL="457200" marR="0">
              <a:spcBef>
                <a:spcPts val="0"/>
              </a:spcBef>
              <a:spcAft>
                <a:spcPts val="1200"/>
              </a:spcAft>
            </a:pPr>
            <a:r>
              <a:rPr lang="en-US" sz="1800" dirty="0">
                <a:solidFill>
                  <a:schemeClr val="bg1"/>
                </a:solidFill>
                <a:latin typeface="Arial" panose="020B0604020202020204" pitchFamily="34" charset="0"/>
                <a:ea typeface="Times New Roman" panose="02020603050405020304" pitchFamily="18" charset="0"/>
                <a:cs typeface="Arial" panose="020B0604020202020204" pitchFamily="34" charset="0"/>
              </a:rPr>
              <a:t>C, a student who had just finished the first grade, has been such a special addition to our Y Readers program! After facing some rough times that no student should ever face throughout the school year, her academics suffered. Her classroom teacher made the recommendation for the Y Readers program and she was very apprehensive about coming. After a meeting with her anticipated </a:t>
            </a:r>
            <a:r>
              <a:rPr lang="en-US" sz="18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Y Readers </a:t>
            </a:r>
            <a:r>
              <a:rPr lang="en-US" sz="1800" dirty="0">
                <a:solidFill>
                  <a:schemeClr val="bg1"/>
                </a:solidFill>
                <a:latin typeface="Arial" panose="020B0604020202020204" pitchFamily="34" charset="0"/>
                <a:ea typeface="Times New Roman" panose="02020603050405020304" pitchFamily="18" charset="0"/>
                <a:cs typeface="Arial" panose="020B0604020202020204" pitchFamily="34" charset="0"/>
              </a:rPr>
              <a:t>teacher and discussing all the fun that was in store, she became beyond excited and was counting down the days until the program began! While shy on the first day, she developed new friendships and became comfortable in her new classroom. Our writing block became her favorite time of the day where she felt as if she could tell any story she wanted to! She worked so hard each day to follow our CUPS writing checklist and demonstrate her new knowledge! Her determination and desire to improve was very evident within our classroom. Her success from the </a:t>
            </a:r>
            <a:r>
              <a:rPr lang="en-US" sz="18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Y Readers </a:t>
            </a:r>
            <a:r>
              <a:rPr lang="en-US" sz="1800" dirty="0">
                <a:solidFill>
                  <a:schemeClr val="bg1"/>
                </a:solidFill>
                <a:latin typeface="Arial" panose="020B0604020202020204" pitchFamily="34" charset="0"/>
                <a:ea typeface="Times New Roman" panose="02020603050405020304" pitchFamily="18" charset="0"/>
                <a:cs typeface="Arial" panose="020B0604020202020204" pitchFamily="34" charset="0"/>
              </a:rPr>
              <a:t>program went way beyond academics, it built her confidence and taught her to believe in her own abilities. In addition, </a:t>
            </a:r>
            <a:r>
              <a:rPr lang="en-US" sz="18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Y Readers </a:t>
            </a:r>
            <a:r>
              <a:rPr lang="en-US" sz="1800" dirty="0">
                <a:solidFill>
                  <a:schemeClr val="bg1"/>
                </a:solidFill>
                <a:latin typeface="Arial" panose="020B0604020202020204" pitchFamily="34" charset="0"/>
                <a:ea typeface="Times New Roman" panose="02020603050405020304" pitchFamily="18" charset="0"/>
                <a:cs typeface="Arial" panose="020B0604020202020204" pitchFamily="34" charset="0"/>
              </a:rPr>
              <a:t>create a safe space for C to come each day and feel supported! </a:t>
            </a:r>
            <a:endPar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41161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dirty="0" smtClean="0"/>
              <a:t>Y Readers Impact Story</a:t>
            </a:r>
            <a:endParaRPr lang="en-US" sz="2000" dirty="0"/>
          </a:p>
        </p:txBody>
      </p:sp>
      <p:sp>
        <p:nvSpPr>
          <p:cNvPr id="5" name="TextBox 4"/>
          <p:cNvSpPr txBox="1"/>
          <p:nvPr/>
        </p:nvSpPr>
        <p:spPr>
          <a:xfrm>
            <a:off x="292608" y="1097280"/>
            <a:ext cx="8616261" cy="5262979"/>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M started the program shy and quiet, with difficulties in reading and writing. I noticed his potential but realized he needed additional support and encouragement. Soon, he became more proficient at reading and identifying </a:t>
            </a:r>
            <a:r>
              <a:rPr lang="en-US" dirty="0" smtClean="0">
                <a:solidFill>
                  <a:schemeClr val="bg1"/>
                </a:solidFill>
                <a:latin typeface="Arial" panose="020B0604020202020204" pitchFamily="34" charset="0"/>
                <a:cs typeface="Arial" panose="020B0604020202020204" pitchFamily="34" charset="0"/>
              </a:rPr>
              <a:t>            high-frequency </a:t>
            </a:r>
            <a:r>
              <a:rPr lang="en-US" dirty="0">
                <a:solidFill>
                  <a:schemeClr val="bg1"/>
                </a:solidFill>
                <a:latin typeface="Arial" panose="020B0604020202020204" pitchFamily="34" charset="0"/>
                <a:cs typeface="Arial" panose="020B0604020202020204" pitchFamily="34" charset="0"/>
              </a:rPr>
              <a:t>words and started using his letter sounds to assist him in writing. I paired M with an outgoing student, which helped him open up and feel more connected with his peers. The smile on his face when he began independently identifying letter sounds brought so much joy to him and me. Throughout the program, M began to blossom! He had confidence when answering questions, participating in activities, and even asking to share his writing with the class! I have seen him become more engaged and excited to learn in the past six </a:t>
            </a:r>
            <a:r>
              <a:rPr lang="en-US" dirty="0" smtClean="0">
                <a:solidFill>
                  <a:schemeClr val="bg1"/>
                </a:solidFill>
                <a:latin typeface="Arial" panose="020B0604020202020204" pitchFamily="34" charset="0"/>
                <a:cs typeface="Arial" panose="020B0604020202020204" pitchFamily="34" charset="0"/>
              </a:rPr>
              <a:t>weeks.</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6702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3837" y="2612065"/>
            <a:ext cx="8736325" cy="1633870"/>
          </a:xfrm>
          <a:prstGeom prst="rect">
            <a:avLst/>
          </a:prstGeom>
        </p:spPr>
      </p:pic>
      <p:pic>
        <p:nvPicPr>
          <p:cNvPr id="5" name="Picture 4" descr="C:\Users\llowry\AppData\Local\Microsoft\Windows\INetCache\Content.Outlook\1OQ9G6AF\YMCA of Greater Charlotte Giving Page QR Code.png"/>
          <p:cNvPicPr/>
          <p:nvPr/>
        </p:nvPicPr>
        <p:blipFill>
          <a:blip r:embed="rId3">
            <a:extLst>
              <a:ext uri="{28A0092B-C50C-407E-A947-70E740481C1C}">
                <a14:useLocalDpi xmlns:a14="http://schemas.microsoft.com/office/drawing/2010/main" val="0"/>
              </a:ext>
            </a:extLst>
          </a:blip>
          <a:srcRect/>
          <a:stretch>
            <a:fillRect/>
          </a:stretch>
        </p:blipFill>
        <p:spPr bwMode="auto">
          <a:xfrm>
            <a:off x="2063271" y="2748951"/>
            <a:ext cx="4605384" cy="3882758"/>
          </a:xfrm>
          <a:prstGeom prst="rect">
            <a:avLst/>
          </a:prstGeom>
          <a:noFill/>
          <a:ln>
            <a:noFill/>
          </a:ln>
        </p:spPr>
      </p:pic>
      <p:sp>
        <p:nvSpPr>
          <p:cNvPr id="10" name="Rectangle 9"/>
          <p:cNvSpPr/>
          <p:nvPr/>
        </p:nvSpPr>
        <p:spPr>
          <a:xfrm>
            <a:off x="2063271" y="1524000"/>
            <a:ext cx="4513019" cy="1224951"/>
          </a:xfrm>
          <a:prstGeom prst="rect">
            <a:avLst/>
          </a:prstGeom>
        </p:spPr>
        <p:txBody>
          <a:bodyPr wrap="square">
            <a:spAutoFit/>
          </a:bodyPr>
          <a:lstStyle/>
          <a:p>
            <a:pPr marL="0" marR="0" algn="ctr">
              <a:lnSpc>
                <a:spcPct val="115000"/>
              </a:lnSpc>
              <a:spcBef>
                <a:spcPts val="0"/>
              </a:spcBef>
              <a:spcAft>
                <a:spcPts val="0"/>
              </a:spcAft>
            </a:pPr>
            <a:r>
              <a:rPr lang="en-US" dirty="0">
                <a:latin typeface="Cachet Bold" panose="020F0803030404040204" pitchFamily="34" charset="0"/>
                <a:ea typeface="Calibri" panose="020F0502020204030204" pitchFamily="34" charset="0"/>
                <a:cs typeface="Times New Roman" panose="02020603050405020304" pitchFamily="18" charset="0"/>
              </a:rPr>
              <a:t>MAKE MIRACLES HAPPEN!</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4000" dirty="0">
                <a:solidFill>
                  <a:schemeClr val="accent1"/>
                </a:solidFill>
                <a:latin typeface="Cachet Bold" panose="020F0803030404040204" pitchFamily="34" charset="0"/>
                <a:ea typeface="Calibri" panose="020F0502020204030204" pitchFamily="34" charset="0"/>
                <a:cs typeface="Times New Roman" panose="02020603050405020304" pitchFamily="18" charset="0"/>
              </a:rPr>
              <a:t>SCAN TO GIVE!</a:t>
            </a:r>
            <a:endParaRPr lang="en-US"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829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03395" y="-17609"/>
            <a:ext cx="8005047" cy="1717100"/>
          </a:xfrm>
          <a:prstGeom prst="rect">
            <a:avLst/>
          </a:prstGeom>
        </p:spPr>
      </p:pic>
      <p:pic>
        <p:nvPicPr>
          <p:cNvPr id="7" name="Picture 6"/>
          <p:cNvPicPr>
            <a:picLocks noChangeAspect="1"/>
          </p:cNvPicPr>
          <p:nvPr/>
        </p:nvPicPr>
        <p:blipFill>
          <a:blip r:embed="rId3"/>
          <a:stretch>
            <a:fillRect/>
          </a:stretch>
        </p:blipFill>
        <p:spPr>
          <a:xfrm>
            <a:off x="517236" y="1699492"/>
            <a:ext cx="8315325" cy="2549236"/>
          </a:xfrm>
          <a:prstGeom prst="rect">
            <a:avLst/>
          </a:prstGeom>
        </p:spPr>
      </p:pic>
      <p:pic>
        <p:nvPicPr>
          <p:cNvPr id="8" name="Picture 7"/>
          <p:cNvPicPr>
            <a:picLocks noChangeAspect="1"/>
          </p:cNvPicPr>
          <p:nvPr/>
        </p:nvPicPr>
        <p:blipFill>
          <a:blip r:embed="rId4"/>
          <a:stretch>
            <a:fillRect/>
          </a:stretch>
        </p:blipFill>
        <p:spPr>
          <a:xfrm>
            <a:off x="517236" y="4248728"/>
            <a:ext cx="8174182" cy="2112022"/>
          </a:xfrm>
          <a:prstGeom prst="rect">
            <a:avLst/>
          </a:prstGeom>
        </p:spPr>
      </p:pic>
    </p:spTree>
    <p:extLst>
      <p:ext uri="{BB962C8B-B14F-4D97-AF65-F5344CB8AC3E}">
        <p14:creationId xmlns:p14="http://schemas.microsoft.com/office/powerpoint/2010/main" val="3923061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3891" y="79518"/>
            <a:ext cx="8867775" cy="4677209"/>
          </a:xfrm>
          <a:prstGeom prst="rect">
            <a:avLst/>
          </a:prstGeom>
        </p:spPr>
      </p:pic>
      <p:sp>
        <p:nvSpPr>
          <p:cNvPr id="8" name="TextBox 7"/>
          <p:cNvSpPr txBox="1"/>
          <p:nvPr/>
        </p:nvSpPr>
        <p:spPr>
          <a:xfrm>
            <a:off x="1579418" y="4405745"/>
            <a:ext cx="6068291" cy="461665"/>
          </a:xfrm>
          <a:prstGeom prst="rect">
            <a:avLst/>
          </a:prstGeom>
          <a:solidFill>
            <a:schemeClr val="bg2"/>
          </a:solidFill>
        </p:spPr>
        <p:txBody>
          <a:bodyPr wrap="square" rtlCol="0">
            <a:spAutoFit/>
          </a:bodyPr>
          <a:lstStyle/>
          <a:p>
            <a:endParaRPr lang="en-US" dirty="0"/>
          </a:p>
        </p:txBody>
      </p:sp>
      <p:pic>
        <p:nvPicPr>
          <p:cNvPr id="9" name="Picture 8"/>
          <p:cNvPicPr>
            <a:picLocks noChangeAspect="1"/>
          </p:cNvPicPr>
          <p:nvPr/>
        </p:nvPicPr>
        <p:blipFill>
          <a:blip r:embed="rId3"/>
          <a:stretch>
            <a:fillRect/>
          </a:stretch>
        </p:blipFill>
        <p:spPr>
          <a:xfrm>
            <a:off x="1182255" y="4498109"/>
            <a:ext cx="6509691" cy="2244435"/>
          </a:xfrm>
          <a:prstGeom prst="rect">
            <a:avLst/>
          </a:prstGeom>
        </p:spPr>
      </p:pic>
    </p:spTree>
    <p:extLst>
      <p:ext uri="{BB962C8B-B14F-4D97-AF65-F5344CB8AC3E}">
        <p14:creationId xmlns:p14="http://schemas.microsoft.com/office/powerpoint/2010/main" val="163427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62515" y="0"/>
            <a:ext cx="8582025" cy="3600450"/>
          </a:xfrm>
          <a:prstGeom prst="rect">
            <a:avLst/>
          </a:prstGeom>
        </p:spPr>
      </p:pic>
      <p:pic>
        <p:nvPicPr>
          <p:cNvPr id="7" name="Picture 6"/>
          <p:cNvPicPr>
            <a:picLocks noChangeAspect="1"/>
          </p:cNvPicPr>
          <p:nvPr/>
        </p:nvPicPr>
        <p:blipFill>
          <a:blip r:embed="rId3"/>
          <a:stretch>
            <a:fillRect/>
          </a:stretch>
        </p:blipFill>
        <p:spPr>
          <a:xfrm>
            <a:off x="476827" y="3625418"/>
            <a:ext cx="2894446" cy="3232582"/>
          </a:xfrm>
          <a:prstGeom prst="rect">
            <a:avLst/>
          </a:prstGeom>
        </p:spPr>
      </p:pic>
      <p:pic>
        <p:nvPicPr>
          <p:cNvPr id="8" name="Picture 7"/>
          <p:cNvPicPr>
            <a:picLocks noChangeAspect="1"/>
          </p:cNvPicPr>
          <p:nvPr/>
        </p:nvPicPr>
        <p:blipFill>
          <a:blip r:embed="rId4"/>
          <a:stretch>
            <a:fillRect/>
          </a:stretch>
        </p:blipFill>
        <p:spPr>
          <a:xfrm>
            <a:off x="3440833" y="3666836"/>
            <a:ext cx="2775239" cy="3067483"/>
          </a:xfrm>
          <a:prstGeom prst="rect">
            <a:avLst/>
          </a:prstGeom>
        </p:spPr>
      </p:pic>
      <p:pic>
        <p:nvPicPr>
          <p:cNvPr id="9" name="Picture 8"/>
          <p:cNvPicPr>
            <a:picLocks noChangeAspect="1"/>
          </p:cNvPicPr>
          <p:nvPr/>
        </p:nvPicPr>
        <p:blipFill>
          <a:blip r:embed="rId5"/>
          <a:stretch>
            <a:fillRect/>
          </a:stretch>
        </p:blipFill>
        <p:spPr>
          <a:xfrm>
            <a:off x="6216072" y="4088823"/>
            <a:ext cx="2799340" cy="2305772"/>
          </a:xfrm>
          <a:prstGeom prst="rect">
            <a:avLst/>
          </a:prstGeom>
        </p:spPr>
      </p:pic>
    </p:spTree>
    <p:extLst>
      <p:ext uri="{BB962C8B-B14F-4D97-AF65-F5344CB8AC3E}">
        <p14:creationId xmlns:p14="http://schemas.microsoft.com/office/powerpoint/2010/main" val="1992111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24571" y="0"/>
            <a:ext cx="8753475" cy="5248275"/>
          </a:xfrm>
          <a:prstGeom prst="rect">
            <a:avLst/>
          </a:prstGeom>
        </p:spPr>
      </p:pic>
      <p:pic>
        <p:nvPicPr>
          <p:cNvPr id="7" name="Picture 6"/>
          <p:cNvPicPr>
            <a:picLocks noChangeAspect="1"/>
          </p:cNvPicPr>
          <p:nvPr/>
        </p:nvPicPr>
        <p:blipFill>
          <a:blip r:embed="rId3"/>
          <a:stretch>
            <a:fillRect/>
          </a:stretch>
        </p:blipFill>
        <p:spPr>
          <a:xfrm>
            <a:off x="1976583" y="5174384"/>
            <a:ext cx="4895272" cy="1591327"/>
          </a:xfrm>
          <a:prstGeom prst="rect">
            <a:avLst/>
          </a:prstGeom>
        </p:spPr>
      </p:pic>
    </p:spTree>
    <p:extLst>
      <p:ext uri="{BB962C8B-B14F-4D97-AF65-F5344CB8AC3E}">
        <p14:creationId xmlns:p14="http://schemas.microsoft.com/office/powerpoint/2010/main" val="933800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7650" y="230909"/>
            <a:ext cx="8637732" cy="6539346"/>
          </a:xfrm>
          <a:prstGeom prst="rect">
            <a:avLst/>
          </a:prstGeom>
        </p:spPr>
      </p:pic>
    </p:spTree>
    <p:extLst>
      <p:ext uri="{BB962C8B-B14F-4D97-AF65-F5344CB8AC3E}">
        <p14:creationId xmlns:p14="http://schemas.microsoft.com/office/powerpoint/2010/main" val="4415718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9646" y="140277"/>
            <a:ext cx="8620125" cy="3508087"/>
          </a:xfrm>
          <a:prstGeom prst="rect">
            <a:avLst/>
          </a:prstGeom>
        </p:spPr>
      </p:pic>
      <p:pic>
        <p:nvPicPr>
          <p:cNvPr id="5" name="Picture 4"/>
          <p:cNvPicPr>
            <a:picLocks noChangeAspect="1"/>
          </p:cNvPicPr>
          <p:nvPr/>
        </p:nvPicPr>
        <p:blipFill>
          <a:blip r:embed="rId3"/>
          <a:stretch>
            <a:fillRect/>
          </a:stretch>
        </p:blipFill>
        <p:spPr>
          <a:xfrm>
            <a:off x="3090141" y="3873067"/>
            <a:ext cx="2705100" cy="2438400"/>
          </a:xfrm>
          <a:prstGeom prst="rect">
            <a:avLst/>
          </a:prstGeom>
        </p:spPr>
      </p:pic>
      <p:pic>
        <p:nvPicPr>
          <p:cNvPr id="7" name="Picture 6"/>
          <p:cNvPicPr>
            <a:picLocks noChangeAspect="1"/>
          </p:cNvPicPr>
          <p:nvPr/>
        </p:nvPicPr>
        <p:blipFill>
          <a:blip r:embed="rId4"/>
          <a:stretch>
            <a:fillRect/>
          </a:stretch>
        </p:blipFill>
        <p:spPr>
          <a:xfrm>
            <a:off x="427471" y="3925455"/>
            <a:ext cx="2491308" cy="2365230"/>
          </a:xfrm>
          <a:prstGeom prst="rect">
            <a:avLst/>
          </a:prstGeom>
        </p:spPr>
      </p:pic>
      <p:pic>
        <p:nvPicPr>
          <p:cNvPr id="8" name="Picture 7"/>
          <p:cNvPicPr>
            <a:picLocks noChangeAspect="1"/>
          </p:cNvPicPr>
          <p:nvPr/>
        </p:nvPicPr>
        <p:blipFill>
          <a:blip r:embed="rId5"/>
          <a:stretch>
            <a:fillRect/>
          </a:stretch>
        </p:blipFill>
        <p:spPr>
          <a:xfrm>
            <a:off x="5872451" y="3481965"/>
            <a:ext cx="2520290" cy="3252210"/>
          </a:xfrm>
          <a:prstGeom prst="rect">
            <a:avLst/>
          </a:prstGeom>
        </p:spPr>
      </p:pic>
    </p:spTree>
    <p:extLst>
      <p:ext uri="{BB962C8B-B14F-4D97-AF65-F5344CB8AC3E}">
        <p14:creationId xmlns:p14="http://schemas.microsoft.com/office/powerpoint/2010/main" val="2005522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05527" y="95250"/>
            <a:ext cx="6096000" cy="6725938"/>
          </a:xfrm>
          <a:prstGeom prst="rect">
            <a:avLst/>
          </a:prstGeom>
        </p:spPr>
      </p:pic>
    </p:spTree>
    <p:extLst>
      <p:ext uri="{BB962C8B-B14F-4D97-AF65-F5344CB8AC3E}">
        <p14:creationId xmlns:p14="http://schemas.microsoft.com/office/powerpoint/2010/main" val="35951524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67476"/>
            <a:ext cx="8975299" cy="4864965"/>
          </a:xfrm>
          <a:prstGeom prst="rect">
            <a:avLst/>
          </a:prstGeom>
        </p:spPr>
      </p:pic>
      <p:sp>
        <p:nvSpPr>
          <p:cNvPr id="8" name="TextBox 7"/>
          <p:cNvSpPr txBox="1"/>
          <p:nvPr/>
        </p:nvSpPr>
        <p:spPr>
          <a:xfrm>
            <a:off x="4535053" y="18470"/>
            <a:ext cx="3971636" cy="461665"/>
          </a:xfrm>
          <a:prstGeom prst="rect">
            <a:avLst/>
          </a:prstGeom>
          <a:solidFill>
            <a:schemeClr val="bg1"/>
          </a:solidFill>
        </p:spPr>
        <p:txBody>
          <a:bodyPr wrap="square" rtlCol="0">
            <a:spAutoFit/>
          </a:bodyPr>
          <a:lstStyle/>
          <a:p>
            <a:endParaRPr lang="en-US" dirty="0"/>
          </a:p>
        </p:txBody>
      </p:sp>
      <p:pic>
        <p:nvPicPr>
          <p:cNvPr id="11" name="Picture 10"/>
          <p:cNvPicPr>
            <a:picLocks noChangeAspect="1"/>
          </p:cNvPicPr>
          <p:nvPr/>
        </p:nvPicPr>
        <p:blipFill>
          <a:blip r:embed="rId3"/>
          <a:stretch>
            <a:fillRect/>
          </a:stretch>
        </p:blipFill>
        <p:spPr>
          <a:xfrm>
            <a:off x="279513" y="3980872"/>
            <a:ext cx="2953215" cy="2601334"/>
          </a:xfrm>
          <a:prstGeom prst="rect">
            <a:avLst/>
          </a:prstGeom>
        </p:spPr>
      </p:pic>
    </p:spTree>
    <p:extLst>
      <p:ext uri="{BB962C8B-B14F-4D97-AF65-F5344CB8AC3E}">
        <p14:creationId xmlns:p14="http://schemas.microsoft.com/office/powerpoint/2010/main" val="3651540305"/>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1_PPT_template">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Y-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YMCA-Red">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Office Them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YMCA-Purple">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Y-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YMCA-Blue">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Office Them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YMCA-Green">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Office Them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2011_PPT2003_template</Template>
  <TotalTime>1834</TotalTime>
  <Words>698</Words>
  <Application>Microsoft Office PowerPoint</Application>
  <PresentationFormat>On-screen Show (4:3)</PresentationFormat>
  <Paragraphs>45</Paragraphs>
  <Slides>16</Slides>
  <Notes>0</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16</vt:i4>
      </vt:variant>
    </vt:vector>
  </HeadingPairs>
  <TitlesOfParts>
    <vt:vector size="28" baseType="lpstr">
      <vt:lpstr>ＭＳ Ｐゴシック</vt:lpstr>
      <vt:lpstr>Arial</vt:lpstr>
      <vt:lpstr>Cachet Bold</vt:lpstr>
      <vt:lpstr>Cachet Book</vt:lpstr>
      <vt:lpstr>Calibri</vt:lpstr>
      <vt:lpstr>Times New Roman</vt:lpstr>
      <vt:lpstr>Verdana</vt:lpstr>
      <vt:lpstr>2011_PPT_template</vt:lpstr>
      <vt:lpstr>YMCA-Red</vt:lpstr>
      <vt:lpstr>YMCA-Purple</vt:lpstr>
      <vt:lpstr>YMCA-Blue</vt:lpstr>
      <vt:lpstr>YMCA-Green</vt:lpstr>
      <vt:lpstr> Lowe’s YMCA Top of the Lake Rotary   March 20, 2025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Park View Elementary School </vt:lpstr>
      <vt:lpstr>PowerPoint Presentation</vt:lpstr>
      <vt:lpstr>PowerPoint Presentation</vt:lpstr>
      <vt:lpstr> Y Readers Impact Story   </vt:lpstr>
      <vt:lpstr>Y Readers Impact Story</vt:lpstr>
      <vt:lpstr>Y Readers Impact Story</vt:lpstr>
      <vt:lpstr>PowerPoint Presentation</vt:lpstr>
    </vt:vector>
  </TitlesOfParts>
  <Company>YMCA of Greater Charlotte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DIVIDER 2 OR THANK YOU SLIDE  ALL CAPS</dc:title>
  <dc:creator>Bowes, Lynn</dc:creator>
  <cp:lastModifiedBy>Lindsay Lowry</cp:lastModifiedBy>
  <cp:revision>90</cp:revision>
  <cp:lastPrinted>2024-09-20T15:19:19Z</cp:lastPrinted>
  <dcterms:created xsi:type="dcterms:W3CDTF">2023-04-10T17:07:32Z</dcterms:created>
  <dcterms:modified xsi:type="dcterms:W3CDTF">2025-03-19T15:49:10Z</dcterms:modified>
</cp:coreProperties>
</file>