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40"/>
  </p:notesMasterIdLst>
  <p:sldIdLst>
    <p:sldId id="256" r:id="rId2"/>
    <p:sldId id="262" r:id="rId3"/>
    <p:sldId id="257" r:id="rId4"/>
    <p:sldId id="258" r:id="rId5"/>
    <p:sldId id="259" r:id="rId6"/>
    <p:sldId id="264" r:id="rId7"/>
    <p:sldId id="265" r:id="rId8"/>
    <p:sldId id="260" r:id="rId9"/>
    <p:sldId id="283" r:id="rId10"/>
    <p:sldId id="297" r:id="rId11"/>
    <p:sldId id="267" r:id="rId12"/>
    <p:sldId id="293" r:id="rId13"/>
    <p:sldId id="279" r:id="rId14"/>
    <p:sldId id="285" r:id="rId15"/>
    <p:sldId id="295" r:id="rId16"/>
    <p:sldId id="266" r:id="rId17"/>
    <p:sldId id="261" r:id="rId18"/>
    <p:sldId id="268" r:id="rId19"/>
    <p:sldId id="272" r:id="rId20"/>
    <p:sldId id="292" r:id="rId21"/>
    <p:sldId id="291" r:id="rId22"/>
    <p:sldId id="286" r:id="rId23"/>
    <p:sldId id="270" r:id="rId24"/>
    <p:sldId id="287" r:id="rId25"/>
    <p:sldId id="288" r:id="rId26"/>
    <p:sldId id="289" r:id="rId27"/>
    <p:sldId id="290" r:id="rId28"/>
    <p:sldId id="294" r:id="rId29"/>
    <p:sldId id="276" r:id="rId30"/>
    <p:sldId id="271" r:id="rId31"/>
    <p:sldId id="284" r:id="rId32"/>
    <p:sldId id="296" r:id="rId33"/>
    <p:sldId id="277" r:id="rId34"/>
    <p:sldId id="298" r:id="rId35"/>
    <p:sldId id="275" r:id="rId36"/>
    <p:sldId id="278" r:id="rId37"/>
    <p:sldId id="280" r:id="rId38"/>
    <p:sldId id="281" r:id="rId39"/>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E531FD-9A42-4051-88D8-B7D6FF6EFB89}" v="13" dt="2025-06-24T13:03:0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525" autoAdjust="0"/>
  </p:normalViewPr>
  <p:slideViewPr>
    <p:cSldViewPr snapToGrid="0">
      <p:cViewPr varScale="1">
        <p:scale>
          <a:sx n="119" d="100"/>
          <a:sy n="119" d="100"/>
        </p:scale>
        <p:origin x="293" y="96"/>
      </p:cViewPr>
      <p:guideLst/>
    </p:cSldViewPr>
  </p:slideViewPr>
  <p:notesTextViewPr>
    <p:cViewPr>
      <p:scale>
        <a:sx n="1" d="1"/>
        <a:sy n="1" d="1"/>
      </p:scale>
      <p:origin x="0" y="0"/>
    </p:cViewPr>
  </p:notesTextViewPr>
  <p:notesViewPr>
    <p:cSldViewPr snapToGrid="0">
      <p:cViewPr varScale="1">
        <p:scale>
          <a:sx n="62" d="100"/>
          <a:sy n="62" d="100"/>
        </p:scale>
        <p:origin x="3197"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T. Atwell" userId="e847b232-c00d-4f99-957c-f5136163f04b" providerId="ADAL" clId="{A8E531FD-9A42-4051-88D8-B7D6FF6EFB89}"/>
    <pc:docChg chg="undo custSel addSld modSld sldOrd">
      <pc:chgData name="Kim T. Atwell" userId="e847b232-c00d-4f99-957c-f5136163f04b" providerId="ADAL" clId="{A8E531FD-9A42-4051-88D8-B7D6FF6EFB89}" dt="2025-06-24T13:03:07.753" v="109"/>
      <pc:docMkLst>
        <pc:docMk/>
      </pc:docMkLst>
      <pc:sldChg chg="modTransition">
        <pc:chgData name="Kim T. Atwell" userId="e847b232-c00d-4f99-957c-f5136163f04b" providerId="ADAL" clId="{A8E531FD-9A42-4051-88D8-B7D6FF6EFB89}" dt="2025-06-24T13:02:55.629" v="108"/>
        <pc:sldMkLst>
          <pc:docMk/>
          <pc:sldMk cId="1026458098" sldId="277"/>
        </pc:sldMkLst>
      </pc:sldChg>
      <pc:sldChg chg="modTransition">
        <pc:chgData name="Kim T. Atwell" userId="e847b232-c00d-4f99-957c-f5136163f04b" providerId="ADAL" clId="{A8E531FD-9A42-4051-88D8-B7D6FF6EFB89}" dt="2025-06-24T12:58:21.867" v="103"/>
        <pc:sldMkLst>
          <pc:docMk/>
          <pc:sldMk cId="1994039910" sldId="291"/>
        </pc:sldMkLst>
      </pc:sldChg>
      <pc:sldChg chg="modTransition">
        <pc:chgData name="Kim T. Atwell" userId="e847b232-c00d-4f99-957c-f5136163f04b" providerId="ADAL" clId="{A8E531FD-9A42-4051-88D8-B7D6FF6EFB89}" dt="2025-06-24T12:58:40.502" v="104"/>
        <pc:sldMkLst>
          <pc:docMk/>
          <pc:sldMk cId="1804760377" sldId="296"/>
        </pc:sldMkLst>
      </pc:sldChg>
      <pc:sldChg chg="addSp delSp modSp new mod modTransition setBg">
        <pc:chgData name="Kim T. Atwell" userId="e847b232-c00d-4f99-957c-f5136163f04b" providerId="ADAL" clId="{A8E531FD-9A42-4051-88D8-B7D6FF6EFB89}" dt="2025-06-24T12:57:56.209" v="102"/>
        <pc:sldMkLst>
          <pc:docMk/>
          <pc:sldMk cId="2554871042" sldId="297"/>
        </pc:sldMkLst>
        <pc:spChg chg="del mod">
          <ac:chgData name="Kim T. Atwell" userId="e847b232-c00d-4f99-957c-f5136163f04b" providerId="ADAL" clId="{A8E531FD-9A42-4051-88D8-B7D6FF6EFB89}" dt="2025-06-24T12:42:18.735" v="64" actId="478"/>
          <ac:spMkLst>
            <pc:docMk/>
            <pc:sldMk cId="2554871042" sldId="297"/>
            <ac:spMk id="2" creationId="{FA379C83-4568-53D8-8681-4F6EC43B7087}"/>
          </ac:spMkLst>
        </pc:spChg>
        <pc:spChg chg="del">
          <ac:chgData name="Kim T. Atwell" userId="e847b232-c00d-4f99-957c-f5136163f04b" providerId="ADAL" clId="{A8E531FD-9A42-4051-88D8-B7D6FF6EFB89}" dt="2025-06-24T12:38:52.393" v="1" actId="931"/>
          <ac:spMkLst>
            <pc:docMk/>
            <pc:sldMk cId="2554871042" sldId="297"/>
            <ac:spMk id="3" creationId="{10783E9F-3E1B-5353-C165-C13E1ACD2C25}"/>
          </ac:spMkLst>
        </pc:spChg>
        <pc:spChg chg="del">
          <ac:chgData name="Kim T. Atwell" userId="e847b232-c00d-4f99-957c-f5136163f04b" providerId="ADAL" clId="{A8E531FD-9A42-4051-88D8-B7D6FF6EFB89}" dt="2025-06-24T12:39:19.453" v="31" actId="478"/>
          <ac:spMkLst>
            <pc:docMk/>
            <pc:sldMk cId="2554871042" sldId="297"/>
            <ac:spMk id="4" creationId="{3D27B125-6990-B723-CE26-7905DF9B664B}"/>
          </ac:spMkLst>
        </pc:spChg>
        <pc:spChg chg="add del">
          <ac:chgData name="Kim T. Atwell" userId="e847b232-c00d-4f99-957c-f5136163f04b" providerId="ADAL" clId="{A8E531FD-9A42-4051-88D8-B7D6FF6EFB89}" dt="2025-06-24T12:40:47.078" v="49" actId="26606"/>
          <ac:spMkLst>
            <pc:docMk/>
            <pc:sldMk cId="2554871042" sldId="297"/>
            <ac:spMk id="25" creationId="{7EC94668-3D28-463A-809C-351217F261B2}"/>
          </ac:spMkLst>
        </pc:spChg>
        <pc:spChg chg="add del">
          <ac:chgData name="Kim T. Atwell" userId="e847b232-c00d-4f99-957c-f5136163f04b" providerId="ADAL" clId="{A8E531FD-9A42-4051-88D8-B7D6FF6EFB89}" dt="2025-06-24T12:41:52.281" v="60" actId="26606"/>
          <ac:spMkLst>
            <pc:docMk/>
            <pc:sldMk cId="2554871042" sldId="297"/>
            <ac:spMk id="39" creationId="{8CF27381-C3EF-45F9-B389-1F57E4923B1C}"/>
          </ac:spMkLst>
        </pc:spChg>
        <pc:spChg chg="add del">
          <ac:chgData name="Kim T. Atwell" userId="e847b232-c00d-4f99-957c-f5136163f04b" providerId="ADAL" clId="{A8E531FD-9A42-4051-88D8-B7D6FF6EFB89}" dt="2025-06-24T12:42:26.801" v="65" actId="26606"/>
          <ac:spMkLst>
            <pc:docMk/>
            <pc:sldMk cId="2554871042" sldId="297"/>
            <ac:spMk id="52" creationId="{5CD072FB-CD64-4E20-B8AA-375F843567EF}"/>
          </ac:spMkLst>
        </pc:spChg>
        <pc:spChg chg="add">
          <ac:chgData name="Kim T. Atwell" userId="e847b232-c00d-4f99-957c-f5136163f04b" providerId="ADAL" clId="{A8E531FD-9A42-4051-88D8-B7D6FF6EFB89}" dt="2025-06-24T12:42:26.801" v="65" actId="26606"/>
          <ac:spMkLst>
            <pc:docMk/>
            <pc:sldMk cId="2554871042" sldId="297"/>
            <ac:spMk id="57" creationId="{E1750109-3B91-4506-B997-0CD8E35A1488}"/>
          </ac:spMkLst>
        </pc:spChg>
        <pc:spChg chg="add">
          <ac:chgData name="Kim T. Atwell" userId="e847b232-c00d-4f99-957c-f5136163f04b" providerId="ADAL" clId="{A8E531FD-9A42-4051-88D8-B7D6FF6EFB89}" dt="2025-06-24T12:42:26.801" v="65" actId="26606"/>
          <ac:spMkLst>
            <pc:docMk/>
            <pc:sldMk cId="2554871042" sldId="297"/>
            <ac:spMk id="59" creationId="{E72D8D1B-59F6-4FF3-8547-9BBB6129F2FA}"/>
          </ac:spMkLst>
        </pc:spChg>
        <pc:spChg chg="add">
          <ac:chgData name="Kim T. Atwell" userId="e847b232-c00d-4f99-957c-f5136163f04b" providerId="ADAL" clId="{A8E531FD-9A42-4051-88D8-B7D6FF6EFB89}" dt="2025-06-24T12:42:26.801" v="65" actId="26606"/>
          <ac:spMkLst>
            <pc:docMk/>
            <pc:sldMk cId="2554871042" sldId="297"/>
            <ac:spMk id="61" creationId="{8FC8C21F-9484-4A71-ABFA-6C10682FAC3E}"/>
          </ac:spMkLst>
        </pc:spChg>
        <pc:spChg chg="add">
          <ac:chgData name="Kim T. Atwell" userId="e847b232-c00d-4f99-957c-f5136163f04b" providerId="ADAL" clId="{A8E531FD-9A42-4051-88D8-B7D6FF6EFB89}" dt="2025-06-24T12:42:26.801" v="65" actId="26606"/>
          <ac:spMkLst>
            <pc:docMk/>
            <pc:sldMk cId="2554871042" sldId="297"/>
            <ac:spMk id="63" creationId="{2C444748-5A8D-4B53-89FE-42B455DFA2D1}"/>
          </ac:spMkLst>
        </pc:spChg>
        <pc:spChg chg="add">
          <ac:chgData name="Kim T. Atwell" userId="e847b232-c00d-4f99-957c-f5136163f04b" providerId="ADAL" clId="{A8E531FD-9A42-4051-88D8-B7D6FF6EFB89}" dt="2025-06-24T12:42:26.801" v="65" actId="26606"/>
          <ac:spMkLst>
            <pc:docMk/>
            <pc:sldMk cId="2554871042" sldId="297"/>
            <ac:spMk id="65" creationId="{14044C96-7CFD-44DB-A579-D77B0D37C681}"/>
          </ac:spMkLst>
        </pc:spChg>
        <pc:grpChg chg="add del">
          <ac:chgData name="Kim T. Atwell" userId="e847b232-c00d-4f99-957c-f5136163f04b" providerId="ADAL" clId="{A8E531FD-9A42-4051-88D8-B7D6FF6EFB89}" dt="2025-06-24T12:40:47.078" v="49" actId="26606"/>
          <ac:grpSpMkLst>
            <pc:docMk/>
            <pc:sldMk cId="2554871042" sldId="297"/>
            <ac:grpSpMk id="17" creationId="{9A1C046F-2C2B-4272-BDC2-F3914E7C2C0D}"/>
          </ac:grpSpMkLst>
        </pc:grpChg>
        <pc:grpChg chg="add del">
          <ac:chgData name="Kim T. Atwell" userId="e847b232-c00d-4f99-957c-f5136163f04b" providerId="ADAL" clId="{A8E531FD-9A42-4051-88D8-B7D6FF6EFB89}" dt="2025-06-24T12:40:57.314" v="51" actId="26606"/>
          <ac:grpSpMkLst>
            <pc:docMk/>
            <pc:sldMk cId="2554871042" sldId="297"/>
            <ac:grpSpMk id="28" creationId="{9A1C046F-2C2B-4272-BDC2-F3914E7C2C0D}"/>
          </ac:grpSpMkLst>
        </pc:grpChg>
        <pc:grpChg chg="add del">
          <ac:chgData name="Kim T. Atwell" userId="e847b232-c00d-4f99-957c-f5136163f04b" providerId="ADAL" clId="{A8E531FD-9A42-4051-88D8-B7D6FF6EFB89}" dt="2025-06-24T12:41:52.281" v="60" actId="26606"/>
          <ac:grpSpMkLst>
            <pc:docMk/>
            <pc:sldMk cId="2554871042" sldId="297"/>
            <ac:grpSpMk id="38" creationId="{DE831112-FBC4-43D2-9D35-A250B9B5DFE6}"/>
          </ac:grpSpMkLst>
        </pc:grpChg>
        <pc:grpChg chg="add">
          <ac:chgData name="Kim T. Atwell" userId="e847b232-c00d-4f99-957c-f5136163f04b" providerId="ADAL" clId="{A8E531FD-9A42-4051-88D8-B7D6FF6EFB89}" dt="2025-06-24T12:41:52.281" v="60" actId="26606"/>
          <ac:grpSpMkLst>
            <pc:docMk/>
            <pc:sldMk cId="2554871042" sldId="297"/>
            <ac:grpSpMk id="44" creationId="{DE831112-FBC4-43D2-9D35-A250B9B5DFE6}"/>
          </ac:grpSpMkLst>
        </pc:grpChg>
        <pc:picChg chg="add mod ord">
          <ac:chgData name="Kim T. Atwell" userId="e847b232-c00d-4f99-957c-f5136163f04b" providerId="ADAL" clId="{A8E531FD-9A42-4051-88D8-B7D6FF6EFB89}" dt="2025-06-24T12:42:26.801" v="65" actId="26606"/>
          <ac:picMkLst>
            <pc:docMk/>
            <pc:sldMk cId="2554871042" sldId="297"/>
            <ac:picMk id="6" creationId="{08301263-79ED-29BE-D475-6F68A41FB95C}"/>
          </ac:picMkLst>
        </pc:picChg>
        <pc:picChg chg="add mod">
          <ac:chgData name="Kim T. Atwell" userId="e847b232-c00d-4f99-957c-f5136163f04b" providerId="ADAL" clId="{A8E531FD-9A42-4051-88D8-B7D6FF6EFB89}" dt="2025-06-24T12:42:26.801" v="65" actId="26606"/>
          <ac:picMkLst>
            <pc:docMk/>
            <pc:sldMk cId="2554871042" sldId="297"/>
            <ac:picMk id="8" creationId="{86724779-8548-9D88-27C1-D7E138E4A864}"/>
          </ac:picMkLst>
        </pc:picChg>
        <pc:picChg chg="add mod ord">
          <ac:chgData name="Kim T. Atwell" userId="e847b232-c00d-4f99-957c-f5136163f04b" providerId="ADAL" clId="{A8E531FD-9A42-4051-88D8-B7D6FF6EFB89}" dt="2025-06-24T12:42:26.801" v="65" actId="26606"/>
          <ac:picMkLst>
            <pc:docMk/>
            <pc:sldMk cId="2554871042" sldId="297"/>
            <ac:picMk id="10" creationId="{55349EE6-37EE-7363-1939-24174BAB2472}"/>
          </ac:picMkLst>
        </pc:picChg>
        <pc:picChg chg="add mod ord">
          <ac:chgData name="Kim T. Atwell" userId="e847b232-c00d-4f99-957c-f5136163f04b" providerId="ADAL" clId="{A8E531FD-9A42-4051-88D8-B7D6FF6EFB89}" dt="2025-06-24T12:42:26.801" v="65" actId="26606"/>
          <ac:picMkLst>
            <pc:docMk/>
            <pc:sldMk cId="2554871042" sldId="297"/>
            <ac:picMk id="12" creationId="{C0B3A5FB-7574-048B-3BEC-4D9FB7B12D6E}"/>
          </ac:picMkLst>
        </pc:picChg>
        <pc:picChg chg="add mod">
          <ac:chgData name="Kim T. Atwell" userId="e847b232-c00d-4f99-957c-f5136163f04b" providerId="ADAL" clId="{A8E531FD-9A42-4051-88D8-B7D6FF6EFB89}" dt="2025-06-24T12:46:03.623" v="67" actId="1076"/>
          <ac:picMkLst>
            <pc:docMk/>
            <pc:sldMk cId="2554871042" sldId="297"/>
            <ac:picMk id="14" creationId="{E36A0F95-2274-8F2F-3C2D-172A2CF2A9A1}"/>
          </ac:picMkLst>
        </pc:picChg>
        <pc:cxnChg chg="add del">
          <ac:chgData name="Kim T. Atwell" userId="e847b232-c00d-4f99-957c-f5136163f04b" providerId="ADAL" clId="{A8E531FD-9A42-4051-88D8-B7D6FF6EFB89}" dt="2025-06-24T12:40:57.314" v="51" actId="26606"/>
          <ac:cxnSpMkLst>
            <pc:docMk/>
            <pc:sldMk cId="2554871042" sldId="297"/>
            <ac:cxnSpMk id="27" creationId="{B2AA41A3-D549-47A3-9446-DEB902E952A1}"/>
          </ac:cxnSpMkLst>
        </pc:cxnChg>
        <pc:cxnChg chg="add del">
          <ac:chgData name="Kim T. Atwell" userId="e847b232-c00d-4f99-957c-f5136163f04b" providerId="ADAL" clId="{A8E531FD-9A42-4051-88D8-B7D6FF6EFB89}" dt="2025-06-24T12:40:57.314" v="51" actId="26606"/>
          <ac:cxnSpMkLst>
            <pc:docMk/>
            <pc:sldMk cId="2554871042" sldId="297"/>
            <ac:cxnSpMk id="29" creationId="{D76884E1-325F-408B-B174-142067AB1E3B}"/>
          </ac:cxnSpMkLst>
        </pc:cxnChg>
        <pc:cxnChg chg="add del">
          <ac:chgData name="Kim T. Atwell" userId="e847b232-c00d-4f99-957c-f5136163f04b" providerId="ADAL" clId="{A8E531FD-9A42-4051-88D8-B7D6FF6EFB89}" dt="2025-06-24T12:40:57.314" v="51" actId="26606"/>
          <ac:cxnSpMkLst>
            <pc:docMk/>
            <pc:sldMk cId="2554871042" sldId="297"/>
            <ac:cxnSpMk id="36" creationId="{CA1145BF-92BF-4DD5-8D60-41EAD498D3C9}"/>
          </ac:cxnSpMkLst>
        </pc:cxnChg>
      </pc:sldChg>
      <pc:sldChg chg="addSp delSp modSp new mod ord modTransition setBg">
        <pc:chgData name="Kim T. Atwell" userId="e847b232-c00d-4f99-957c-f5136163f04b" providerId="ADAL" clId="{A8E531FD-9A42-4051-88D8-B7D6FF6EFB89}" dt="2025-06-24T13:03:07.753" v="109"/>
        <pc:sldMkLst>
          <pc:docMk/>
          <pc:sldMk cId="1857689885" sldId="298"/>
        </pc:sldMkLst>
        <pc:spChg chg="mod ord">
          <ac:chgData name="Kim T. Atwell" userId="e847b232-c00d-4f99-957c-f5136163f04b" providerId="ADAL" clId="{A8E531FD-9A42-4051-88D8-B7D6FF6EFB89}" dt="2025-06-24T12:51:07.751" v="101" actId="14100"/>
          <ac:spMkLst>
            <pc:docMk/>
            <pc:sldMk cId="1857689885" sldId="298"/>
            <ac:spMk id="2" creationId="{B5562F3D-DF3D-6D9B-628B-A2FFCEDC33B2}"/>
          </ac:spMkLst>
        </pc:spChg>
        <pc:spChg chg="del">
          <ac:chgData name="Kim T. Atwell" userId="e847b232-c00d-4f99-957c-f5136163f04b" providerId="ADAL" clId="{A8E531FD-9A42-4051-88D8-B7D6FF6EFB89}" dt="2025-06-24T12:48:36.452" v="69" actId="931"/>
          <ac:spMkLst>
            <pc:docMk/>
            <pc:sldMk cId="1857689885" sldId="298"/>
            <ac:spMk id="3" creationId="{CC0E4A3D-C931-4345-413E-22287F42F3B0}"/>
          </ac:spMkLst>
        </pc:spChg>
        <pc:spChg chg="del mod">
          <ac:chgData name="Kim T. Atwell" userId="e847b232-c00d-4f99-957c-f5136163f04b" providerId="ADAL" clId="{A8E531FD-9A42-4051-88D8-B7D6FF6EFB89}" dt="2025-06-24T12:49:19.563" v="93" actId="478"/>
          <ac:spMkLst>
            <pc:docMk/>
            <pc:sldMk cId="1857689885" sldId="298"/>
            <ac:spMk id="4" creationId="{D27F98BD-96E2-3090-5490-250B36C569CC}"/>
          </ac:spMkLst>
        </pc:spChg>
        <pc:spChg chg="add">
          <ac:chgData name="Kim T. Atwell" userId="e847b232-c00d-4f99-957c-f5136163f04b" providerId="ADAL" clId="{A8E531FD-9A42-4051-88D8-B7D6FF6EFB89}" dt="2025-06-24T12:48:39.735" v="72" actId="26606"/>
          <ac:spMkLst>
            <pc:docMk/>
            <pc:sldMk cId="1857689885" sldId="298"/>
            <ac:spMk id="19" creationId="{6AD30037-67ED-4367-9BE0-45787510BF13}"/>
          </ac:spMkLst>
        </pc:spChg>
        <pc:grpChg chg="add">
          <ac:chgData name="Kim T. Atwell" userId="e847b232-c00d-4f99-957c-f5136163f04b" providerId="ADAL" clId="{A8E531FD-9A42-4051-88D8-B7D6FF6EFB89}" dt="2025-06-24T12:48:39.735" v="72" actId="26606"/>
          <ac:grpSpMkLst>
            <pc:docMk/>
            <pc:sldMk cId="1857689885" sldId="298"/>
            <ac:grpSpMk id="11" creationId="{260ACC13-B825-49F3-93DE-C8B8F2FA37A1}"/>
          </ac:grpSpMkLst>
        </pc:grpChg>
        <pc:grpChg chg="add">
          <ac:chgData name="Kim T. Atwell" userId="e847b232-c00d-4f99-957c-f5136163f04b" providerId="ADAL" clId="{A8E531FD-9A42-4051-88D8-B7D6FF6EFB89}" dt="2025-06-24T12:48:39.735" v="72" actId="26606"/>
          <ac:grpSpMkLst>
            <pc:docMk/>
            <pc:sldMk cId="1857689885" sldId="298"/>
            <ac:grpSpMk id="21" creationId="{50841A4E-5BC1-44B4-83CF-D524E8AEAD64}"/>
          </ac:grpSpMkLst>
        </pc:grpChg>
        <pc:picChg chg="add mod">
          <ac:chgData name="Kim T. Atwell" userId="e847b232-c00d-4f99-957c-f5136163f04b" providerId="ADAL" clId="{A8E531FD-9A42-4051-88D8-B7D6FF6EFB89}" dt="2025-06-24T12:48:39.735" v="72" actId="26606"/>
          <ac:picMkLst>
            <pc:docMk/>
            <pc:sldMk cId="1857689885" sldId="298"/>
            <ac:picMk id="6" creationId="{1B3D3A99-67F8-8FFD-85C9-9A80A2F5B03C}"/>
          </ac:picMkLst>
        </pc:picChg>
        <pc:picChg chg="add mod">
          <ac:chgData name="Kim T. Atwell" userId="e847b232-c00d-4f99-957c-f5136163f04b" providerId="ADAL" clId="{A8E531FD-9A42-4051-88D8-B7D6FF6EFB89}" dt="2025-06-24T12:49:16.656" v="92" actId="1076"/>
          <ac:picMkLst>
            <pc:docMk/>
            <pc:sldMk cId="1857689885" sldId="298"/>
            <ac:picMk id="8" creationId="{56393A19-E2FB-E366-4969-B16E6C10004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9D2A94-D6FC-4F6F-93C5-EC9371F52FBC}"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17554C43-80C9-4F1C-B989-C2C1E2DCA867}">
      <dgm:prSet/>
      <dgm:spPr/>
      <dgm:t>
        <a:bodyPr/>
        <a:lstStyle/>
        <a:p>
          <a:r>
            <a:rPr lang="en-US"/>
            <a:t>Strategic Plan put in place at beginning of year (Rotary Action Plan)</a:t>
          </a:r>
        </a:p>
      </dgm:t>
    </dgm:pt>
    <dgm:pt modelId="{866FCF5A-8865-4BBF-8A84-B2940F60E92D}" type="parTrans" cxnId="{41BF31F8-8B06-45A6-AA15-39525013F440}">
      <dgm:prSet/>
      <dgm:spPr/>
      <dgm:t>
        <a:bodyPr/>
        <a:lstStyle/>
        <a:p>
          <a:endParaRPr lang="en-US"/>
        </a:p>
      </dgm:t>
    </dgm:pt>
    <dgm:pt modelId="{62ACBD50-5CDD-44AE-B081-4C211024FEE7}" type="sibTrans" cxnId="{41BF31F8-8B06-45A6-AA15-39525013F440}">
      <dgm:prSet/>
      <dgm:spPr/>
      <dgm:t>
        <a:bodyPr/>
        <a:lstStyle/>
        <a:p>
          <a:endParaRPr lang="en-US"/>
        </a:p>
      </dgm:t>
    </dgm:pt>
    <dgm:pt modelId="{3DA82B6F-19BD-42BB-A36A-5EC1F05E09B7}">
      <dgm:prSet/>
      <dgm:spPr/>
      <dgm:t>
        <a:bodyPr/>
        <a:lstStyle/>
        <a:p>
          <a:r>
            <a:rPr lang="en-US"/>
            <a:t>Purposeful Grant Application Process put in place</a:t>
          </a:r>
        </a:p>
      </dgm:t>
    </dgm:pt>
    <dgm:pt modelId="{E643EBD8-BB3E-4848-AC70-39656D9024C4}" type="parTrans" cxnId="{C74802FB-30A5-42F0-920D-A0E8E27BC995}">
      <dgm:prSet/>
      <dgm:spPr/>
      <dgm:t>
        <a:bodyPr/>
        <a:lstStyle/>
        <a:p>
          <a:endParaRPr lang="en-US"/>
        </a:p>
      </dgm:t>
    </dgm:pt>
    <dgm:pt modelId="{56651129-E31E-439D-B0DC-5F36A2C87233}" type="sibTrans" cxnId="{C74802FB-30A5-42F0-920D-A0E8E27BC995}">
      <dgm:prSet/>
      <dgm:spPr/>
      <dgm:t>
        <a:bodyPr/>
        <a:lstStyle/>
        <a:p>
          <a:endParaRPr lang="en-US"/>
        </a:p>
      </dgm:t>
    </dgm:pt>
    <dgm:pt modelId="{D5328045-3710-46AE-A3A7-BE39415308E0}">
      <dgm:prSet/>
      <dgm:spPr/>
      <dgm:t>
        <a:bodyPr/>
        <a:lstStyle/>
        <a:p>
          <a:r>
            <a:rPr lang="en-US"/>
            <a:t>Huge Veterans Breakfast - Rockie Lynne attended and entertained</a:t>
          </a:r>
        </a:p>
      </dgm:t>
    </dgm:pt>
    <dgm:pt modelId="{8A70A787-AB30-4652-BC86-A36290997861}" type="parTrans" cxnId="{EA25F06A-CD0A-43B6-A4FA-6CF57DC4C810}">
      <dgm:prSet/>
      <dgm:spPr/>
      <dgm:t>
        <a:bodyPr/>
        <a:lstStyle/>
        <a:p>
          <a:endParaRPr lang="en-US"/>
        </a:p>
      </dgm:t>
    </dgm:pt>
    <dgm:pt modelId="{7C5A41C3-FEBD-49DC-B7A8-B9BE050277A8}" type="sibTrans" cxnId="{EA25F06A-CD0A-43B6-A4FA-6CF57DC4C810}">
      <dgm:prSet/>
      <dgm:spPr/>
      <dgm:t>
        <a:bodyPr/>
        <a:lstStyle/>
        <a:p>
          <a:endParaRPr lang="en-US"/>
        </a:p>
      </dgm:t>
    </dgm:pt>
    <dgm:pt modelId="{EA7A7D06-DDDC-4DAD-9166-AEDDFF48DE60}">
      <dgm:prSet/>
      <dgm:spPr/>
      <dgm:t>
        <a:bodyPr/>
        <a:lstStyle/>
        <a:p>
          <a:r>
            <a:rPr lang="en-US"/>
            <a:t>501C3 formed - TOTL Foundation Inc</a:t>
          </a:r>
        </a:p>
      </dgm:t>
    </dgm:pt>
    <dgm:pt modelId="{F73AD0EB-13DE-483B-B81F-135C88267DD5}" type="parTrans" cxnId="{63264AAE-FCF3-4F5B-BDF9-962DAA4CE99E}">
      <dgm:prSet/>
      <dgm:spPr/>
      <dgm:t>
        <a:bodyPr/>
        <a:lstStyle/>
        <a:p>
          <a:endParaRPr lang="en-US"/>
        </a:p>
      </dgm:t>
    </dgm:pt>
    <dgm:pt modelId="{07341991-7DAE-4E9F-A180-B210307DAD28}" type="sibTrans" cxnId="{63264AAE-FCF3-4F5B-BDF9-962DAA4CE99E}">
      <dgm:prSet/>
      <dgm:spPr/>
      <dgm:t>
        <a:bodyPr/>
        <a:lstStyle/>
        <a:p>
          <a:endParaRPr lang="en-US"/>
        </a:p>
      </dgm:t>
    </dgm:pt>
    <dgm:pt modelId="{08FE7E60-01C7-416D-98EE-49C9A1FEC076}">
      <dgm:prSet/>
      <dgm:spPr/>
      <dgm:t>
        <a:bodyPr/>
        <a:lstStyle/>
        <a:p>
          <a:r>
            <a:rPr lang="en-US"/>
            <a:t>Calendar put in place to keep track of deadlines and events for continuity</a:t>
          </a:r>
        </a:p>
      </dgm:t>
    </dgm:pt>
    <dgm:pt modelId="{12B61A8D-F954-4FF7-9D52-5611CA43BDC7}" type="parTrans" cxnId="{749F9FC2-5833-4EDB-A08F-CF40A09BD859}">
      <dgm:prSet/>
      <dgm:spPr/>
      <dgm:t>
        <a:bodyPr/>
        <a:lstStyle/>
        <a:p>
          <a:endParaRPr lang="en-US"/>
        </a:p>
      </dgm:t>
    </dgm:pt>
    <dgm:pt modelId="{625DC87C-A8BB-48E5-98B2-97E044E17E55}" type="sibTrans" cxnId="{749F9FC2-5833-4EDB-A08F-CF40A09BD859}">
      <dgm:prSet/>
      <dgm:spPr/>
      <dgm:t>
        <a:bodyPr/>
        <a:lstStyle/>
        <a:p>
          <a:endParaRPr lang="en-US"/>
        </a:p>
      </dgm:t>
    </dgm:pt>
    <dgm:pt modelId="{FB9CAF23-629B-4848-9E4D-DB6C98BD10DB}">
      <dgm:prSet/>
      <dgm:spPr/>
      <dgm:t>
        <a:bodyPr/>
        <a:lstStyle/>
        <a:p>
          <a:r>
            <a:rPr lang="en-US"/>
            <a:t>Sponsored three SFTL students</a:t>
          </a:r>
        </a:p>
      </dgm:t>
    </dgm:pt>
    <dgm:pt modelId="{3D72212A-B1B3-4057-9501-D618D1B90411}" type="parTrans" cxnId="{B2A9B1A5-525B-4C95-A0B6-AB8E33D4E4B3}">
      <dgm:prSet/>
      <dgm:spPr/>
      <dgm:t>
        <a:bodyPr/>
        <a:lstStyle/>
        <a:p>
          <a:endParaRPr lang="en-US"/>
        </a:p>
      </dgm:t>
    </dgm:pt>
    <dgm:pt modelId="{9C9AB05F-3B0C-4EAA-BCC0-1834C2278129}" type="sibTrans" cxnId="{B2A9B1A5-525B-4C95-A0B6-AB8E33D4E4B3}">
      <dgm:prSet/>
      <dgm:spPr/>
      <dgm:t>
        <a:bodyPr/>
        <a:lstStyle/>
        <a:p>
          <a:endParaRPr lang="en-US"/>
        </a:p>
      </dgm:t>
    </dgm:pt>
    <dgm:pt modelId="{84D0D8EB-4E85-4378-96A0-30A94AC529A1}">
      <dgm:prSet/>
      <dgm:spPr/>
      <dgm:t>
        <a:bodyPr/>
        <a:lstStyle/>
        <a:p>
          <a:r>
            <a:rPr lang="en-US"/>
            <a:t>Succession/Continuity as a focus, documented processes in place for Chicken/Veterans/Fondo</a:t>
          </a:r>
        </a:p>
      </dgm:t>
    </dgm:pt>
    <dgm:pt modelId="{E3C9B81A-9EEB-426D-8A90-E79D26D91994}" type="parTrans" cxnId="{DE4678E7-1654-4052-AD66-4857C55FE824}">
      <dgm:prSet/>
      <dgm:spPr/>
      <dgm:t>
        <a:bodyPr/>
        <a:lstStyle/>
        <a:p>
          <a:endParaRPr lang="en-US"/>
        </a:p>
      </dgm:t>
    </dgm:pt>
    <dgm:pt modelId="{4C6EB83A-44E9-4E82-9D45-68358C8B5BC8}" type="sibTrans" cxnId="{DE4678E7-1654-4052-AD66-4857C55FE824}">
      <dgm:prSet/>
      <dgm:spPr/>
      <dgm:t>
        <a:bodyPr/>
        <a:lstStyle/>
        <a:p>
          <a:endParaRPr lang="en-US"/>
        </a:p>
      </dgm:t>
    </dgm:pt>
    <dgm:pt modelId="{DF475FDC-FED6-4DD0-92F0-C24626684BFC}" type="pres">
      <dgm:prSet presAssocID="{D89D2A94-D6FC-4F6F-93C5-EC9371F52FBC}" presName="diagram" presStyleCnt="0">
        <dgm:presLayoutVars>
          <dgm:dir/>
          <dgm:resizeHandles val="exact"/>
        </dgm:presLayoutVars>
      </dgm:prSet>
      <dgm:spPr/>
    </dgm:pt>
    <dgm:pt modelId="{BEDE15E3-E442-42A1-ABB5-7649EEF4B2A6}" type="pres">
      <dgm:prSet presAssocID="{17554C43-80C9-4F1C-B989-C2C1E2DCA867}" presName="node" presStyleLbl="node1" presStyleIdx="0" presStyleCnt="7">
        <dgm:presLayoutVars>
          <dgm:bulletEnabled val="1"/>
        </dgm:presLayoutVars>
      </dgm:prSet>
      <dgm:spPr/>
    </dgm:pt>
    <dgm:pt modelId="{0CF1AEC9-61C6-4676-9A70-A79DA7C56255}" type="pres">
      <dgm:prSet presAssocID="{62ACBD50-5CDD-44AE-B081-4C211024FEE7}" presName="sibTrans" presStyleCnt="0"/>
      <dgm:spPr/>
    </dgm:pt>
    <dgm:pt modelId="{A83AE442-F11D-4850-A219-67062786014B}" type="pres">
      <dgm:prSet presAssocID="{3DA82B6F-19BD-42BB-A36A-5EC1F05E09B7}" presName="node" presStyleLbl="node1" presStyleIdx="1" presStyleCnt="7">
        <dgm:presLayoutVars>
          <dgm:bulletEnabled val="1"/>
        </dgm:presLayoutVars>
      </dgm:prSet>
      <dgm:spPr/>
    </dgm:pt>
    <dgm:pt modelId="{8C46A0A7-8F7E-431A-A027-A12ACE2A5ACC}" type="pres">
      <dgm:prSet presAssocID="{56651129-E31E-439D-B0DC-5F36A2C87233}" presName="sibTrans" presStyleCnt="0"/>
      <dgm:spPr/>
    </dgm:pt>
    <dgm:pt modelId="{C33D552E-398B-4105-88CC-1EEC45ECCFD2}" type="pres">
      <dgm:prSet presAssocID="{D5328045-3710-46AE-A3A7-BE39415308E0}" presName="node" presStyleLbl="node1" presStyleIdx="2" presStyleCnt="7">
        <dgm:presLayoutVars>
          <dgm:bulletEnabled val="1"/>
        </dgm:presLayoutVars>
      </dgm:prSet>
      <dgm:spPr/>
    </dgm:pt>
    <dgm:pt modelId="{6A874432-11D1-42E8-87FB-0A710C4EE8AD}" type="pres">
      <dgm:prSet presAssocID="{7C5A41C3-FEBD-49DC-B7A8-B9BE050277A8}" presName="sibTrans" presStyleCnt="0"/>
      <dgm:spPr/>
    </dgm:pt>
    <dgm:pt modelId="{06F75F53-C78B-4FFA-A4EB-A110CD93931B}" type="pres">
      <dgm:prSet presAssocID="{EA7A7D06-DDDC-4DAD-9166-AEDDFF48DE60}" presName="node" presStyleLbl="node1" presStyleIdx="3" presStyleCnt="7">
        <dgm:presLayoutVars>
          <dgm:bulletEnabled val="1"/>
        </dgm:presLayoutVars>
      </dgm:prSet>
      <dgm:spPr/>
    </dgm:pt>
    <dgm:pt modelId="{B1EA2310-D230-4B18-8863-1F108675382E}" type="pres">
      <dgm:prSet presAssocID="{07341991-7DAE-4E9F-A180-B210307DAD28}" presName="sibTrans" presStyleCnt="0"/>
      <dgm:spPr/>
    </dgm:pt>
    <dgm:pt modelId="{BBBADDE6-F737-4C4A-A168-0458B239BF34}" type="pres">
      <dgm:prSet presAssocID="{08FE7E60-01C7-416D-98EE-49C9A1FEC076}" presName="node" presStyleLbl="node1" presStyleIdx="4" presStyleCnt="7">
        <dgm:presLayoutVars>
          <dgm:bulletEnabled val="1"/>
        </dgm:presLayoutVars>
      </dgm:prSet>
      <dgm:spPr/>
    </dgm:pt>
    <dgm:pt modelId="{66469AE6-34E9-4882-B364-39B32B3E4B87}" type="pres">
      <dgm:prSet presAssocID="{625DC87C-A8BB-48E5-98B2-97E044E17E55}" presName="sibTrans" presStyleCnt="0"/>
      <dgm:spPr/>
    </dgm:pt>
    <dgm:pt modelId="{E825505F-836F-4167-8537-16F507584772}" type="pres">
      <dgm:prSet presAssocID="{FB9CAF23-629B-4848-9E4D-DB6C98BD10DB}" presName="node" presStyleLbl="node1" presStyleIdx="5" presStyleCnt="7">
        <dgm:presLayoutVars>
          <dgm:bulletEnabled val="1"/>
        </dgm:presLayoutVars>
      </dgm:prSet>
      <dgm:spPr/>
    </dgm:pt>
    <dgm:pt modelId="{58FFF8C7-0653-4975-978A-B33C5C92582C}" type="pres">
      <dgm:prSet presAssocID="{9C9AB05F-3B0C-4EAA-BCC0-1834C2278129}" presName="sibTrans" presStyleCnt="0"/>
      <dgm:spPr/>
    </dgm:pt>
    <dgm:pt modelId="{76DDC76E-B959-4FE3-B0A1-409A37691443}" type="pres">
      <dgm:prSet presAssocID="{84D0D8EB-4E85-4378-96A0-30A94AC529A1}" presName="node" presStyleLbl="node1" presStyleIdx="6" presStyleCnt="7">
        <dgm:presLayoutVars>
          <dgm:bulletEnabled val="1"/>
        </dgm:presLayoutVars>
      </dgm:prSet>
      <dgm:spPr/>
    </dgm:pt>
  </dgm:ptLst>
  <dgm:cxnLst>
    <dgm:cxn modelId="{C2409D06-00D9-4AC9-9F72-7626356A90BB}" type="presOf" srcId="{17554C43-80C9-4F1C-B989-C2C1E2DCA867}" destId="{BEDE15E3-E442-42A1-ABB5-7649EEF4B2A6}" srcOrd="0" destOrd="0" presId="urn:microsoft.com/office/officeart/2005/8/layout/default"/>
    <dgm:cxn modelId="{EA0CCE2A-7FD8-425F-8A41-A0309758D847}" type="presOf" srcId="{84D0D8EB-4E85-4378-96A0-30A94AC529A1}" destId="{76DDC76E-B959-4FE3-B0A1-409A37691443}" srcOrd="0" destOrd="0" presId="urn:microsoft.com/office/officeart/2005/8/layout/default"/>
    <dgm:cxn modelId="{39A6422E-BA58-4A25-BF69-73C1C9FB66FB}" type="presOf" srcId="{FB9CAF23-629B-4848-9E4D-DB6C98BD10DB}" destId="{E825505F-836F-4167-8537-16F507584772}" srcOrd="0" destOrd="0" presId="urn:microsoft.com/office/officeart/2005/8/layout/default"/>
    <dgm:cxn modelId="{1F763238-B290-4951-BB96-BD8A21B54CFC}" type="presOf" srcId="{D5328045-3710-46AE-A3A7-BE39415308E0}" destId="{C33D552E-398B-4105-88CC-1EEC45ECCFD2}" srcOrd="0" destOrd="0" presId="urn:microsoft.com/office/officeart/2005/8/layout/default"/>
    <dgm:cxn modelId="{8FEEF341-A25A-4B04-8471-9F444077B651}" type="presOf" srcId="{3DA82B6F-19BD-42BB-A36A-5EC1F05E09B7}" destId="{A83AE442-F11D-4850-A219-67062786014B}" srcOrd="0" destOrd="0" presId="urn:microsoft.com/office/officeart/2005/8/layout/default"/>
    <dgm:cxn modelId="{EA25F06A-CD0A-43B6-A4FA-6CF57DC4C810}" srcId="{D89D2A94-D6FC-4F6F-93C5-EC9371F52FBC}" destId="{D5328045-3710-46AE-A3A7-BE39415308E0}" srcOrd="2" destOrd="0" parTransId="{8A70A787-AB30-4652-BC86-A36290997861}" sibTransId="{7C5A41C3-FEBD-49DC-B7A8-B9BE050277A8}"/>
    <dgm:cxn modelId="{13F74A99-9148-4DBC-9749-AFD866E152F7}" type="presOf" srcId="{D89D2A94-D6FC-4F6F-93C5-EC9371F52FBC}" destId="{DF475FDC-FED6-4DD0-92F0-C24626684BFC}" srcOrd="0" destOrd="0" presId="urn:microsoft.com/office/officeart/2005/8/layout/default"/>
    <dgm:cxn modelId="{B2A9B1A5-525B-4C95-A0B6-AB8E33D4E4B3}" srcId="{D89D2A94-D6FC-4F6F-93C5-EC9371F52FBC}" destId="{FB9CAF23-629B-4848-9E4D-DB6C98BD10DB}" srcOrd="5" destOrd="0" parTransId="{3D72212A-B1B3-4057-9501-D618D1B90411}" sibTransId="{9C9AB05F-3B0C-4EAA-BCC0-1834C2278129}"/>
    <dgm:cxn modelId="{63264AAE-FCF3-4F5B-BDF9-962DAA4CE99E}" srcId="{D89D2A94-D6FC-4F6F-93C5-EC9371F52FBC}" destId="{EA7A7D06-DDDC-4DAD-9166-AEDDFF48DE60}" srcOrd="3" destOrd="0" parTransId="{F73AD0EB-13DE-483B-B81F-135C88267DD5}" sibTransId="{07341991-7DAE-4E9F-A180-B210307DAD28}"/>
    <dgm:cxn modelId="{749F9FC2-5833-4EDB-A08F-CF40A09BD859}" srcId="{D89D2A94-D6FC-4F6F-93C5-EC9371F52FBC}" destId="{08FE7E60-01C7-416D-98EE-49C9A1FEC076}" srcOrd="4" destOrd="0" parTransId="{12B61A8D-F954-4FF7-9D52-5611CA43BDC7}" sibTransId="{625DC87C-A8BB-48E5-98B2-97E044E17E55}"/>
    <dgm:cxn modelId="{DE4678E7-1654-4052-AD66-4857C55FE824}" srcId="{D89D2A94-D6FC-4F6F-93C5-EC9371F52FBC}" destId="{84D0D8EB-4E85-4378-96A0-30A94AC529A1}" srcOrd="6" destOrd="0" parTransId="{E3C9B81A-9EEB-426D-8A90-E79D26D91994}" sibTransId="{4C6EB83A-44E9-4E82-9D45-68358C8B5BC8}"/>
    <dgm:cxn modelId="{42EE30F2-7A0D-4044-B006-76B1A22767A1}" type="presOf" srcId="{08FE7E60-01C7-416D-98EE-49C9A1FEC076}" destId="{BBBADDE6-F737-4C4A-A168-0458B239BF34}" srcOrd="0" destOrd="0" presId="urn:microsoft.com/office/officeart/2005/8/layout/default"/>
    <dgm:cxn modelId="{5BB6DCF2-772A-4560-AD5C-5F89728D77F5}" type="presOf" srcId="{EA7A7D06-DDDC-4DAD-9166-AEDDFF48DE60}" destId="{06F75F53-C78B-4FFA-A4EB-A110CD93931B}" srcOrd="0" destOrd="0" presId="urn:microsoft.com/office/officeart/2005/8/layout/default"/>
    <dgm:cxn modelId="{41BF31F8-8B06-45A6-AA15-39525013F440}" srcId="{D89D2A94-D6FC-4F6F-93C5-EC9371F52FBC}" destId="{17554C43-80C9-4F1C-B989-C2C1E2DCA867}" srcOrd="0" destOrd="0" parTransId="{866FCF5A-8865-4BBF-8A84-B2940F60E92D}" sibTransId="{62ACBD50-5CDD-44AE-B081-4C211024FEE7}"/>
    <dgm:cxn modelId="{C74802FB-30A5-42F0-920D-A0E8E27BC995}" srcId="{D89D2A94-D6FC-4F6F-93C5-EC9371F52FBC}" destId="{3DA82B6F-19BD-42BB-A36A-5EC1F05E09B7}" srcOrd="1" destOrd="0" parTransId="{E643EBD8-BB3E-4848-AC70-39656D9024C4}" sibTransId="{56651129-E31E-439D-B0DC-5F36A2C87233}"/>
    <dgm:cxn modelId="{D86C4C7D-7911-49ED-B7E4-9F8FED541F18}" type="presParOf" srcId="{DF475FDC-FED6-4DD0-92F0-C24626684BFC}" destId="{BEDE15E3-E442-42A1-ABB5-7649EEF4B2A6}" srcOrd="0" destOrd="0" presId="urn:microsoft.com/office/officeart/2005/8/layout/default"/>
    <dgm:cxn modelId="{A2F31264-3A13-48B2-ADB0-03ED7DCCB495}" type="presParOf" srcId="{DF475FDC-FED6-4DD0-92F0-C24626684BFC}" destId="{0CF1AEC9-61C6-4676-9A70-A79DA7C56255}" srcOrd="1" destOrd="0" presId="urn:microsoft.com/office/officeart/2005/8/layout/default"/>
    <dgm:cxn modelId="{59D65F0D-EA41-4424-B25F-FC704AEDEA95}" type="presParOf" srcId="{DF475FDC-FED6-4DD0-92F0-C24626684BFC}" destId="{A83AE442-F11D-4850-A219-67062786014B}" srcOrd="2" destOrd="0" presId="urn:microsoft.com/office/officeart/2005/8/layout/default"/>
    <dgm:cxn modelId="{FD902339-BFD2-49E2-A9ED-C12ED91C3020}" type="presParOf" srcId="{DF475FDC-FED6-4DD0-92F0-C24626684BFC}" destId="{8C46A0A7-8F7E-431A-A027-A12ACE2A5ACC}" srcOrd="3" destOrd="0" presId="urn:microsoft.com/office/officeart/2005/8/layout/default"/>
    <dgm:cxn modelId="{E05E81AE-233B-48D8-9DE0-04D77D4A56B3}" type="presParOf" srcId="{DF475FDC-FED6-4DD0-92F0-C24626684BFC}" destId="{C33D552E-398B-4105-88CC-1EEC45ECCFD2}" srcOrd="4" destOrd="0" presId="urn:microsoft.com/office/officeart/2005/8/layout/default"/>
    <dgm:cxn modelId="{9E287917-15C1-4CD8-822B-C76EF5DFB580}" type="presParOf" srcId="{DF475FDC-FED6-4DD0-92F0-C24626684BFC}" destId="{6A874432-11D1-42E8-87FB-0A710C4EE8AD}" srcOrd="5" destOrd="0" presId="urn:microsoft.com/office/officeart/2005/8/layout/default"/>
    <dgm:cxn modelId="{07D58750-3339-4841-AB1A-ADEE1EC48FBB}" type="presParOf" srcId="{DF475FDC-FED6-4DD0-92F0-C24626684BFC}" destId="{06F75F53-C78B-4FFA-A4EB-A110CD93931B}" srcOrd="6" destOrd="0" presId="urn:microsoft.com/office/officeart/2005/8/layout/default"/>
    <dgm:cxn modelId="{A71C4944-400E-4140-A20A-D72AE462359B}" type="presParOf" srcId="{DF475FDC-FED6-4DD0-92F0-C24626684BFC}" destId="{B1EA2310-D230-4B18-8863-1F108675382E}" srcOrd="7" destOrd="0" presId="urn:microsoft.com/office/officeart/2005/8/layout/default"/>
    <dgm:cxn modelId="{F41DE73F-03C7-4D64-80F2-E0D19A05F921}" type="presParOf" srcId="{DF475FDC-FED6-4DD0-92F0-C24626684BFC}" destId="{BBBADDE6-F737-4C4A-A168-0458B239BF34}" srcOrd="8" destOrd="0" presId="urn:microsoft.com/office/officeart/2005/8/layout/default"/>
    <dgm:cxn modelId="{88549D35-2906-4517-A4DD-7EC10305FA41}" type="presParOf" srcId="{DF475FDC-FED6-4DD0-92F0-C24626684BFC}" destId="{66469AE6-34E9-4882-B364-39B32B3E4B87}" srcOrd="9" destOrd="0" presId="urn:microsoft.com/office/officeart/2005/8/layout/default"/>
    <dgm:cxn modelId="{56DB6968-2E00-4D7D-AEB4-471F237500AD}" type="presParOf" srcId="{DF475FDC-FED6-4DD0-92F0-C24626684BFC}" destId="{E825505F-836F-4167-8537-16F507584772}" srcOrd="10" destOrd="0" presId="urn:microsoft.com/office/officeart/2005/8/layout/default"/>
    <dgm:cxn modelId="{B035C509-B3E6-42F9-B84F-C0FFD1CDC778}" type="presParOf" srcId="{DF475FDC-FED6-4DD0-92F0-C24626684BFC}" destId="{58FFF8C7-0653-4975-978A-B33C5C92582C}" srcOrd="11" destOrd="0" presId="urn:microsoft.com/office/officeart/2005/8/layout/default"/>
    <dgm:cxn modelId="{8DE98BA9-14AA-4C6C-B916-32E87F0EE665}" type="presParOf" srcId="{DF475FDC-FED6-4DD0-92F0-C24626684BFC}" destId="{76DDC76E-B959-4FE3-B0A1-409A37691443}"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967677-2785-422C-99B9-57D14A78777E}"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80E5A10C-0850-478B-8CF0-4B7CAA083250}">
      <dgm:prSet/>
      <dgm:spPr/>
      <dgm:t>
        <a:bodyPr/>
        <a:lstStyle/>
        <a:p>
          <a:r>
            <a:rPr lang="en-US"/>
            <a:t>Paul Harris Fellows awarded to Jeff and Lisa Cernuto for all of their contributions to Fondo.</a:t>
          </a:r>
        </a:p>
      </dgm:t>
    </dgm:pt>
    <dgm:pt modelId="{AB1BC579-CED7-4295-AA92-2467CFFDDA80}" type="parTrans" cxnId="{8343E430-05FE-4AE0-91F0-8FABC93B52DB}">
      <dgm:prSet/>
      <dgm:spPr/>
      <dgm:t>
        <a:bodyPr/>
        <a:lstStyle/>
        <a:p>
          <a:endParaRPr lang="en-US"/>
        </a:p>
      </dgm:t>
    </dgm:pt>
    <dgm:pt modelId="{169F6458-3226-45D6-9F62-4BB456C64A0F}" type="sibTrans" cxnId="{8343E430-05FE-4AE0-91F0-8FABC93B52DB}">
      <dgm:prSet/>
      <dgm:spPr/>
      <dgm:t>
        <a:bodyPr/>
        <a:lstStyle/>
        <a:p>
          <a:endParaRPr lang="en-US"/>
        </a:p>
      </dgm:t>
    </dgm:pt>
    <dgm:pt modelId="{C846E2AB-D23F-4C38-9771-BAFC1B92EDCB}">
      <dgm:prSet/>
      <dgm:spPr/>
      <dgm:t>
        <a:bodyPr/>
        <a:lstStyle/>
        <a:p>
          <a:r>
            <a:rPr lang="en-US"/>
            <a:t>Paul Harris Fellow awarded to Edward Jackson - prior to Distinguished Rotarian</a:t>
          </a:r>
        </a:p>
      </dgm:t>
    </dgm:pt>
    <dgm:pt modelId="{EC4EA2A8-5595-4B7B-BCEE-F8ACFF7DE745}" type="parTrans" cxnId="{2D41AD7D-A994-4BA0-A5C6-71541E900FBA}">
      <dgm:prSet/>
      <dgm:spPr/>
      <dgm:t>
        <a:bodyPr/>
        <a:lstStyle/>
        <a:p>
          <a:endParaRPr lang="en-US"/>
        </a:p>
      </dgm:t>
    </dgm:pt>
    <dgm:pt modelId="{8C3E49F5-9962-4932-9327-858F42969BBA}" type="sibTrans" cxnId="{2D41AD7D-A994-4BA0-A5C6-71541E900FBA}">
      <dgm:prSet/>
      <dgm:spPr/>
      <dgm:t>
        <a:bodyPr/>
        <a:lstStyle/>
        <a:p>
          <a:endParaRPr lang="en-US"/>
        </a:p>
      </dgm:t>
    </dgm:pt>
    <dgm:pt modelId="{C975C6D2-3BC0-4AD8-83E4-A601090B5189}">
      <dgm:prSet/>
      <dgm:spPr/>
      <dgm:t>
        <a:bodyPr/>
        <a:lstStyle/>
        <a:p>
          <a:r>
            <a:rPr lang="en-US"/>
            <a:t>Public Image - more publicity – more focus, telling our story!  </a:t>
          </a:r>
        </a:p>
      </dgm:t>
    </dgm:pt>
    <dgm:pt modelId="{C275B33B-4089-4C9F-B0C7-8C66690E5646}" type="parTrans" cxnId="{80751BEF-7F1E-4E6A-A0F6-2E5CC94E1A16}">
      <dgm:prSet/>
      <dgm:spPr/>
      <dgm:t>
        <a:bodyPr/>
        <a:lstStyle/>
        <a:p>
          <a:endParaRPr lang="en-US"/>
        </a:p>
      </dgm:t>
    </dgm:pt>
    <dgm:pt modelId="{3AD800BD-ED8F-47EC-A235-C8EA56CCAE72}" type="sibTrans" cxnId="{80751BEF-7F1E-4E6A-A0F6-2E5CC94E1A16}">
      <dgm:prSet/>
      <dgm:spPr/>
      <dgm:t>
        <a:bodyPr/>
        <a:lstStyle/>
        <a:p>
          <a:endParaRPr lang="en-US"/>
        </a:p>
      </dgm:t>
    </dgm:pt>
    <dgm:pt modelId="{7DDE4A0D-41FC-4B3B-8B09-37850B434C38}">
      <dgm:prSet/>
      <dgm:spPr/>
      <dgm:t>
        <a:bodyPr/>
        <a:lstStyle/>
        <a:p>
          <a:r>
            <a:rPr lang="en-US"/>
            <a:t>Budget - passed and fine-tuned it to be easier to understand and read</a:t>
          </a:r>
        </a:p>
      </dgm:t>
    </dgm:pt>
    <dgm:pt modelId="{21015825-2D30-4233-B21B-1F112E4B838C}" type="parTrans" cxnId="{A3EFDBAB-8146-4A54-B79D-A3E052D4795F}">
      <dgm:prSet/>
      <dgm:spPr/>
      <dgm:t>
        <a:bodyPr/>
        <a:lstStyle/>
        <a:p>
          <a:endParaRPr lang="en-US"/>
        </a:p>
      </dgm:t>
    </dgm:pt>
    <dgm:pt modelId="{3C6A31BD-557C-4E82-9D1F-6DF729078469}" type="sibTrans" cxnId="{A3EFDBAB-8146-4A54-B79D-A3E052D4795F}">
      <dgm:prSet/>
      <dgm:spPr/>
      <dgm:t>
        <a:bodyPr/>
        <a:lstStyle/>
        <a:p>
          <a:endParaRPr lang="en-US"/>
        </a:p>
      </dgm:t>
    </dgm:pt>
    <dgm:pt modelId="{4D9F9BE9-B9AD-47C7-9C04-4187D68AD30E}">
      <dgm:prSet/>
      <dgm:spPr/>
      <dgm:t>
        <a:bodyPr/>
        <a:lstStyle/>
        <a:p>
          <a:r>
            <a:rPr lang="en-US"/>
            <a:t>Care Committee - put in place</a:t>
          </a:r>
        </a:p>
      </dgm:t>
    </dgm:pt>
    <dgm:pt modelId="{001D689F-49BD-412F-A8F9-5A80D297F1DC}" type="parTrans" cxnId="{DF26A188-A999-408E-97D6-EF85BBBF8AEB}">
      <dgm:prSet/>
      <dgm:spPr/>
      <dgm:t>
        <a:bodyPr/>
        <a:lstStyle/>
        <a:p>
          <a:endParaRPr lang="en-US"/>
        </a:p>
      </dgm:t>
    </dgm:pt>
    <dgm:pt modelId="{3EA245B7-17E4-4A90-BE91-C8BAF39675B8}" type="sibTrans" cxnId="{DF26A188-A999-408E-97D6-EF85BBBF8AEB}">
      <dgm:prSet/>
      <dgm:spPr/>
      <dgm:t>
        <a:bodyPr/>
        <a:lstStyle/>
        <a:p>
          <a:endParaRPr lang="en-US"/>
        </a:p>
      </dgm:t>
    </dgm:pt>
    <dgm:pt modelId="{E9F0E173-0B12-47B9-8424-07D56E64114D}">
      <dgm:prSet/>
      <dgm:spPr/>
      <dgm:t>
        <a:bodyPr/>
        <a:lstStyle/>
        <a:p>
          <a:r>
            <a:rPr lang="en-US"/>
            <a:t>Jeff Smith  - more communication with the nearby clubs started  (Statesville, Troutman, Mooresville) - also having a lot of discussions between our clubs and sharing ideas/concerns.   </a:t>
          </a:r>
        </a:p>
      </dgm:t>
    </dgm:pt>
    <dgm:pt modelId="{74155180-B996-460D-B9C0-85261E48E9B5}" type="parTrans" cxnId="{493825C8-B413-4108-889C-66E96E6AB1C4}">
      <dgm:prSet/>
      <dgm:spPr/>
      <dgm:t>
        <a:bodyPr/>
        <a:lstStyle/>
        <a:p>
          <a:endParaRPr lang="en-US"/>
        </a:p>
      </dgm:t>
    </dgm:pt>
    <dgm:pt modelId="{DD278519-97E7-4597-8A1C-C9B033021C4E}" type="sibTrans" cxnId="{493825C8-B413-4108-889C-66E96E6AB1C4}">
      <dgm:prSet/>
      <dgm:spPr/>
      <dgm:t>
        <a:bodyPr/>
        <a:lstStyle/>
        <a:p>
          <a:endParaRPr lang="en-US"/>
        </a:p>
      </dgm:t>
    </dgm:pt>
    <dgm:pt modelId="{E3D3F61B-C72E-4537-93CF-C2EFBF317CB1}">
      <dgm:prSet/>
      <dgm:spPr/>
      <dgm:t>
        <a:bodyPr/>
        <a:lstStyle/>
        <a:p>
          <a:r>
            <a:rPr lang="en-US"/>
            <a:t>For continuity, Lisa, Brett/Mel, Me, Mindy, Tom are having joint discussions to keep the club going in a forward direction.</a:t>
          </a:r>
        </a:p>
      </dgm:t>
    </dgm:pt>
    <dgm:pt modelId="{C5B1950E-78B6-48E7-BBD6-83BAD8E6DAD1}" type="parTrans" cxnId="{8A480549-9716-4267-BE47-48CE83BE71C2}">
      <dgm:prSet/>
      <dgm:spPr/>
      <dgm:t>
        <a:bodyPr/>
        <a:lstStyle/>
        <a:p>
          <a:endParaRPr lang="en-US"/>
        </a:p>
      </dgm:t>
    </dgm:pt>
    <dgm:pt modelId="{F07DBD6A-6FD3-498B-B3F7-76DE49D320D6}" type="sibTrans" cxnId="{8A480549-9716-4267-BE47-48CE83BE71C2}">
      <dgm:prSet/>
      <dgm:spPr/>
      <dgm:t>
        <a:bodyPr/>
        <a:lstStyle/>
        <a:p>
          <a:endParaRPr lang="en-US"/>
        </a:p>
      </dgm:t>
    </dgm:pt>
    <dgm:pt modelId="{A160FAF1-9C76-444F-BDCD-7CF8668F6AA1}">
      <dgm:prSet/>
      <dgm:spPr/>
      <dgm:t>
        <a:bodyPr/>
        <a:lstStyle/>
        <a:p>
          <a:r>
            <a:rPr lang="en-US"/>
            <a:t>Rotary Tent and tables bought for awareness at events, along with invitation cards made to share</a:t>
          </a:r>
        </a:p>
      </dgm:t>
    </dgm:pt>
    <dgm:pt modelId="{6B64E0C2-FF30-4A02-BC13-B507B86038C7}" type="parTrans" cxnId="{9486F161-25D9-4995-BB6D-20DDE38805C5}">
      <dgm:prSet/>
      <dgm:spPr/>
      <dgm:t>
        <a:bodyPr/>
        <a:lstStyle/>
        <a:p>
          <a:endParaRPr lang="en-US"/>
        </a:p>
      </dgm:t>
    </dgm:pt>
    <dgm:pt modelId="{6BE0ABC1-3A1F-4A21-95F4-B1E163875A5A}" type="sibTrans" cxnId="{9486F161-25D9-4995-BB6D-20DDE38805C5}">
      <dgm:prSet/>
      <dgm:spPr/>
      <dgm:t>
        <a:bodyPr/>
        <a:lstStyle/>
        <a:p>
          <a:endParaRPr lang="en-US"/>
        </a:p>
      </dgm:t>
    </dgm:pt>
    <dgm:pt modelId="{8BE22DD9-A899-440F-AE87-DC435E4B8FB7}" type="pres">
      <dgm:prSet presAssocID="{68967677-2785-422C-99B9-57D14A78777E}" presName="Name0" presStyleCnt="0">
        <dgm:presLayoutVars>
          <dgm:dir/>
          <dgm:resizeHandles val="exact"/>
        </dgm:presLayoutVars>
      </dgm:prSet>
      <dgm:spPr/>
    </dgm:pt>
    <dgm:pt modelId="{12761E50-43D6-4F3C-B12A-FD282511B77B}" type="pres">
      <dgm:prSet presAssocID="{80E5A10C-0850-478B-8CF0-4B7CAA083250}" presName="node" presStyleLbl="node1" presStyleIdx="0" presStyleCnt="8">
        <dgm:presLayoutVars>
          <dgm:bulletEnabled val="1"/>
        </dgm:presLayoutVars>
      </dgm:prSet>
      <dgm:spPr/>
    </dgm:pt>
    <dgm:pt modelId="{78D42F08-E102-456C-BE87-0211F705C7D8}" type="pres">
      <dgm:prSet presAssocID="{169F6458-3226-45D6-9F62-4BB456C64A0F}" presName="sibTrans" presStyleLbl="sibTrans1D1" presStyleIdx="0" presStyleCnt="7"/>
      <dgm:spPr/>
    </dgm:pt>
    <dgm:pt modelId="{ABCE64F1-B89E-46AF-8C04-0C15C4E9A4B5}" type="pres">
      <dgm:prSet presAssocID="{169F6458-3226-45D6-9F62-4BB456C64A0F}" presName="connectorText" presStyleLbl="sibTrans1D1" presStyleIdx="0" presStyleCnt="7"/>
      <dgm:spPr/>
    </dgm:pt>
    <dgm:pt modelId="{A92E6166-0CAB-4B94-94A5-E320D7702C3E}" type="pres">
      <dgm:prSet presAssocID="{C846E2AB-D23F-4C38-9771-BAFC1B92EDCB}" presName="node" presStyleLbl="node1" presStyleIdx="1" presStyleCnt="8">
        <dgm:presLayoutVars>
          <dgm:bulletEnabled val="1"/>
        </dgm:presLayoutVars>
      </dgm:prSet>
      <dgm:spPr/>
    </dgm:pt>
    <dgm:pt modelId="{E5CAAF5F-9659-4B3E-B731-53336D3FF3AE}" type="pres">
      <dgm:prSet presAssocID="{8C3E49F5-9962-4932-9327-858F42969BBA}" presName="sibTrans" presStyleLbl="sibTrans1D1" presStyleIdx="1" presStyleCnt="7"/>
      <dgm:spPr/>
    </dgm:pt>
    <dgm:pt modelId="{71673318-754C-4DCD-8F4D-AE15AC79D8EC}" type="pres">
      <dgm:prSet presAssocID="{8C3E49F5-9962-4932-9327-858F42969BBA}" presName="connectorText" presStyleLbl="sibTrans1D1" presStyleIdx="1" presStyleCnt="7"/>
      <dgm:spPr/>
    </dgm:pt>
    <dgm:pt modelId="{BC8C3056-E3A5-4490-9416-5AF2EF2EE384}" type="pres">
      <dgm:prSet presAssocID="{C975C6D2-3BC0-4AD8-83E4-A601090B5189}" presName="node" presStyleLbl="node1" presStyleIdx="2" presStyleCnt="8">
        <dgm:presLayoutVars>
          <dgm:bulletEnabled val="1"/>
        </dgm:presLayoutVars>
      </dgm:prSet>
      <dgm:spPr/>
    </dgm:pt>
    <dgm:pt modelId="{1D9A4802-DFA7-4239-AE46-9C93AA93E7C3}" type="pres">
      <dgm:prSet presAssocID="{3AD800BD-ED8F-47EC-A235-C8EA56CCAE72}" presName="sibTrans" presStyleLbl="sibTrans1D1" presStyleIdx="2" presStyleCnt="7"/>
      <dgm:spPr/>
    </dgm:pt>
    <dgm:pt modelId="{248118F6-BA25-41B3-A916-E76073664819}" type="pres">
      <dgm:prSet presAssocID="{3AD800BD-ED8F-47EC-A235-C8EA56CCAE72}" presName="connectorText" presStyleLbl="sibTrans1D1" presStyleIdx="2" presStyleCnt="7"/>
      <dgm:spPr/>
    </dgm:pt>
    <dgm:pt modelId="{BA1B8C52-9362-44B2-B3DB-36CDA4B744B9}" type="pres">
      <dgm:prSet presAssocID="{7DDE4A0D-41FC-4B3B-8B09-37850B434C38}" presName="node" presStyleLbl="node1" presStyleIdx="3" presStyleCnt="8">
        <dgm:presLayoutVars>
          <dgm:bulletEnabled val="1"/>
        </dgm:presLayoutVars>
      </dgm:prSet>
      <dgm:spPr/>
    </dgm:pt>
    <dgm:pt modelId="{0AC5F3CE-61CA-43FD-B552-23BA82C0166D}" type="pres">
      <dgm:prSet presAssocID="{3C6A31BD-557C-4E82-9D1F-6DF729078469}" presName="sibTrans" presStyleLbl="sibTrans1D1" presStyleIdx="3" presStyleCnt="7"/>
      <dgm:spPr/>
    </dgm:pt>
    <dgm:pt modelId="{97F9E816-4465-4586-BB49-D6366AA24A19}" type="pres">
      <dgm:prSet presAssocID="{3C6A31BD-557C-4E82-9D1F-6DF729078469}" presName="connectorText" presStyleLbl="sibTrans1D1" presStyleIdx="3" presStyleCnt="7"/>
      <dgm:spPr/>
    </dgm:pt>
    <dgm:pt modelId="{1C7442AD-81C1-49E9-BC30-CF5AC9BF9EAB}" type="pres">
      <dgm:prSet presAssocID="{4D9F9BE9-B9AD-47C7-9C04-4187D68AD30E}" presName="node" presStyleLbl="node1" presStyleIdx="4" presStyleCnt="8">
        <dgm:presLayoutVars>
          <dgm:bulletEnabled val="1"/>
        </dgm:presLayoutVars>
      </dgm:prSet>
      <dgm:spPr/>
    </dgm:pt>
    <dgm:pt modelId="{07994750-F1C9-438C-A4B7-C3BD6BF62ECF}" type="pres">
      <dgm:prSet presAssocID="{3EA245B7-17E4-4A90-BE91-C8BAF39675B8}" presName="sibTrans" presStyleLbl="sibTrans1D1" presStyleIdx="4" presStyleCnt="7"/>
      <dgm:spPr/>
    </dgm:pt>
    <dgm:pt modelId="{5E5F5B35-AFA9-4518-A895-6F64A8EC2658}" type="pres">
      <dgm:prSet presAssocID="{3EA245B7-17E4-4A90-BE91-C8BAF39675B8}" presName="connectorText" presStyleLbl="sibTrans1D1" presStyleIdx="4" presStyleCnt="7"/>
      <dgm:spPr/>
    </dgm:pt>
    <dgm:pt modelId="{5C2FDE92-D69D-4CC6-8494-5A9D68806765}" type="pres">
      <dgm:prSet presAssocID="{E9F0E173-0B12-47B9-8424-07D56E64114D}" presName="node" presStyleLbl="node1" presStyleIdx="5" presStyleCnt="8">
        <dgm:presLayoutVars>
          <dgm:bulletEnabled val="1"/>
        </dgm:presLayoutVars>
      </dgm:prSet>
      <dgm:spPr/>
    </dgm:pt>
    <dgm:pt modelId="{7C7F64AB-E032-4050-A42C-EC7F33EA104D}" type="pres">
      <dgm:prSet presAssocID="{DD278519-97E7-4597-8A1C-C9B033021C4E}" presName="sibTrans" presStyleLbl="sibTrans1D1" presStyleIdx="5" presStyleCnt="7"/>
      <dgm:spPr/>
    </dgm:pt>
    <dgm:pt modelId="{F79C0672-451E-4987-BE5B-62AA33E82AFA}" type="pres">
      <dgm:prSet presAssocID="{DD278519-97E7-4597-8A1C-C9B033021C4E}" presName="connectorText" presStyleLbl="sibTrans1D1" presStyleIdx="5" presStyleCnt="7"/>
      <dgm:spPr/>
    </dgm:pt>
    <dgm:pt modelId="{AC8B270D-614E-4F04-9F81-BAA8E70D854E}" type="pres">
      <dgm:prSet presAssocID="{E3D3F61B-C72E-4537-93CF-C2EFBF317CB1}" presName="node" presStyleLbl="node1" presStyleIdx="6" presStyleCnt="8">
        <dgm:presLayoutVars>
          <dgm:bulletEnabled val="1"/>
        </dgm:presLayoutVars>
      </dgm:prSet>
      <dgm:spPr/>
    </dgm:pt>
    <dgm:pt modelId="{449EB601-62E4-4D03-82D0-4D1A85E10AFD}" type="pres">
      <dgm:prSet presAssocID="{F07DBD6A-6FD3-498B-B3F7-76DE49D320D6}" presName="sibTrans" presStyleLbl="sibTrans1D1" presStyleIdx="6" presStyleCnt="7"/>
      <dgm:spPr/>
    </dgm:pt>
    <dgm:pt modelId="{58047E3B-0B51-4A14-A18A-864BB4C533C5}" type="pres">
      <dgm:prSet presAssocID="{F07DBD6A-6FD3-498B-B3F7-76DE49D320D6}" presName="connectorText" presStyleLbl="sibTrans1D1" presStyleIdx="6" presStyleCnt="7"/>
      <dgm:spPr/>
    </dgm:pt>
    <dgm:pt modelId="{5F90F24C-952B-41FA-A28E-7F7BC3AF473F}" type="pres">
      <dgm:prSet presAssocID="{A160FAF1-9C76-444F-BDCD-7CF8668F6AA1}" presName="node" presStyleLbl="node1" presStyleIdx="7" presStyleCnt="8">
        <dgm:presLayoutVars>
          <dgm:bulletEnabled val="1"/>
        </dgm:presLayoutVars>
      </dgm:prSet>
      <dgm:spPr/>
    </dgm:pt>
  </dgm:ptLst>
  <dgm:cxnLst>
    <dgm:cxn modelId="{ECE61200-B67B-4B8F-A2D5-6E45D7B39B25}" type="presOf" srcId="{3AD800BD-ED8F-47EC-A235-C8EA56CCAE72}" destId="{1D9A4802-DFA7-4239-AE46-9C93AA93E7C3}" srcOrd="0" destOrd="0" presId="urn:microsoft.com/office/officeart/2016/7/layout/RepeatingBendingProcessNew"/>
    <dgm:cxn modelId="{118E7A00-7E1A-43F1-BC3E-C3453E621172}" type="presOf" srcId="{3AD800BD-ED8F-47EC-A235-C8EA56CCAE72}" destId="{248118F6-BA25-41B3-A916-E76073664819}" srcOrd="1" destOrd="0" presId="urn:microsoft.com/office/officeart/2016/7/layout/RepeatingBendingProcessNew"/>
    <dgm:cxn modelId="{EC5A3211-D5F2-40E8-960D-1AB619E0B3C5}" type="presOf" srcId="{3C6A31BD-557C-4E82-9D1F-6DF729078469}" destId="{0AC5F3CE-61CA-43FD-B552-23BA82C0166D}" srcOrd="0" destOrd="0" presId="urn:microsoft.com/office/officeart/2016/7/layout/RepeatingBendingProcessNew"/>
    <dgm:cxn modelId="{51FE8C29-39EE-48D3-8CF3-8F48F36F9CF3}" type="presOf" srcId="{E9F0E173-0B12-47B9-8424-07D56E64114D}" destId="{5C2FDE92-D69D-4CC6-8494-5A9D68806765}" srcOrd="0" destOrd="0" presId="urn:microsoft.com/office/officeart/2016/7/layout/RepeatingBendingProcessNew"/>
    <dgm:cxn modelId="{0B07892B-FC46-4873-8C59-937C2A03E4C9}" type="presOf" srcId="{3C6A31BD-557C-4E82-9D1F-6DF729078469}" destId="{97F9E816-4465-4586-BB49-D6366AA24A19}" srcOrd="1" destOrd="0" presId="urn:microsoft.com/office/officeart/2016/7/layout/RepeatingBendingProcessNew"/>
    <dgm:cxn modelId="{EBC6FE2B-E04C-4EAD-9616-F566CC2EB16A}" type="presOf" srcId="{4D9F9BE9-B9AD-47C7-9C04-4187D68AD30E}" destId="{1C7442AD-81C1-49E9-BC30-CF5AC9BF9EAB}" srcOrd="0" destOrd="0" presId="urn:microsoft.com/office/officeart/2016/7/layout/RepeatingBendingProcessNew"/>
    <dgm:cxn modelId="{8343E430-05FE-4AE0-91F0-8FABC93B52DB}" srcId="{68967677-2785-422C-99B9-57D14A78777E}" destId="{80E5A10C-0850-478B-8CF0-4B7CAA083250}" srcOrd="0" destOrd="0" parTransId="{AB1BC579-CED7-4295-AA92-2467CFFDDA80}" sibTransId="{169F6458-3226-45D6-9F62-4BB456C64A0F}"/>
    <dgm:cxn modelId="{8979655D-170B-47DA-AF9A-118C047D7A47}" type="presOf" srcId="{169F6458-3226-45D6-9F62-4BB456C64A0F}" destId="{78D42F08-E102-456C-BE87-0211F705C7D8}" srcOrd="0" destOrd="0" presId="urn:microsoft.com/office/officeart/2016/7/layout/RepeatingBendingProcessNew"/>
    <dgm:cxn modelId="{E983A25F-2CC4-492F-A4EF-A4A2B0629475}" type="presOf" srcId="{DD278519-97E7-4597-8A1C-C9B033021C4E}" destId="{F79C0672-451E-4987-BE5B-62AA33E82AFA}" srcOrd="1" destOrd="0" presId="urn:microsoft.com/office/officeart/2016/7/layout/RepeatingBendingProcessNew"/>
    <dgm:cxn modelId="{9486F161-25D9-4995-BB6D-20DDE38805C5}" srcId="{68967677-2785-422C-99B9-57D14A78777E}" destId="{A160FAF1-9C76-444F-BDCD-7CF8668F6AA1}" srcOrd="7" destOrd="0" parTransId="{6B64E0C2-FF30-4A02-BC13-B507B86038C7}" sibTransId="{6BE0ABC1-3A1F-4A21-95F4-B1E163875A5A}"/>
    <dgm:cxn modelId="{80E30445-ECF4-451A-A168-C4FC4FB0F02F}" type="presOf" srcId="{A160FAF1-9C76-444F-BDCD-7CF8668F6AA1}" destId="{5F90F24C-952B-41FA-A28E-7F7BC3AF473F}" srcOrd="0" destOrd="0" presId="urn:microsoft.com/office/officeart/2016/7/layout/RepeatingBendingProcessNew"/>
    <dgm:cxn modelId="{8A480549-9716-4267-BE47-48CE83BE71C2}" srcId="{68967677-2785-422C-99B9-57D14A78777E}" destId="{E3D3F61B-C72E-4537-93CF-C2EFBF317CB1}" srcOrd="6" destOrd="0" parTransId="{C5B1950E-78B6-48E7-BBD6-83BAD8E6DAD1}" sibTransId="{F07DBD6A-6FD3-498B-B3F7-76DE49D320D6}"/>
    <dgm:cxn modelId="{2D41AD7D-A994-4BA0-A5C6-71541E900FBA}" srcId="{68967677-2785-422C-99B9-57D14A78777E}" destId="{C846E2AB-D23F-4C38-9771-BAFC1B92EDCB}" srcOrd="1" destOrd="0" parTransId="{EC4EA2A8-5595-4B7B-BCEE-F8ACFF7DE745}" sibTransId="{8C3E49F5-9962-4932-9327-858F42969BBA}"/>
    <dgm:cxn modelId="{206BBE83-D276-4B1F-9427-74CA2108971F}" type="presOf" srcId="{3EA245B7-17E4-4A90-BE91-C8BAF39675B8}" destId="{5E5F5B35-AFA9-4518-A895-6F64A8EC2658}" srcOrd="1" destOrd="0" presId="urn:microsoft.com/office/officeart/2016/7/layout/RepeatingBendingProcessNew"/>
    <dgm:cxn modelId="{DF26A188-A999-408E-97D6-EF85BBBF8AEB}" srcId="{68967677-2785-422C-99B9-57D14A78777E}" destId="{4D9F9BE9-B9AD-47C7-9C04-4187D68AD30E}" srcOrd="4" destOrd="0" parTransId="{001D689F-49BD-412F-A8F9-5A80D297F1DC}" sibTransId="{3EA245B7-17E4-4A90-BE91-C8BAF39675B8}"/>
    <dgm:cxn modelId="{30A4F08D-B389-4C65-A3EC-4985058DB53A}" type="presOf" srcId="{F07DBD6A-6FD3-498B-B3F7-76DE49D320D6}" destId="{449EB601-62E4-4D03-82D0-4D1A85E10AFD}" srcOrd="0" destOrd="0" presId="urn:microsoft.com/office/officeart/2016/7/layout/RepeatingBendingProcessNew"/>
    <dgm:cxn modelId="{674B438F-16A4-4DCA-A481-BC5F5CBA3D8A}" type="presOf" srcId="{68967677-2785-422C-99B9-57D14A78777E}" destId="{8BE22DD9-A899-440F-AE87-DC435E4B8FB7}" srcOrd="0" destOrd="0" presId="urn:microsoft.com/office/officeart/2016/7/layout/RepeatingBendingProcessNew"/>
    <dgm:cxn modelId="{C6746694-4DDD-47C5-A796-5D658ECB8ED4}" type="presOf" srcId="{8C3E49F5-9962-4932-9327-858F42969BBA}" destId="{71673318-754C-4DCD-8F4D-AE15AC79D8EC}" srcOrd="1" destOrd="0" presId="urn:microsoft.com/office/officeart/2016/7/layout/RepeatingBendingProcessNew"/>
    <dgm:cxn modelId="{B566C8A0-C96E-43D3-BDED-C5EC4B2D6D6B}" type="presOf" srcId="{C846E2AB-D23F-4C38-9771-BAFC1B92EDCB}" destId="{A92E6166-0CAB-4B94-94A5-E320D7702C3E}" srcOrd="0" destOrd="0" presId="urn:microsoft.com/office/officeart/2016/7/layout/RepeatingBendingProcessNew"/>
    <dgm:cxn modelId="{A3EFDBAB-8146-4A54-B79D-A3E052D4795F}" srcId="{68967677-2785-422C-99B9-57D14A78777E}" destId="{7DDE4A0D-41FC-4B3B-8B09-37850B434C38}" srcOrd="3" destOrd="0" parTransId="{21015825-2D30-4233-B21B-1F112E4B838C}" sibTransId="{3C6A31BD-557C-4E82-9D1F-6DF729078469}"/>
    <dgm:cxn modelId="{61B7BCBA-E661-4E4F-BCD1-ED7174EEA27B}" type="presOf" srcId="{3EA245B7-17E4-4A90-BE91-C8BAF39675B8}" destId="{07994750-F1C9-438C-A4B7-C3BD6BF62ECF}" srcOrd="0" destOrd="0" presId="urn:microsoft.com/office/officeart/2016/7/layout/RepeatingBendingProcessNew"/>
    <dgm:cxn modelId="{F4AC23BD-F9D6-42F2-9277-CD6582F5AF78}" type="presOf" srcId="{F07DBD6A-6FD3-498B-B3F7-76DE49D320D6}" destId="{58047E3B-0B51-4A14-A18A-864BB4C533C5}" srcOrd="1" destOrd="0" presId="urn:microsoft.com/office/officeart/2016/7/layout/RepeatingBendingProcessNew"/>
    <dgm:cxn modelId="{493825C8-B413-4108-889C-66E96E6AB1C4}" srcId="{68967677-2785-422C-99B9-57D14A78777E}" destId="{E9F0E173-0B12-47B9-8424-07D56E64114D}" srcOrd="5" destOrd="0" parTransId="{74155180-B996-460D-B9C0-85261E48E9B5}" sibTransId="{DD278519-97E7-4597-8A1C-C9B033021C4E}"/>
    <dgm:cxn modelId="{8F9DCFD0-9C5C-4C7B-82A5-4A72C67BC0CD}" type="presOf" srcId="{7DDE4A0D-41FC-4B3B-8B09-37850B434C38}" destId="{BA1B8C52-9362-44B2-B3DB-36CDA4B744B9}" srcOrd="0" destOrd="0" presId="urn:microsoft.com/office/officeart/2016/7/layout/RepeatingBendingProcessNew"/>
    <dgm:cxn modelId="{844408DB-18E1-44E4-BFCE-4D9634A6FA2F}" type="presOf" srcId="{C975C6D2-3BC0-4AD8-83E4-A601090B5189}" destId="{BC8C3056-E3A5-4490-9416-5AF2EF2EE384}" srcOrd="0" destOrd="0" presId="urn:microsoft.com/office/officeart/2016/7/layout/RepeatingBendingProcessNew"/>
    <dgm:cxn modelId="{F75A94EA-9F03-47BF-932A-D5A7CE566CE1}" type="presOf" srcId="{8C3E49F5-9962-4932-9327-858F42969BBA}" destId="{E5CAAF5F-9659-4B3E-B731-53336D3FF3AE}" srcOrd="0" destOrd="0" presId="urn:microsoft.com/office/officeart/2016/7/layout/RepeatingBendingProcessNew"/>
    <dgm:cxn modelId="{80751BEF-7F1E-4E6A-A0F6-2E5CC94E1A16}" srcId="{68967677-2785-422C-99B9-57D14A78777E}" destId="{C975C6D2-3BC0-4AD8-83E4-A601090B5189}" srcOrd="2" destOrd="0" parTransId="{C275B33B-4089-4C9F-B0C7-8C66690E5646}" sibTransId="{3AD800BD-ED8F-47EC-A235-C8EA56CCAE72}"/>
    <dgm:cxn modelId="{B4C37CEF-D2E3-4627-AA8E-35E9DC35AE47}" type="presOf" srcId="{E3D3F61B-C72E-4537-93CF-C2EFBF317CB1}" destId="{AC8B270D-614E-4F04-9F81-BAA8E70D854E}" srcOrd="0" destOrd="0" presId="urn:microsoft.com/office/officeart/2016/7/layout/RepeatingBendingProcessNew"/>
    <dgm:cxn modelId="{032A24FB-0590-47AE-8831-F3CF42A697C0}" type="presOf" srcId="{DD278519-97E7-4597-8A1C-C9B033021C4E}" destId="{7C7F64AB-E032-4050-A42C-EC7F33EA104D}" srcOrd="0" destOrd="0" presId="urn:microsoft.com/office/officeart/2016/7/layout/RepeatingBendingProcessNew"/>
    <dgm:cxn modelId="{D6E9BFFE-53F7-45C8-904E-30DA2FC8F0A1}" type="presOf" srcId="{80E5A10C-0850-478B-8CF0-4B7CAA083250}" destId="{12761E50-43D6-4F3C-B12A-FD282511B77B}" srcOrd="0" destOrd="0" presId="urn:microsoft.com/office/officeart/2016/7/layout/RepeatingBendingProcessNew"/>
    <dgm:cxn modelId="{7FA7C5FF-1D34-4CA2-950B-8ACA6A4E5B49}" type="presOf" srcId="{169F6458-3226-45D6-9F62-4BB456C64A0F}" destId="{ABCE64F1-B89E-46AF-8C04-0C15C4E9A4B5}" srcOrd="1" destOrd="0" presId="urn:microsoft.com/office/officeart/2016/7/layout/RepeatingBendingProcessNew"/>
    <dgm:cxn modelId="{7E7A9A28-373B-43A3-B4B8-B5B7A6F82D18}" type="presParOf" srcId="{8BE22DD9-A899-440F-AE87-DC435E4B8FB7}" destId="{12761E50-43D6-4F3C-B12A-FD282511B77B}" srcOrd="0" destOrd="0" presId="urn:microsoft.com/office/officeart/2016/7/layout/RepeatingBendingProcessNew"/>
    <dgm:cxn modelId="{42FBCE98-50F3-4509-B388-8DD6BE561123}" type="presParOf" srcId="{8BE22DD9-A899-440F-AE87-DC435E4B8FB7}" destId="{78D42F08-E102-456C-BE87-0211F705C7D8}" srcOrd="1" destOrd="0" presId="urn:microsoft.com/office/officeart/2016/7/layout/RepeatingBendingProcessNew"/>
    <dgm:cxn modelId="{378D28F3-367C-431C-AFD3-DA4227EB9C7E}" type="presParOf" srcId="{78D42F08-E102-456C-BE87-0211F705C7D8}" destId="{ABCE64F1-B89E-46AF-8C04-0C15C4E9A4B5}" srcOrd="0" destOrd="0" presId="urn:microsoft.com/office/officeart/2016/7/layout/RepeatingBendingProcessNew"/>
    <dgm:cxn modelId="{6B04DA60-B43E-4D29-9CB9-677E27D95BA4}" type="presParOf" srcId="{8BE22DD9-A899-440F-AE87-DC435E4B8FB7}" destId="{A92E6166-0CAB-4B94-94A5-E320D7702C3E}" srcOrd="2" destOrd="0" presId="urn:microsoft.com/office/officeart/2016/7/layout/RepeatingBendingProcessNew"/>
    <dgm:cxn modelId="{B6569A54-C632-4F0B-B453-4DB6A62211E4}" type="presParOf" srcId="{8BE22DD9-A899-440F-AE87-DC435E4B8FB7}" destId="{E5CAAF5F-9659-4B3E-B731-53336D3FF3AE}" srcOrd="3" destOrd="0" presId="urn:microsoft.com/office/officeart/2016/7/layout/RepeatingBendingProcessNew"/>
    <dgm:cxn modelId="{297B9423-A623-4634-A460-31ED5560EF64}" type="presParOf" srcId="{E5CAAF5F-9659-4B3E-B731-53336D3FF3AE}" destId="{71673318-754C-4DCD-8F4D-AE15AC79D8EC}" srcOrd="0" destOrd="0" presId="urn:microsoft.com/office/officeart/2016/7/layout/RepeatingBendingProcessNew"/>
    <dgm:cxn modelId="{3A23FF95-7F01-4808-B684-75F660A51813}" type="presParOf" srcId="{8BE22DD9-A899-440F-AE87-DC435E4B8FB7}" destId="{BC8C3056-E3A5-4490-9416-5AF2EF2EE384}" srcOrd="4" destOrd="0" presId="urn:microsoft.com/office/officeart/2016/7/layout/RepeatingBendingProcessNew"/>
    <dgm:cxn modelId="{077FE317-8400-4CF8-811B-4B4D8263C8B4}" type="presParOf" srcId="{8BE22DD9-A899-440F-AE87-DC435E4B8FB7}" destId="{1D9A4802-DFA7-4239-AE46-9C93AA93E7C3}" srcOrd="5" destOrd="0" presId="urn:microsoft.com/office/officeart/2016/7/layout/RepeatingBendingProcessNew"/>
    <dgm:cxn modelId="{1C3CFAA5-AFD3-4263-AA89-00DE6F32FB0F}" type="presParOf" srcId="{1D9A4802-DFA7-4239-AE46-9C93AA93E7C3}" destId="{248118F6-BA25-41B3-A916-E76073664819}" srcOrd="0" destOrd="0" presId="urn:microsoft.com/office/officeart/2016/7/layout/RepeatingBendingProcessNew"/>
    <dgm:cxn modelId="{7E7BEB3B-93B8-4099-9F8D-C7BFF50CE683}" type="presParOf" srcId="{8BE22DD9-A899-440F-AE87-DC435E4B8FB7}" destId="{BA1B8C52-9362-44B2-B3DB-36CDA4B744B9}" srcOrd="6" destOrd="0" presId="urn:microsoft.com/office/officeart/2016/7/layout/RepeatingBendingProcessNew"/>
    <dgm:cxn modelId="{1D4716D4-4ECC-48E0-9A7B-B3C60790B158}" type="presParOf" srcId="{8BE22DD9-A899-440F-AE87-DC435E4B8FB7}" destId="{0AC5F3CE-61CA-43FD-B552-23BA82C0166D}" srcOrd="7" destOrd="0" presId="urn:microsoft.com/office/officeart/2016/7/layout/RepeatingBendingProcessNew"/>
    <dgm:cxn modelId="{983D2626-C1AA-4878-BC0E-80BD5D9D1944}" type="presParOf" srcId="{0AC5F3CE-61CA-43FD-B552-23BA82C0166D}" destId="{97F9E816-4465-4586-BB49-D6366AA24A19}" srcOrd="0" destOrd="0" presId="urn:microsoft.com/office/officeart/2016/7/layout/RepeatingBendingProcessNew"/>
    <dgm:cxn modelId="{8056C804-9F67-41D8-9489-A713D413A41C}" type="presParOf" srcId="{8BE22DD9-A899-440F-AE87-DC435E4B8FB7}" destId="{1C7442AD-81C1-49E9-BC30-CF5AC9BF9EAB}" srcOrd="8" destOrd="0" presId="urn:microsoft.com/office/officeart/2016/7/layout/RepeatingBendingProcessNew"/>
    <dgm:cxn modelId="{7D3C3DCB-4E44-42E4-B3DF-F54011D90645}" type="presParOf" srcId="{8BE22DD9-A899-440F-AE87-DC435E4B8FB7}" destId="{07994750-F1C9-438C-A4B7-C3BD6BF62ECF}" srcOrd="9" destOrd="0" presId="urn:microsoft.com/office/officeart/2016/7/layout/RepeatingBendingProcessNew"/>
    <dgm:cxn modelId="{CA3863F7-EB31-4152-8906-161A190F346F}" type="presParOf" srcId="{07994750-F1C9-438C-A4B7-C3BD6BF62ECF}" destId="{5E5F5B35-AFA9-4518-A895-6F64A8EC2658}" srcOrd="0" destOrd="0" presId="urn:microsoft.com/office/officeart/2016/7/layout/RepeatingBendingProcessNew"/>
    <dgm:cxn modelId="{AF369987-D303-4CEC-B4EE-DF9BAFA7203E}" type="presParOf" srcId="{8BE22DD9-A899-440F-AE87-DC435E4B8FB7}" destId="{5C2FDE92-D69D-4CC6-8494-5A9D68806765}" srcOrd="10" destOrd="0" presId="urn:microsoft.com/office/officeart/2016/7/layout/RepeatingBendingProcessNew"/>
    <dgm:cxn modelId="{281A28B3-DDC8-487D-8470-F8A663DA82EA}" type="presParOf" srcId="{8BE22DD9-A899-440F-AE87-DC435E4B8FB7}" destId="{7C7F64AB-E032-4050-A42C-EC7F33EA104D}" srcOrd="11" destOrd="0" presId="urn:microsoft.com/office/officeart/2016/7/layout/RepeatingBendingProcessNew"/>
    <dgm:cxn modelId="{E350B693-C2FC-4185-B9BF-692AD0C3731B}" type="presParOf" srcId="{7C7F64AB-E032-4050-A42C-EC7F33EA104D}" destId="{F79C0672-451E-4987-BE5B-62AA33E82AFA}" srcOrd="0" destOrd="0" presId="urn:microsoft.com/office/officeart/2016/7/layout/RepeatingBendingProcessNew"/>
    <dgm:cxn modelId="{A0F9866D-4950-4528-8CF2-D2B616B1FE47}" type="presParOf" srcId="{8BE22DD9-A899-440F-AE87-DC435E4B8FB7}" destId="{AC8B270D-614E-4F04-9F81-BAA8E70D854E}" srcOrd="12" destOrd="0" presId="urn:microsoft.com/office/officeart/2016/7/layout/RepeatingBendingProcessNew"/>
    <dgm:cxn modelId="{8F90EFD9-933A-44D8-91A5-5AAC5DA40B22}" type="presParOf" srcId="{8BE22DD9-A899-440F-AE87-DC435E4B8FB7}" destId="{449EB601-62E4-4D03-82D0-4D1A85E10AFD}" srcOrd="13" destOrd="0" presId="urn:microsoft.com/office/officeart/2016/7/layout/RepeatingBendingProcessNew"/>
    <dgm:cxn modelId="{BA13C593-3D9D-4861-BFDD-7310FA4FA5BF}" type="presParOf" srcId="{449EB601-62E4-4D03-82D0-4D1A85E10AFD}" destId="{58047E3B-0B51-4A14-A18A-864BB4C533C5}" srcOrd="0" destOrd="0" presId="urn:microsoft.com/office/officeart/2016/7/layout/RepeatingBendingProcessNew"/>
    <dgm:cxn modelId="{932F6454-C7FE-4DB8-A4E8-343C8A55535A}" type="presParOf" srcId="{8BE22DD9-A899-440F-AE87-DC435E4B8FB7}" destId="{5F90F24C-952B-41FA-A28E-7F7BC3AF473F}" srcOrd="1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D71BD5-70D4-4905-9F22-DAED3AA648B5}"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E62289C0-15AD-4494-8325-44889E60D1EA}">
      <dgm:prSet/>
      <dgm:spPr/>
      <dgm:t>
        <a:bodyPr/>
        <a:lstStyle/>
        <a:p>
          <a:r>
            <a:rPr lang="en-US"/>
            <a:t>Ordered new Rotary T-Shirts for awareness at events; now ordering polos for marketing purposes</a:t>
          </a:r>
        </a:p>
      </dgm:t>
    </dgm:pt>
    <dgm:pt modelId="{42BD7F60-4DEB-445D-B969-C148057707E1}" type="parTrans" cxnId="{85FFA7B0-A20C-4D3F-A00D-552244179282}">
      <dgm:prSet/>
      <dgm:spPr/>
      <dgm:t>
        <a:bodyPr/>
        <a:lstStyle/>
        <a:p>
          <a:endParaRPr lang="en-US"/>
        </a:p>
      </dgm:t>
    </dgm:pt>
    <dgm:pt modelId="{E324C522-5075-4AE4-BDB0-FDE8553142CA}" type="sibTrans" cxnId="{85FFA7B0-A20C-4D3F-A00D-552244179282}">
      <dgm:prSet/>
      <dgm:spPr/>
      <dgm:t>
        <a:bodyPr/>
        <a:lstStyle/>
        <a:p>
          <a:endParaRPr lang="en-US"/>
        </a:p>
      </dgm:t>
    </dgm:pt>
    <dgm:pt modelId="{B95DB032-42F1-4505-BECE-E8A46DCC3DC9}">
      <dgm:prSet/>
      <dgm:spPr/>
      <dgm:t>
        <a:bodyPr/>
        <a:lstStyle/>
        <a:p>
          <a:r>
            <a:rPr lang="en-US" dirty="0"/>
            <a:t>Sponsored 8 Veterans for </a:t>
          </a:r>
        </a:p>
        <a:p>
          <a:r>
            <a:rPr lang="en-US" dirty="0"/>
            <a:t>Queen City Flight of Honor </a:t>
          </a:r>
        </a:p>
      </dgm:t>
    </dgm:pt>
    <dgm:pt modelId="{99C38F2E-6467-447F-8567-899BAB74AAAC}" type="parTrans" cxnId="{E4E38C93-1ED7-42A2-8C25-2D8912CC9441}">
      <dgm:prSet/>
      <dgm:spPr/>
      <dgm:t>
        <a:bodyPr/>
        <a:lstStyle/>
        <a:p>
          <a:endParaRPr lang="en-US"/>
        </a:p>
      </dgm:t>
    </dgm:pt>
    <dgm:pt modelId="{9D9D05B8-E707-45DF-8646-95F3EF04562A}" type="sibTrans" cxnId="{E4E38C93-1ED7-42A2-8C25-2D8912CC9441}">
      <dgm:prSet/>
      <dgm:spPr/>
      <dgm:t>
        <a:bodyPr/>
        <a:lstStyle/>
        <a:p>
          <a:endParaRPr lang="en-US"/>
        </a:p>
      </dgm:t>
    </dgm:pt>
    <dgm:pt modelId="{F60EA826-4040-49BF-810A-75C75D34387C}">
      <dgm:prSet/>
      <dgm:spPr/>
      <dgm:t>
        <a:bodyPr/>
        <a:lstStyle/>
        <a:p>
          <a:r>
            <a:rPr lang="en-US"/>
            <a:t>Brought in Sara Webb (LNHS) and discussions are in place to hopefully have an interact club next year!!</a:t>
          </a:r>
        </a:p>
      </dgm:t>
    </dgm:pt>
    <dgm:pt modelId="{3EC7C014-59AF-40C1-96FD-8C1F6DA09A09}" type="parTrans" cxnId="{EAB0A04B-0FF3-424B-8773-1FFB94E0F3FC}">
      <dgm:prSet/>
      <dgm:spPr/>
      <dgm:t>
        <a:bodyPr/>
        <a:lstStyle/>
        <a:p>
          <a:endParaRPr lang="en-US"/>
        </a:p>
      </dgm:t>
    </dgm:pt>
    <dgm:pt modelId="{6D7D09D2-B253-44F5-AAC5-CD4F033215C3}" type="sibTrans" cxnId="{EAB0A04B-0FF3-424B-8773-1FFB94E0F3FC}">
      <dgm:prSet/>
      <dgm:spPr/>
      <dgm:t>
        <a:bodyPr/>
        <a:lstStyle/>
        <a:p>
          <a:endParaRPr lang="en-US"/>
        </a:p>
      </dgm:t>
    </dgm:pt>
    <dgm:pt modelId="{BC9A3BBC-BB63-43FA-B488-FF595F26E31E}">
      <dgm:prSet/>
      <dgm:spPr/>
      <dgm:t>
        <a:bodyPr/>
        <a:lstStyle/>
        <a:p>
          <a:r>
            <a:rPr lang="en-US" dirty="0"/>
            <a:t>First club in Iredell County</a:t>
          </a:r>
        </a:p>
        <a:p>
          <a:r>
            <a:rPr lang="en-US" dirty="0"/>
            <a:t>Installed TWO Peace Poles</a:t>
          </a:r>
        </a:p>
      </dgm:t>
    </dgm:pt>
    <dgm:pt modelId="{63995CA1-0D40-4EED-9CD6-693DAB516261}" type="parTrans" cxnId="{D9214956-E847-4E31-9AA0-2EA5C0B3AD59}">
      <dgm:prSet/>
      <dgm:spPr/>
      <dgm:t>
        <a:bodyPr/>
        <a:lstStyle/>
        <a:p>
          <a:endParaRPr lang="en-US"/>
        </a:p>
      </dgm:t>
    </dgm:pt>
    <dgm:pt modelId="{A63AA214-3953-448B-864F-26CCE0519CF1}" type="sibTrans" cxnId="{D9214956-E847-4E31-9AA0-2EA5C0B3AD59}">
      <dgm:prSet/>
      <dgm:spPr/>
      <dgm:t>
        <a:bodyPr/>
        <a:lstStyle/>
        <a:p>
          <a:endParaRPr lang="en-US"/>
        </a:p>
      </dgm:t>
    </dgm:pt>
    <dgm:pt modelId="{664E9F5B-4048-4C56-89CC-DA2CB3D20C39}">
      <dgm:prSet/>
      <dgm:spPr/>
      <dgm:t>
        <a:bodyPr/>
        <a:lstStyle/>
        <a:p>
          <a:r>
            <a:rPr lang="en-US" dirty="0"/>
            <a:t>Club requested and Mayor declared World Polio Day October 24, 2025 – </a:t>
          </a:r>
        </a:p>
        <a:p>
          <a:r>
            <a:rPr lang="en-US" dirty="0"/>
            <a:t>Iredell County</a:t>
          </a:r>
        </a:p>
      </dgm:t>
    </dgm:pt>
    <dgm:pt modelId="{D1AE18AF-B028-4758-B24D-9F27728B5580}" type="parTrans" cxnId="{4A69285F-1E49-4009-A889-408FBBA00A76}">
      <dgm:prSet/>
      <dgm:spPr/>
      <dgm:t>
        <a:bodyPr/>
        <a:lstStyle/>
        <a:p>
          <a:endParaRPr lang="en-US"/>
        </a:p>
      </dgm:t>
    </dgm:pt>
    <dgm:pt modelId="{393E2001-8C1B-49AB-AAA2-76CEAEC3A7A9}" type="sibTrans" cxnId="{4A69285F-1E49-4009-A889-408FBBA00A76}">
      <dgm:prSet/>
      <dgm:spPr/>
      <dgm:t>
        <a:bodyPr/>
        <a:lstStyle/>
        <a:p>
          <a:endParaRPr lang="en-US"/>
        </a:p>
      </dgm:t>
    </dgm:pt>
    <dgm:pt modelId="{B0F5155C-0E3A-430C-8B5F-0842AFD73B41}">
      <dgm:prSet/>
      <dgm:spPr/>
      <dgm:t>
        <a:bodyPr/>
        <a:lstStyle/>
        <a:p>
          <a:r>
            <a:rPr lang="en-US"/>
            <a:t>Fondo Year 2 was a huge success - year 1 ($23,500) and year 2 ($43,500) - working on bigger event next year and getting Be Well Iredell to partner to bring it home closer.</a:t>
          </a:r>
        </a:p>
      </dgm:t>
    </dgm:pt>
    <dgm:pt modelId="{4698F2A0-2FB3-417E-BDBC-FBC23E4E94B7}" type="parTrans" cxnId="{D3083476-E7CE-4290-80F2-D632C18187C1}">
      <dgm:prSet/>
      <dgm:spPr/>
      <dgm:t>
        <a:bodyPr/>
        <a:lstStyle/>
        <a:p>
          <a:endParaRPr lang="en-US"/>
        </a:p>
      </dgm:t>
    </dgm:pt>
    <dgm:pt modelId="{1EBBAFE3-E629-43F3-975D-75308CDE8E15}" type="sibTrans" cxnId="{D3083476-E7CE-4290-80F2-D632C18187C1}">
      <dgm:prSet/>
      <dgm:spPr/>
      <dgm:t>
        <a:bodyPr/>
        <a:lstStyle/>
        <a:p>
          <a:endParaRPr lang="en-US"/>
        </a:p>
      </dgm:t>
    </dgm:pt>
    <dgm:pt modelId="{2C967F38-6BA2-4118-A5AA-051A7AD0F660}">
      <dgm:prSet/>
      <dgm:spPr/>
      <dgm:t>
        <a:bodyPr/>
        <a:lstStyle/>
        <a:p>
          <a:r>
            <a:rPr lang="en-US" dirty="0"/>
            <a:t>20 of 20 goals were achieved for Rotary Citation</a:t>
          </a:r>
        </a:p>
      </dgm:t>
    </dgm:pt>
    <dgm:pt modelId="{38EA54CD-6497-45AB-8500-932A66783783}" type="parTrans" cxnId="{5AA6AF32-35D9-4921-A74E-3EF91D8FCB38}">
      <dgm:prSet/>
      <dgm:spPr/>
      <dgm:t>
        <a:bodyPr/>
        <a:lstStyle/>
        <a:p>
          <a:endParaRPr lang="en-US"/>
        </a:p>
      </dgm:t>
    </dgm:pt>
    <dgm:pt modelId="{756113D6-BB72-466A-A0F4-FA92449A6116}" type="sibTrans" cxnId="{5AA6AF32-35D9-4921-A74E-3EF91D8FCB38}">
      <dgm:prSet/>
      <dgm:spPr/>
      <dgm:t>
        <a:bodyPr/>
        <a:lstStyle/>
        <a:p>
          <a:endParaRPr lang="en-US"/>
        </a:p>
      </dgm:t>
    </dgm:pt>
    <dgm:pt modelId="{901158B7-97F3-400E-8008-5BCDEAAE80DC}" type="pres">
      <dgm:prSet presAssocID="{D6D71BD5-70D4-4905-9F22-DAED3AA648B5}" presName="Name0" presStyleCnt="0">
        <dgm:presLayoutVars>
          <dgm:dir/>
          <dgm:resizeHandles val="exact"/>
        </dgm:presLayoutVars>
      </dgm:prSet>
      <dgm:spPr/>
    </dgm:pt>
    <dgm:pt modelId="{E7689DD0-1441-456F-A2E5-B0B7C10EA540}" type="pres">
      <dgm:prSet presAssocID="{E62289C0-15AD-4494-8325-44889E60D1EA}" presName="node" presStyleLbl="node1" presStyleIdx="0" presStyleCnt="7">
        <dgm:presLayoutVars>
          <dgm:bulletEnabled val="1"/>
        </dgm:presLayoutVars>
      </dgm:prSet>
      <dgm:spPr/>
    </dgm:pt>
    <dgm:pt modelId="{C0D2166B-3178-4BEF-9B8C-9C82EA7509D6}" type="pres">
      <dgm:prSet presAssocID="{E324C522-5075-4AE4-BDB0-FDE8553142CA}" presName="sibTrans" presStyleLbl="sibTrans1D1" presStyleIdx="0" presStyleCnt="6"/>
      <dgm:spPr/>
    </dgm:pt>
    <dgm:pt modelId="{E5DF1029-E7D6-4711-8949-9CBF037B5531}" type="pres">
      <dgm:prSet presAssocID="{E324C522-5075-4AE4-BDB0-FDE8553142CA}" presName="connectorText" presStyleLbl="sibTrans1D1" presStyleIdx="0" presStyleCnt="6"/>
      <dgm:spPr/>
    </dgm:pt>
    <dgm:pt modelId="{4483FAB2-FE8F-48A8-BE6A-E689812AB73D}" type="pres">
      <dgm:prSet presAssocID="{B95DB032-42F1-4505-BECE-E8A46DCC3DC9}" presName="node" presStyleLbl="node1" presStyleIdx="1" presStyleCnt="7">
        <dgm:presLayoutVars>
          <dgm:bulletEnabled val="1"/>
        </dgm:presLayoutVars>
      </dgm:prSet>
      <dgm:spPr/>
    </dgm:pt>
    <dgm:pt modelId="{C9AFABF1-CA0D-47EF-AB59-3D3910C58E62}" type="pres">
      <dgm:prSet presAssocID="{9D9D05B8-E707-45DF-8646-95F3EF04562A}" presName="sibTrans" presStyleLbl="sibTrans1D1" presStyleIdx="1" presStyleCnt="6"/>
      <dgm:spPr/>
    </dgm:pt>
    <dgm:pt modelId="{CBBD2D6E-5BF4-49C5-93A2-00D7EC03B703}" type="pres">
      <dgm:prSet presAssocID="{9D9D05B8-E707-45DF-8646-95F3EF04562A}" presName="connectorText" presStyleLbl="sibTrans1D1" presStyleIdx="1" presStyleCnt="6"/>
      <dgm:spPr/>
    </dgm:pt>
    <dgm:pt modelId="{96B5A972-1ED9-4470-838D-A141D7BF541E}" type="pres">
      <dgm:prSet presAssocID="{F60EA826-4040-49BF-810A-75C75D34387C}" presName="node" presStyleLbl="node1" presStyleIdx="2" presStyleCnt="7">
        <dgm:presLayoutVars>
          <dgm:bulletEnabled val="1"/>
        </dgm:presLayoutVars>
      </dgm:prSet>
      <dgm:spPr/>
    </dgm:pt>
    <dgm:pt modelId="{085FAEC8-0168-4AC2-8BE2-3E8079983D61}" type="pres">
      <dgm:prSet presAssocID="{6D7D09D2-B253-44F5-AAC5-CD4F033215C3}" presName="sibTrans" presStyleLbl="sibTrans1D1" presStyleIdx="2" presStyleCnt="6"/>
      <dgm:spPr/>
    </dgm:pt>
    <dgm:pt modelId="{3FB25E48-3AD8-40B9-8F3F-2C8D1A780203}" type="pres">
      <dgm:prSet presAssocID="{6D7D09D2-B253-44F5-AAC5-CD4F033215C3}" presName="connectorText" presStyleLbl="sibTrans1D1" presStyleIdx="2" presStyleCnt="6"/>
      <dgm:spPr/>
    </dgm:pt>
    <dgm:pt modelId="{0481849D-AA53-44C5-9436-E504FD21A396}" type="pres">
      <dgm:prSet presAssocID="{BC9A3BBC-BB63-43FA-B488-FF595F26E31E}" presName="node" presStyleLbl="node1" presStyleIdx="3" presStyleCnt="7">
        <dgm:presLayoutVars>
          <dgm:bulletEnabled val="1"/>
        </dgm:presLayoutVars>
      </dgm:prSet>
      <dgm:spPr/>
    </dgm:pt>
    <dgm:pt modelId="{03A681B7-1BFA-4A23-BF26-59F28735CD28}" type="pres">
      <dgm:prSet presAssocID="{A63AA214-3953-448B-864F-26CCE0519CF1}" presName="sibTrans" presStyleLbl="sibTrans1D1" presStyleIdx="3" presStyleCnt="6"/>
      <dgm:spPr/>
    </dgm:pt>
    <dgm:pt modelId="{48EA1485-0E32-4AD9-AEAE-D525E41BF413}" type="pres">
      <dgm:prSet presAssocID="{A63AA214-3953-448B-864F-26CCE0519CF1}" presName="connectorText" presStyleLbl="sibTrans1D1" presStyleIdx="3" presStyleCnt="6"/>
      <dgm:spPr/>
    </dgm:pt>
    <dgm:pt modelId="{E92ED60C-C4A9-437C-85BC-4EFF3A6726C0}" type="pres">
      <dgm:prSet presAssocID="{664E9F5B-4048-4C56-89CC-DA2CB3D20C39}" presName="node" presStyleLbl="node1" presStyleIdx="4" presStyleCnt="7">
        <dgm:presLayoutVars>
          <dgm:bulletEnabled val="1"/>
        </dgm:presLayoutVars>
      </dgm:prSet>
      <dgm:spPr/>
    </dgm:pt>
    <dgm:pt modelId="{4930C778-F3D3-4527-99B3-A1B5F15CBB8A}" type="pres">
      <dgm:prSet presAssocID="{393E2001-8C1B-49AB-AAA2-76CEAEC3A7A9}" presName="sibTrans" presStyleLbl="sibTrans1D1" presStyleIdx="4" presStyleCnt="6"/>
      <dgm:spPr/>
    </dgm:pt>
    <dgm:pt modelId="{A1B838F2-97EC-4FCC-9345-3004FAAACBD2}" type="pres">
      <dgm:prSet presAssocID="{393E2001-8C1B-49AB-AAA2-76CEAEC3A7A9}" presName="connectorText" presStyleLbl="sibTrans1D1" presStyleIdx="4" presStyleCnt="6"/>
      <dgm:spPr/>
    </dgm:pt>
    <dgm:pt modelId="{F0AD22E4-2BF0-466F-B403-B400B8AE2D46}" type="pres">
      <dgm:prSet presAssocID="{B0F5155C-0E3A-430C-8B5F-0842AFD73B41}" presName="node" presStyleLbl="node1" presStyleIdx="5" presStyleCnt="7">
        <dgm:presLayoutVars>
          <dgm:bulletEnabled val="1"/>
        </dgm:presLayoutVars>
      </dgm:prSet>
      <dgm:spPr/>
    </dgm:pt>
    <dgm:pt modelId="{9DFCFC4A-88ED-421D-9042-F980E2BFC4C5}" type="pres">
      <dgm:prSet presAssocID="{1EBBAFE3-E629-43F3-975D-75308CDE8E15}" presName="sibTrans" presStyleLbl="sibTrans1D1" presStyleIdx="5" presStyleCnt="6"/>
      <dgm:spPr/>
    </dgm:pt>
    <dgm:pt modelId="{14B54EA1-0AB4-404B-B144-4219317740E8}" type="pres">
      <dgm:prSet presAssocID="{1EBBAFE3-E629-43F3-975D-75308CDE8E15}" presName="connectorText" presStyleLbl="sibTrans1D1" presStyleIdx="5" presStyleCnt="6"/>
      <dgm:spPr/>
    </dgm:pt>
    <dgm:pt modelId="{7977415F-7DF7-4F8C-9218-45843776DD8E}" type="pres">
      <dgm:prSet presAssocID="{2C967F38-6BA2-4118-A5AA-051A7AD0F660}" presName="node" presStyleLbl="node1" presStyleIdx="6" presStyleCnt="7">
        <dgm:presLayoutVars>
          <dgm:bulletEnabled val="1"/>
        </dgm:presLayoutVars>
      </dgm:prSet>
      <dgm:spPr/>
    </dgm:pt>
  </dgm:ptLst>
  <dgm:cxnLst>
    <dgm:cxn modelId="{F2A87900-88F2-45BD-BD9D-23EC4FEEFFE0}" type="presOf" srcId="{6D7D09D2-B253-44F5-AAC5-CD4F033215C3}" destId="{085FAEC8-0168-4AC2-8BE2-3E8079983D61}" srcOrd="0" destOrd="0" presId="urn:microsoft.com/office/officeart/2016/7/layout/RepeatingBendingProcessNew"/>
    <dgm:cxn modelId="{E1438104-9165-4053-8829-F315D2142397}" type="presOf" srcId="{B95DB032-42F1-4505-BECE-E8A46DCC3DC9}" destId="{4483FAB2-FE8F-48A8-BE6A-E689812AB73D}" srcOrd="0" destOrd="0" presId="urn:microsoft.com/office/officeart/2016/7/layout/RepeatingBendingProcessNew"/>
    <dgm:cxn modelId="{AC5C440F-9B42-4E1A-B35E-DB65A001FB54}" type="presOf" srcId="{9D9D05B8-E707-45DF-8646-95F3EF04562A}" destId="{CBBD2D6E-5BF4-49C5-93A2-00D7EC03B703}" srcOrd="1" destOrd="0" presId="urn:microsoft.com/office/officeart/2016/7/layout/RepeatingBendingProcessNew"/>
    <dgm:cxn modelId="{2ADE3F15-65F1-48B2-BE62-8DCCD8B71EFE}" type="presOf" srcId="{393E2001-8C1B-49AB-AAA2-76CEAEC3A7A9}" destId="{A1B838F2-97EC-4FCC-9345-3004FAAACBD2}" srcOrd="1" destOrd="0" presId="urn:microsoft.com/office/officeart/2016/7/layout/RepeatingBendingProcessNew"/>
    <dgm:cxn modelId="{6E251017-5B2D-468F-AB71-2101E8D4A693}" type="presOf" srcId="{2C967F38-6BA2-4118-A5AA-051A7AD0F660}" destId="{7977415F-7DF7-4F8C-9218-45843776DD8E}" srcOrd="0" destOrd="0" presId="urn:microsoft.com/office/officeart/2016/7/layout/RepeatingBendingProcessNew"/>
    <dgm:cxn modelId="{5AA6AF32-35D9-4921-A74E-3EF91D8FCB38}" srcId="{D6D71BD5-70D4-4905-9F22-DAED3AA648B5}" destId="{2C967F38-6BA2-4118-A5AA-051A7AD0F660}" srcOrd="6" destOrd="0" parTransId="{38EA54CD-6497-45AB-8500-932A66783783}" sibTransId="{756113D6-BB72-466A-A0F4-FA92449A6116}"/>
    <dgm:cxn modelId="{83E5B13B-555E-46D6-8CEE-A8BF3575C972}" type="presOf" srcId="{393E2001-8C1B-49AB-AAA2-76CEAEC3A7A9}" destId="{4930C778-F3D3-4527-99B3-A1B5F15CBB8A}" srcOrd="0" destOrd="0" presId="urn:microsoft.com/office/officeart/2016/7/layout/RepeatingBendingProcessNew"/>
    <dgm:cxn modelId="{4A69285F-1E49-4009-A889-408FBBA00A76}" srcId="{D6D71BD5-70D4-4905-9F22-DAED3AA648B5}" destId="{664E9F5B-4048-4C56-89CC-DA2CB3D20C39}" srcOrd="4" destOrd="0" parTransId="{D1AE18AF-B028-4758-B24D-9F27728B5580}" sibTransId="{393E2001-8C1B-49AB-AAA2-76CEAEC3A7A9}"/>
    <dgm:cxn modelId="{5482B042-AD2C-428D-9313-DB6D2A6A454D}" type="presOf" srcId="{E324C522-5075-4AE4-BDB0-FDE8553142CA}" destId="{E5DF1029-E7D6-4711-8949-9CBF037B5531}" srcOrd="1" destOrd="0" presId="urn:microsoft.com/office/officeart/2016/7/layout/RepeatingBendingProcessNew"/>
    <dgm:cxn modelId="{EAB0A04B-0FF3-424B-8773-1FFB94E0F3FC}" srcId="{D6D71BD5-70D4-4905-9F22-DAED3AA648B5}" destId="{F60EA826-4040-49BF-810A-75C75D34387C}" srcOrd="2" destOrd="0" parTransId="{3EC7C014-59AF-40C1-96FD-8C1F6DA09A09}" sibTransId="{6D7D09D2-B253-44F5-AAC5-CD4F033215C3}"/>
    <dgm:cxn modelId="{6287EB52-44D4-4969-B83F-901F7294F164}" type="presOf" srcId="{9D9D05B8-E707-45DF-8646-95F3EF04562A}" destId="{C9AFABF1-CA0D-47EF-AB59-3D3910C58E62}" srcOrd="0" destOrd="0" presId="urn:microsoft.com/office/officeart/2016/7/layout/RepeatingBendingProcessNew"/>
    <dgm:cxn modelId="{D3083476-E7CE-4290-80F2-D632C18187C1}" srcId="{D6D71BD5-70D4-4905-9F22-DAED3AA648B5}" destId="{B0F5155C-0E3A-430C-8B5F-0842AFD73B41}" srcOrd="5" destOrd="0" parTransId="{4698F2A0-2FB3-417E-BDBC-FBC23E4E94B7}" sibTransId="{1EBBAFE3-E629-43F3-975D-75308CDE8E15}"/>
    <dgm:cxn modelId="{D9214956-E847-4E31-9AA0-2EA5C0B3AD59}" srcId="{D6D71BD5-70D4-4905-9F22-DAED3AA648B5}" destId="{BC9A3BBC-BB63-43FA-B488-FF595F26E31E}" srcOrd="3" destOrd="0" parTransId="{63995CA1-0D40-4EED-9CD6-693DAB516261}" sibTransId="{A63AA214-3953-448B-864F-26CCE0519CF1}"/>
    <dgm:cxn modelId="{1DF7817E-B6AF-40F6-ADD6-F4BBB4B6E43F}" type="presOf" srcId="{664E9F5B-4048-4C56-89CC-DA2CB3D20C39}" destId="{E92ED60C-C4A9-437C-85BC-4EFF3A6726C0}" srcOrd="0" destOrd="0" presId="urn:microsoft.com/office/officeart/2016/7/layout/RepeatingBendingProcessNew"/>
    <dgm:cxn modelId="{BF2A8B82-4C0B-4723-9DEC-ADC80A89C90D}" type="presOf" srcId="{E62289C0-15AD-4494-8325-44889E60D1EA}" destId="{E7689DD0-1441-456F-A2E5-B0B7C10EA540}" srcOrd="0" destOrd="0" presId="urn:microsoft.com/office/officeart/2016/7/layout/RepeatingBendingProcessNew"/>
    <dgm:cxn modelId="{8135BF85-628E-4E59-ABA6-86FD07603CEF}" type="presOf" srcId="{6D7D09D2-B253-44F5-AAC5-CD4F033215C3}" destId="{3FB25E48-3AD8-40B9-8F3F-2C8D1A780203}" srcOrd="1" destOrd="0" presId="urn:microsoft.com/office/officeart/2016/7/layout/RepeatingBendingProcessNew"/>
    <dgm:cxn modelId="{F6B8A487-1053-42DF-A017-241F10B03794}" type="presOf" srcId="{E324C522-5075-4AE4-BDB0-FDE8553142CA}" destId="{C0D2166B-3178-4BEF-9B8C-9C82EA7509D6}" srcOrd="0" destOrd="0" presId="urn:microsoft.com/office/officeart/2016/7/layout/RepeatingBendingProcessNew"/>
    <dgm:cxn modelId="{F8FA638D-9237-4E5C-A557-F3E9DF4C2E37}" type="presOf" srcId="{F60EA826-4040-49BF-810A-75C75D34387C}" destId="{96B5A972-1ED9-4470-838D-A141D7BF541E}" srcOrd="0" destOrd="0" presId="urn:microsoft.com/office/officeart/2016/7/layout/RepeatingBendingProcessNew"/>
    <dgm:cxn modelId="{E4E38C93-1ED7-42A2-8C25-2D8912CC9441}" srcId="{D6D71BD5-70D4-4905-9F22-DAED3AA648B5}" destId="{B95DB032-42F1-4505-BECE-E8A46DCC3DC9}" srcOrd="1" destOrd="0" parTransId="{99C38F2E-6467-447F-8567-899BAB74AAAC}" sibTransId="{9D9D05B8-E707-45DF-8646-95F3EF04562A}"/>
    <dgm:cxn modelId="{4CA64495-2BC3-4189-8FF2-4B095BD681FC}" type="presOf" srcId="{A63AA214-3953-448B-864F-26CCE0519CF1}" destId="{48EA1485-0E32-4AD9-AEAE-D525E41BF413}" srcOrd="1" destOrd="0" presId="urn:microsoft.com/office/officeart/2016/7/layout/RepeatingBendingProcessNew"/>
    <dgm:cxn modelId="{85FFA7B0-A20C-4D3F-A00D-552244179282}" srcId="{D6D71BD5-70D4-4905-9F22-DAED3AA648B5}" destId="{E62289C0-15AD-4494-8325-44889E60D1EA}" srcOrd="0" destOrd="0" parTransId="{42BD7F60-4DEB-445D-B969-C148057707E1}" sibTransId="{E324C522-5075-4AE4-BDB0-FDE8553142CA}"/>
    <dgm:cxn modelId="{63EE00BC-0E05-4DDD-ABD4-472A02804013}" type="presOf" srcId="{1EBBAFE3-E629-43F3-975D-75308CDE8E15}" destId="{14B54EA1-0AB4-404B-B144-4219317740E8}" srcOrd="1" destOrd="0" presId="urn:microsoft.com/office/officeart/2016/7/layout/RepeatingBendingProcessNew"/>
    <dgm:cxn modelId="{86F538DC-13DC-4078-AFBA-8842B5729B7D}" type="presOf" srcId="{D6D71BD5-70D4-4905-9F22-DAED3AA648B5}" destId="{901158B7-97F3-400E-8008-5BCDEAAE80DC}" srcOrd="0" destOrd="0" presId="urn:microsoft.com/office/officeart/2016/7/layout/RepeatingBendingProcessNew"/>
    <dgm:cxn modelId="{B0FC8CDC-AE78-4C53-A8B1-F3D3797A2A74}" type="presOf" srcId="{1EBBAFE3-E629-43F3-975D-75308CDE8E15}" destId="{9DFCFC4A-88ED-421D-9042-F980E2BFC4C5}" srcOrd="0" destOrd="0" presId="urn:microsoft.com/office/officeart/2016/7/layout/RepeatingBendingProcessNew"/>
    <dgm:cxn modelId="{701A29E1-352E-4C36-AAD3-BA5A0859A03E}" type="presOf" srcId="{B0F5155C-0E3A-430C-8B5F-0842AFD73B41}" destId="{F0AD22E4-2BF0-466F-B403-B400B8AE2D46}" srcOrd="0" destOrd="0" presId="urn:microsoft.com/office/officeart/2016/7/layout/RepeatingBendingProcessNew"/>
    <dgm:cxn modelId="{74EEF7FE-B9F1-4793-9F99-98063AC83BED}" type="presOf" srcId="{BC9A3BBC-BB63-43FA-B488-FF595F26E31E}" destId="{0481849D-AA53-44C5-9436-E504FD21A396}" srcOrd="0" destOrd="0" presId="urn:microsoft.com/office/officeart/2016/7/layout/RepeatingBendingProcessNew"/>
    <dgm:cxn modelId="{B0D056FF-2B1D-48E5-BBE4-6DFE70423063}" type="presOf" srcId="{A63AA214-3953-448B-864F-26CCE0519CF1}" destId="{03A681B7-1BFA-4A23-BF26-59F28735CD28}" srcOrd="0" destOrd="0" presId="urn:microsoft.com/office/officeart/2016/7/layout/RepeatingBendingProcessNew"/>
    <dgm:cxn modelId="{4F63617B-8AC2-458B-ABDE-FBA248FDD6D3}" type="presParOf" srcId="{901158B7-97F3-400E-8008-5BCDEAAE80DC}" destId="{E7689DD0-1441-456F-A2E5-B0B7C10EA540}" srcOrd="0" destOrd="0" presId="urn:microsoft.com/office/officeart/2016/7/layout/RepeatingBendingProcessNew"/>
    <dgm:cxn modelId="{34E77733-FCA7-4614-B549-42662820E1A2}" type="presParOf" srcId="{901158B7-97F3-400E-8008-5BCDEAAE80DC}" destId="{C0D2166B-3178-4BEF-9B8C-9C82EA7509D6}" srcOrd="1" destOrd="0" presId="urn:microsoft.com/office/officeart/2016/7/layout/RepeatingBendingProcessNew"/>
    <dgm:cxn modelId="{12CA4929-BFA4-488E-A0DC-72E253B283CA}" type="presParOf" srcId="{C0D2166B-3178-4BEF-9B8C-9C82EA7509D6}" destId="{E5DF1029-E7D6-4711-8949-9CBF037B5531}" srcOrd="0" destOrd="0" presId="urn:microsoft.com/office/officeart/2016/7/layout/RepeatingBendingProcessNew"/>
    <dgm:cxn modelId="{125B1CE9-A92C-4DB7-BCA0-4FB5CA9CBCE6}" type="presParOf" srcId="{901158B7-97F3-400E-8008-5BCDEAAE80DC}" destId="{4483FAB2-FE8F-48A8-BE6A-E689812AB73D}" srcOrd="2" destOrd="0" presId="urn:microsoft.com/office/officeart/2016/7/layout/RepeatingBendingProcessNew"/>
    <dgm:cxn modelId="{B61A39B3-C4EF-4464-8FB9-5F1A1713AD10}" type="presParOf" srcId="{901158B7-97F3-400E-8008-5BCDEAAE80DC}" destId="{C9AFABF1-CA0D-47EF-AB59-3D3910C58E62}" srcOrd="3" destOrd="0" presId="urn:microsoft.com/office/officeart/2016/7/layout/RepeatingBendingProcessNew"/>
    <dgm:cxn modelId="{46A10F40-C912-4692-8C4A-436271897575}" type="presParOf" srcId="{C9AFABF1-CA0D-47EF-AB59-3D3910C58E62}" destId="{CBBD2D6E-5BF4-49C5-93A2-00D7EC03B703}" srcOrd="0" destOrd="0" presId="urn:microsoft.com/office/officeart/2016/7/layout/RepeatingBendingProcessNew"/>
    <dgm:cxn modelId="{AA812F56-9679-47D4-82E8-54445E9902FC}" type="presParOf" srcId="{901158B7-97F3-400E-8008-5BCDEAAE80DC}" destId="{96B5A972-1ED9-4470-838D-A141D7BF541E}" srcOrd="4" destOrd="0" presId="urn:microsoft.com/office/officeart/2016/7/layout/RepeatingBendingProcessNew"/>
    <dgm:cxn modelId="{5BB1FE2A-2A1B-49EC-9FAC-8C5829564190}" type="presParOf" srcId="{901158B7-97F3-400E-8008-5BCDEAAE80DC}" destId="{085FAEC8-0168-4AC2-8BE2-3E8079983D61}" srcOrd="5" destOrd="0" presId="urn:microsoft.com/office/officeart/2016/7/layout/RepeatingBendingProcessNew"/>
    <dgm:cxn modelId="{0A692444-1DF1-442B-AC3C-A800ED429F4B}" type="presParOf" srcId="{085FAEC8-0168-4AC2-8BE2-3E8079983D61}" destId="{3FB25E48-3AD8-40B9-8F3F-2C8D1A780203}" srcOrd="0" destOrd="0" presId="urn:microsoft.com/office/officeart/2016/7/layout/RepeatingBendingProcessNew"/>
    <dgm:cxn modelId="{3063EDD5-9967-4475-889C-43CD528CA0DF}" type="presParOf" srcId="{901158B7-97F3-400E-8008-5BCDEAAE80DC}" destId="{0481849D-AA53-44C5-9436-E504FD21A396}" srcOrd="6" destOrd="0" presId="urn:microsoft.com/office/officeart/2016/7/layout/RepeatingBendingProcessNew"/>
    <dgm:cxn modelId="{BA7DF32A-E627-4B5C-A527-368A5040DE43}" type="presParOf" srcId="{901158B7-97F3-400E-8008-5BCDEAAE80DC}" destId="{03A681B7-1BFA-4A23-BF26-59F28735CD28}" srcOrd="7" destOrd="0" presId="urn:microsoft.com/office/officeart/2016/7/layout/RepeatingBendingProcessNew"/>
    <dgm:cxn modelId="{774F5BCE-B3D9-4E43-896A-7E708ACF13F5}" type="presParOf" srcId="{03A681B7-1BFA-4A23-BF26-59F28735CD28}" destId="{48EA1485-0E32-4AD9-AEAE-D525E41BF413}" srcOrd="0" destOrd="0" presId="urn:microsoft.com/office/officeart/2016/7/layout/RepeatingBendingProcessNew"/>
    <dgm:cxn modelId="{306AD8C6-FF56-4E36-98EF-E2A5FB0E4FA7}" type="presParOf" srcId="{901158B7-97F3-400E-8008-5BCDEAAE80DC}" destId="{E92ED60C-C4A9-437C-85BC-4EFF3A6726C0}" srcOrd="8" destOrd="0" presId="urn:microsoft.com/office/officeart/2016/7/layout/RepeatingBendingProcessNew"/>
    <dgm:cxn modelId="{6BD2A0F8-3D96-4488-B393-4F8346964C86}" type="presParOf" srcId="{901158B7-97F3-400E-8008-5BCDEAAE80DC}" destId="{4930C778-F3D3-4527-99B3-A1B5F15CBB8A}" srcOrd="9" destOrd="0" presId="urn:microsoft.com/office/officeart/2016/7/layout/RepeatingBendingProcessNew"/>
    <dgm:cxn modelId="{DE4E3C03-ED14-410B-9382-C6DEF3E93F8D}" type="presParOf" srcId="{4930C778-F3D3-4527-99B3-A1B5F15CBB8A}" destId="{A1B838F2-97EC-4FCC-9345-3004FAAACBD2}" srcOrd="0" destOrd="0" presId="urn:microsoft.com/office/officeart/2016/7/layout/RepeatingBendingProcessNew"/>
    <dgm:cxn modelId="{09E8E083-DA6D-4A3F-A556-700D2AF4F7E6}" type="presParOf" srcId="{901158B7-97F3-400E-8008-5BCDEAAE80DC}" destId="{F0AD22E4-2BF0-466F-B403-B400B8AE2D46}" srcOrd="10" destOrd="0" presId="urn:microsoft.com/office/officeart/2016/7/layout/RepeatingBendingProcessNew"/>
    <dgm:cxn modelId="{5E8CE959-190C-4247-AE6B-778440129E6B}" type="presParOf" srcId="{901158B7-97F3-400E-8008-5BCDEAAE80DC}" destId="{9DFCFC4A-88ED-421D-9042-F980E2BFC4C5}" srcOrd="11" destOrd="0" presId="urn:microsoft.com/office/officeart/2016/7/layout/RepeatingBendingProcessNew"/>
    <dgm:cxn modelId="{AD77D21C-C0E1-4916-A836-2BF11399767E}" type="presParOf" srcId="{9DFCFC4A-88ED-421D-9042-F980E2BFC4C5}" destId="{14B54EA1-0AB4-404B-B144-4219317740E8}" srcOrd="0" destOrd="0" presId="urn:microsoft.com/office/officeart/2016/7/layout/RepeatingBendingProcessNew"/>
    <dgm:cxn modelId="{B61557A6-9F1E-436E-AA95-E67F6AF0EDAB}" type="presParOf" srcId="{901158B7-97F3-400E-8008-5BCDEAAE80DC}" destId="{7977415F-7DF7-4F8C-9218-45843776DD8E}" srcOrd="1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E15E3-E442-42A1-ABB5-7649EEF4B2A6}">
      <dsp:nvSpPr>
        <dsp:cNvPr id="0" name=""/>
        <dsp:cNvSpPr/>
      </dsp:nvSpPr>
      <dsp:spPr>
        <a:xfrm>
          <a:off x="2854" y="76505"/>
          <a:ext cx="2264328" cy="1358596"/>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Strategic Plan put in place at beginning of year (Rotary Action Plan)</a:t>
          </a:r>
        </a:p>
      </dsp:txBody>
      <dsp:txXfrm>
        <a:off x="2854" y="76505"/>
        <a:ext cx="2264328" cy="1358596"/>
      </dsp:txXfrm>
    </dsp:sp>
    <dsp:sp modelId="{A83AE442-F11D-4850-A219-67062786014B}">
      <dsp:nvSpPr>
        <dsp:cNvPr id="0" name=""/>
        <dsp:cNvSpPr/>
      </dsp:nvSpPr>
      <dsp:spPr>
        <a:xfrm>
          <a:off x="2493615" y="76505"/>
          <a:ext cx="2264328" cy="1358596"/>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Purposeful Grant Application Process put in place</a:t>
          </a:r>
        </a:p>
      </dsp:txBody>
      <dsp:txXfrm>
        <a:off x="2493615" y="76505"/>
        <a:ext cx="2264328" cy="1358596"/>
      </dsp:txXfrm>
    </dsp:sp>
    <dsp:sp modelId="{C33D552E-398B-4105-88CC-1EEC45ECCFD2}">
      <dsp:nvSpPr>
        <dsp:cNvPr id="0" name=""/>
        <dsp:cNvSpPr/>
      </dsp:nvSpPr>
      <dsp:spPr>
        <a:xfrm>
          <a:off x="4984375" y="76505"/>
          <a:ext cx="2264328" cy="1358596"/>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Huge Veterans Breakfast - Rockie Lynne attended and entertained</a:t>
          </a:r>
        </a:p>
      </dsp:txBody>
      <dsp:txXfrm>
        <a:off x="4984375" y="76505"/>
        <a:ext cx="2264328" cy="1358596"/>
      </dsp:txXfrm>
    </dsp:sp>
    <dsp:sp modelId="{06F75F53-C78B-4FFA-A4EB-A110CD93931B}">
      <dsp:nvSpPr>
        <dsp:cNvPr id="0" name=""/>
        <dsp:cNvSpPr/>
      </dsp:nvSpPr>
      <dsp:spPr>
        <a:xfrm>
          <a:off x="7475136" y="76505"/>
          <a:ext cx="2264328" cy="1358596"/>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501C3 formed - TOTL Foundation Inc</a:t>
          </a:r>
        </a:p>
      </dsp:txBody>
      <dsp:txXfrm>
        <a:off x="7475136" y="76505"/>
        <a:ext cx="2264328" cy="1358596"/>
      </dsp:txXfrm>
    </dsp:sp>
    <dsp:sp modelId="{BBBADDE6-F737-4C4A-A168-0458B239BF34}">
      <dsp:nvSpPr>
        <dsp:cNvPr id="0" name=""/>
        <dsp:cNvSpPr/>
      </dsp:nvSpPr>
      <dsp:spPr>
        <a:xfrm>
          <a:off x="1248234" y="1661535"/>
          <a:ext cx="2264328" cy="1358596"/>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Calendar put in place to keep track of deadlines and events for continuity</a:t>
          </a:r>
        </a:p>
      </dsp:txBody>
      <dsp:txXfrm>
        <a:off x="1248234" y="1661535"/>
        <a:ext cx="2264328" cy="1358596"/>
      </dsp:txXfrm>
    </dsp:sp>
    <dsp:sp modelId="{E825505F-836F-4167-8537-16F507584772}">
      <dsp:nvSpPr>
        <dsp:cNvPr id="0" name=""/>
        <dsp:cNvSpPr/>
      </dsp:nvSpPr>
      <dsp:spPr>
        <a:xfrm>
          <a:off x="3738995" y="1661535"/>
          <a:ext cx="2264328" cy="1358596"/>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Sponsored three SFTL students</a:t>
          </a:r>
        </a:p>
      </dsp:txBody>
      <dsp:txXfrm>
        <a:off x="3738995" y="1661535"/>
        <a:ext cx="2264328" cy="1358596"/>
      </dsp:txXfrm>
    </dsp:sp>
    <dsp:sp modelId="{76DDC76E-B959-4FE3-B0A1-409A37691443}">
      <dsp:nvSpPr>
        <dsp:cNvPr id="0" name=""/>
        <dsp:cNvSpPr/>
      </dsp:nvSpPr>
      <dsp:spPr>
        <a:xfrm>
          <a:off x="6229756" y="1661535"/>
          <a:ext cx="2264328" cy="1358596"/>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Succession/Continuity as a focus, documented processes in place for Chicken/Veterans/Fondo</a:t>
          </a:r>
        </a:p>
      </dsp:txBody>
      <dsp:txXfrm>
        <a:off x="6229756" y="1661535"/>
        <a:ext cx="2264328" cy="13585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D42F08-E102-456C-BE87-0211F705C7D8}">
      <dsp:nvSpPr>
        <dsp:cNvPr id="0" name=""/>
        <dsp:cNvSpPr/>
      </dsp:nvSpPr>
      <dsp:spPr>
        <a:xfrm>
          <a:off x="1878189" y="953347"/>
          <a:ext cx="399924" cy="91440"/>
        </a:xfrm>
        <a:custGeom>
          <a:avLst/>
          <a:gdLst/>
          <a:ahLst/>
          <a:cxnLst/>
          <a:rect l="0" t="0" r="0" b="0"/>
          <a:pathLst>
            <a:path>
              <a:moveTo>
                <a:pt x="0" y="45720"/>
              </a:moveTo>
              <a:lnTo>
                <a:pt x="399924"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67388" y="996912"/>
        <a:ext cx="21526" cy="4309"/>
      </dsp:txXfrm>
    </dsp:sp>
    <dsp:sp modelId="{12761E50-43D6-4F3C-B12A-FD282511B77B}">
      <dsp:nvSpPr>
        <dsp:cNvPr id="0" name=""/>
        <dsp:cNvSpPr/>
      </dsp:nvSpPr>
      <dsp:spPr>
        <a:xfrm>
          <a:off x="8142" y="437513"/>
          <a:ext cx="1871846" cy="1123107"/>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722" tIns="96278" rIns="91722" bIns="96278" numCol="1" spcCol="1270" anchor="ctr" anchorCtr="0">
          <a:noAutofit/>
        </a:bodyPr>
        <a:lstStyle/>
        <a:p>
          <a:pPr marL="0" lvl="0" indent="0" algn="ctr" defTabSz="533400">
            <a:lnSpc>
              <a:spcPct val="90000"/>
            </a:lnSpc>
            <a:spcBef>
              <a:spcPct val="0"/>
            </a:spcBef>
            <a:spcAft>
              <a:spcPct val="35000"/>
            </a:spcAft>
            <a:buNone/>
          </a:pPr>
          <a:r>
            <a:rPr lang="en-US" sz="1200" kern="1200"/>
            <a:t>Paul Harris Fellows awarded to Jeff and Lisa Cernuto for all of their contributions to Fondo.</a:t>
          </a:r>
        </a:p>
      </dsp:txBody>
      <dsp:txXfrm>
        <a:off x="8142" y="437513"/>
        <a:ext cx="1871846" cy="1123107"/>
      </dsp:txXfrm>
    </dsp:sp>
    <dsp:sp modelId="{E5CAAF5F-9659-4B3E-B731-53336D3FF3AE}">
      <dsp:nvSpPr>
        <dsp:cNvPr id="0" name=""/>
        <dsp:cNvSpPr/>
      </dsp:nvSpPr>
      <dsp:spPr>
        <a:xfrm>
          <a:off x="4180560" y="953347"/>
          <a:ext cx="399924" cy="91440"/>
        </a:xfrm>
        <a:custGeom>
          <a:avLst/>
          <a:gdLst/>
          <a:ahLst/>
          <a:cxnLst/>
          <a:rect l="0" t="0" r="0" b="0"/>
          <a:pathLst>
            <a:path>
              <a:moveTo>
                <a:pt x="0" y="45720"/>
              </a:moveTo>
              <a:lnTo>
                <a:pt x="399924" y="45720"/>
              </a:lnTo>
            </a:path>
          </a:pathLst>
        </a:custGeom>
        <a:noFill/>
        <a:ln w="9525"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69760" y="996912"/>
        <a:ext cx="21526" cy="4309"/>
      </dsp:txXfrm>
    </dsp:sp>
    <dsp:sp modelId="{A92E6166-0CAB-4B94-94A5-E320D7702C3E}">
      <dsp:nvSpPr>
        <dsp:cNvPr id="0" name=""/>
        <dsp:cNvSpPr/>
      </dsp:nvSpPr>
      <dsp:spPr>
        <a:xfrm>
          <a:off x="2310514" y="437513"/>
          <a:ext cx="1871846" cy="1123107"/>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722" tIns="96278" rIns="91722" bIns="96278" numCol="1" spcCol="1270" anchor="ctr" anchorCtr="0">
          <a:noAutofit/>
        </a:bodyPr>
        <a:lstStyle/>
        <a:p>
          <a:pPr marL="0" lvl="0" indent="0" algn="ctr" defTabSz="533400">
            <a:lnSpc>
              <a:spcPct val="90000"/>
            </a:lnSpc>
            <a:spcBef>
              <a:spcPct val="0"/>
            </a:spcBef>
            <a:spcAft>
              <a:spcPct val="35000"/>
            </a:spcAft>
            <a:buNone/>
          </a:pPr>
          <a:r>
            <a:rPr lang="en-US" sz="1200" kern="1200"/>
            <a:t>Paul Harris Fellow awarded to Edward Jackson - prior to Distinguished Rotarian</a:t>
          </a:r>
        </a:p>
      </dsp:txBody>
      <dsp:txXfrm>
        <a:off x="2310514" y="437513"/>
        <a:ext cx="1871846" cy="1123107"/>
      </dsp:txXfrm>
    </dsp:sp>
    <dsp:sp modelId="{1D9A4802-DFA7-4239-AE46-9C93AA93E7C3}">
      <dsp:nvSpPr>
        <dsp:cNvPr id="0" name=""/>
        <dsp:cNvSpPr/>
      </dsp:nvSpPr>
      <dsp:spPr>
        <a:xfrm>
          <a:off x="944066" y="1558821"/>
          <a:ext cx="4604742" cy="399924"/>
        </a:xfrm>
        <a:custGeom>
          <a:avLst/>
          <a:gdLst/>
          <a:ahLst/>
          <a:cxnLst/>
          <a:rect l="0" t="0" r="0" b="0"/>
          <a:pathLst>
            <a:path>
              <a:moveTo>
                <a:pt x="4604742" y="0"/>
              </a:moveTo>
              <a:lnTo>
                <a:pt x="4604742" y="217062"/>
              </a:lnTo>
              <a:lnTo>
                <a:pt x="0" y="217062"/>
              </a:lnTo>
              <a:lnTo>
                <a:pt x="0" y="399924"/>
              </a:lnTo>
            </a:path>
          </a:pathLst>
        </a:custGeom>
        <a:noFill/>
        <a:ln w="9525"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30816" y="1756628"/>
        <a:ext cx="231241" cy="4309"/>
      </dsp:txXfrm>
    </dsp:sp>
    <dsp:sp modelId="{BC8C3056-E3A5-4490-9416-5AF2EF2EE384}">
      <dsp:nvSpPr>
        <dsp:cNvPr id="0" name=""/>
        <dsp:cNvSpPr/>
      </dsp:nvSpPr>
      <dsp:spPr>
        <a:xfrm>
          <a:off x="4612885" y="437513"/>
          <a:ext cx="1871846" cy="1123107"/>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722" tIns="96278" rIns="91722" bIns="96278" numCol="1" spcCol="1270" anchor="ctr" anchorCtr="0">
          <a:noAutofit/>
        </a:bodyPr>
        <a:lstStyle/>
        <a:p>
          <a:pPr marL="0" lvl="0" indent="0" algn="ctr" defTabSz="533400">
            <a:lnSpc>
              <a:spcPct val="90000"/>
            </a:lnSpc>
            <a:spcBef>
              <a:spcPct val="0"/>
            </a:spcBef>
            <a:spcAft>
              <a:spcPct val="35000"/>
            </a:spcAft>
            <a:buNone/>
          </a:pPr>
          <a:r>
            <a:rPr lang="en-US" sz="1200" kern="1200"/>
            <a:t>Public Image - more publicity – more focus, telling our story!  </a:t>
          </a:r>
        </a:p>
      </dsp:txBody>
      <dsp:txXfrm>
        <a:off x="4612885" y="437513"/>
        <a:ext cx="1871846" cy="1123107"/>
      </dsp:txXfrm>
    </dsp:sp>
    <dsp:sp modelId="{0AC5F3CE-61CA-43FD-B552-23BA82C0166D}">
      <dsp:nvSpPr>
        <dsp:cNvPr id="0" name=""/>
        <dsp:cNvSpPr/>
      </dsp:nvSpPr>
      <dsp:spPr>
        <a:xfrm>
          <a:off x="1878189" y="2506979"/>
          <a:ext cx="399924" cy="91440"/>
        </a:xfrm>
        <a:custGeom>
          <a:avLst/>
          <a:gdLst/>
          <a:ahLst/>
          <a:cxnLst/>
          <a:rect l="0" t="0" r="0" b="0"/>
          <a:pathLst>
            <a:path>
              <a:moveTo>
                <a:pt x="0" y="45720"/>
              </a:moveTo>
              <a:lnTo>
                <a:pt x="399924" y="45720"/>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67388" y="2550545"/>
        <a:ext cx="21526" cy="4309"/>
      </dsp:txXfrm>
    </dsp:sp>
    <dsp:sp modelId="{BA1B8C52-9362-44B2-B3DB-36CDA4B744B9}">
      <dsp:nvSpPr>
        <dsp:cNvPr id="0" name=""/>
        <dsp:cNvSpPr/>
      </dsp:nvSpPr>
      <dsp:spPr>
        <a:xfrm>
          <a:off x="8142" y="1991146"/>
          <a:ext cx="1871846" cy="1123107"/>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722" tIns="96278" rIns="91722" bIns="96278" numCol="1" spcCol="1270" anchor="ctr" anchorCtr="0">
          <a:noAutofit/>
        </a:bodyPr>
        <a:lstStyle/>
        <a:p>
          <a:pPr marL="0" lvl="0" indent="0" algn="ctr" defTabSz="533400">
            <a:lnSpc>
              <a:spcPct val="90000"/>
            </a:lnSpc>
            <a:spcBef>
              <a:spcPct val="0"/>
            </a:spcBef>
            <a:spcAft>
              <a:spcPct val="35000"/>
            </a:spcAft>
            <a:buNone/>
          </a:pPr>
          <a:r>
            <a:rPr lang="en-US" sz="1200" kern="1200"/>
            <a:t>Budget - passed and fine-tuned it to be easier to understand and read</a:t>
          </a:r>
        </a:p>
      </dsp:txBody>
      <dsp:txXfrm>
        <a:off x="8142" y="1991146"/>
        <a:ext cx="1871846" cy="1123107"/>
      </dsp:txXfrm>
    </dsp:sp>
    <dsp:sp modelId="{07994750-F1C9-438C-A4B7-C3BD6BF62ECF}">
      <dsp:nvSpPr>
        <dsp:cNvPr id="0" name=""/>
        <dsp:cNvSpPr/>
      </dsp:nvSpPr>
      <dsp:spPr>
        <a:xfrm>
          <a:off x="4180560" y="2506979"/>
          <a:ext cx="399924" cy="91440"/>
        </a:xfrm>
        <a:custGeom>
          <a:avLst/>
          <a:gdLst/>
          <a:ahLst/>
          <a:cxnLst/>
          <a:rect l="0" t="0" r="0" b="0"/>
          <a:pathLst>
            <a:path>
              <a:moveTo>
                <a:pt x="0" y="45720"/>
              </a:moveTo>
              <a:lnTo>
                <a:pt x="399924" y="45720"/>
              </a:lnTo>
            </a:path>
          </a:pathLst>
        </a:custGeom>
        <a:noFill/>
        <a:ln w="9525"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69760" y="2550545"/>
        <a:ext cx="21526" cy="4309"/>
      </dsp:txXfrm>
    </dsp:sp>
    <dsp:sp modelId="{1C7442AD-81C1-49E9-BC30-CF5AC9BF9EAB}">
      <dsp:nvSpPr>
        <dsp:cNvPr id="0" name=""/>
        <dsp:cNvSpPr/>
      </dsp:nvSpPr>
      <dsp:spPr>
        <a:xfrm>
          <a:off x="2310514" y="1991146"/>
          <a:ext cx="1871846" cy="1123107"/>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722" tIns="96278" rIns="91722" bIns="96278" numCol="1" spcCol="1270" anchor="ctr" anchorCtr="0">
          <a:noAutofit/>
        </a:bodyPr>
        <a:lstStyle/>
        <a:p>
          <a:pPr marL="0" lvl="0" indent="0" algn="ctr" defTabSz="533400">
            <a:lnSpc>
              <a:spcPct val="90000"/>
            </a:lnSpc>
            <a:spcBef>
              <a:spcPct val="0"/>
            </a:spcBef>
            <a:spcAft>
              <a:spcPct val="35000"/>
            </a:spcAft>
            <a:buNone/>
          </a:pPr>
          <a:r>
            <a:rPr lang="en-US" sz="1200" kern="1200"/>
            <a:t>Care Committee - put in place</a:t>
          </a:r>
        </a:p>
      </dsp:txBody>
      <dsp:txXfrm>
        <a:off x="2310514" y="1991146"/>
        <a:ext cx="1871846" cy="1123107"/>
      </dsp:txXfrm>
    </dsp:sp>
    <dsp:sp modelId="{7C7F64AB-E032-4050-A42C-EC7F33EA104D}">
      <dsp:nvSpPr>
        <dsp:cNvPr id="0" name=""/>
        <dsp:cNvSpPr/>
      </dsp:nvSpPr>
      <dsp:spPr>
        <a:xfrm>
          <a:off x="944066" y="3112453"/>
          <a:ext cx="4604742" cy="399924"/>
        </a:xfrm>
        <a:custGeom>
          <a:avLst/>
          <a:gdLst/>
          <a:ahLst/>
          <a:cxnLst/>
          <a:rect l="0" t="0" r="0" b="0"/>
          <a:pathLst>
            <a:path>
              <a:moveTo>
                <a:pt x="4604742" y="0"/>
              </a:moveTo>
              <a:lnTo>
                <a:pt x="4604742" y="217062"/>
              </a:lnTo>
              <a:lnTo>
                <a:pt x="0" y="217062"/>
              </a:lnTo>
              <a:lnTo>
                <a:pt x="0" y="399924"/>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30816" y="3310261"/>
        <a:ext cx="231241" cy="4309"/>
      </dsp:txXfrm>
    </dsp:sp>
    <dsp:sp modelId="{5C2FDE92-D69D-4CC6-8494-5A9D68806765}">
      <dsp:nvSpPr>
        <dsp:cNvPr id="0" name=""/>
        <dsp:cNvSpPr/>
      </dsp:nvSpPr>
      <dsp:spPr>
        <a:xfrm>
          <a:off x="4612885" y="1991146"/>
          <a:ext cx="1871846" cy="1123107"/>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722" tIns="96278" rIns="91722" bIns="96278" numCol="1" spcCol="1270" anchor="ctr" anchorCtr="0">
          <a:noAutofit/>
        </a:bodyPr>
        <a:lstStyle/>
        <a:p>
          <a:pPr marL="0" lvl="0" indent="0" algn="ctr" defTabSz="533400">
            <a:lnSpc>
              <a:spcPct val="90000"/>
            </a:lnSpc>
            <a:spcBef>
              <a:spcPct val="0"/>
            </a:spcBef>
            <a:spcAft>
              <a:spcPct val="35000"/>
            </a:spcAft>
            <a:buNone/>
          </a:pPr>
          <a:r>
            <a:rPr lang="en-US" sz="1200" kern="1200"/>
            <a:t>Jeff Smith  - more communication with the nearby clubs started  (Statesville, Troutman, Mooresville) - also having a lot of discussions between our clubs and sharing ideas/concerns.   </a:t>
          </a:r>
        </a:p>
      </dsp:txBody>
      <dsp:txXfrm>
        <a:off x="4612885" y="1991146"/>
        <a:ext cx="1871846" cy="1123107"/>
      </dsp:txXfrm>
    </dsp:sp>
    <dsp:sp modelId="{449EB601-62E4-4D03-82D0-4D1A85E10AFD}">
      <dsp:nvSpPr>
        <dsp:cNvPr id="0" name=""/>
        <dsp:cNvSpPr/>
      </dsp:nvSpPr>
      <dsp:spPr>
        <a:xfrm>
          <a:off x="1878189" y="4060612"/>
          <a:ext cx="399924" cy="91440"/>
        </a:xfrm>
        <a:custGeom>
          <a:avLst/>
          <a:gdLst/>
          <a:ahLst/>
          <a:cxnLst/>
          <a:rect l="0" t="0" r="0" b="0"/>
          <a:pathLst>
            <a:path>
              <a:moveTo>
                <a:pt x="0" y="45720"/>
              </a:moveTo>
              <a:lnTo>
                <a:pt x="399924" y="45720"/>
              </a:lnTo>
            </a:path>
          </a:pathLst>
        </a:custGeom>
        <a:noFill/>
        <a:ln w="9525"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67388" y="4104177"/>
        <a:ext cx="21526" cy="4309"/>
      </dsp:txXfrm>
    </dsp:sp>
    <dsp:sp modelId="{AC8B270D-614E-4F04-9F81-BAA8E70D854E}">
      <dsp:nvSpPr>
        <dsp:cNvPr id="0" name=""/>
        <dsp:cNvSpPr/>
      </dsp:nvSpPr>
      <dsp:spPr>
        <a:xfrm>
          <a:off x="8142" y="3544778"/>
          <a:ext cx="1871846" cy="1123107"/>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722" tIns="96278" rIns="91722" bIns="96278" numCol="1" spcCol="1270" anchor="ctr" anchorCtr="0">
          <a:noAutofit/>
        </a:bodyPr>
        <a:lstStyle/>
        <a:p>
          <a:pPr marL="0" lvl="0" indent="0" algn="ctr" defTabSz="533400">
            <a:lnSpc>
              <a:spcPct val="90000"/>
            </a:lnSpc>
            <a:spcBef>
              <a:spcPct val="0"/>
            </a:spcBef>
            <a:spcAft>
              <a:spcPct val="35000"/>
            </a:spcAft>
            <a:buNone/>
          </a:pPr>
          <a:r>
            <a:rPr lang="en-US" sz="1200" kern="1200"/>
            <a:t>For continuity, Lisa, Brett/Mel, Me, Mindy, Tom are having joint discussions to keep the club going in a forward direction.</a:t>
          </a:r>
        </a:p>
      </dsp:txBody>
      <dsp:txXfrm>
        <a:off x="8142" y="3544778"/>
        <a:ext cx="1871846" cy="1123107"/>
      </dsp:txXfrm>
    </dsp:sp>
    <dsp:sp modelId="{5F90F24C-952B-41FA-A28E-7F7BC3AF473F}">
      <dsp:nvSpPr>
        <dsp:cNvPr id="0" name=""/>
        <dsp:cNvSpPr/>
      </dsp:nvSpPr>
      <dsp:spPr>
        <a:xfrm>
          <a:off x="2310514" y="3544778"/>
          <a:ext cx="1871846" cy="1123107"/>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722" tIns="96278" rIns="91722" bIns="96278" numCol="1" spcCol="1270" anchor="ctr" anchorCtr="0">
          <a:noAutofit/>
        </a:bodyPr>
        <a:lstStyle/>
        <a:p>
          <a:pPr marL="0" lvl="0" indent="0" algn="ctr" defTabSz="533400">
            <a:lnSpc>
              <a:spcPct val="90000"/>
            </a:lnSpc>
            <a:spcBef>
              <a:spcPct val="0"/>
            </a:spcBef>
            <a:spcAft>
              <a:spcPct val="35000"/>
            </a:spcAft>
            <a:buNone/>
          </a:pPr>
          <a:r>
            <a:rPr lang="en-US" sz="1200" kern="1200"/>
            <a:t>Rotary Tent and tables bought for awareness at events, along with invitation cards made to share</a:t>
          </a:r>
        </a:p>
      </dsp:txBody>
      <dsp:txXfrm>
        <a:off x="2310514" y="3544778"/>
        <a:ext cx="1871846" cy="11231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D2166B-3178-4BEF-9B8C-9C82EA7509D6}">
      <dsp:nvSpPr>
        <dsp:cNvPr id="0" name=""/>
        <dsp:cNvSpPr/>
      </dsp:nvSpPr>
      <dsp:spPr>
        <a:xfrm>
          <a:off x="2079292" y="641723"/>
          <a:ext cx="446511" cy="91440"/>
        </a:xfrm>
        <a:custGeom>
          <a:avLst/>
          <a:gdLst/>
          <a:ahLst/>
          <a:cxnLst/>
          <a:rect l="0" t="0" r="0" b="0"/>
          <a:pathLst>
            <a:path>
              <a:moveTo>
                <a:pt x="0" y="45720"/>
              </a:moveTo>
              <a:lnTo>
                <a:pt x="446511"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90620" y="685055"/>
        <a:ext cx="23855" cy="4775"/>
      </dsp:txXfrm>
    </dsp:sp>
    <dsp:sp modelId="{E7689DD0-1441-456F-A2E5-B0B7C10EA540}">
      <dsp:nvSpPr>
        <dsp:cNvPr id="0" name=""/>
        <dsp:cNvSpPr/>
      </dsp:nvSpPr>
      <dsp:spPr>
        <a:xfrm>
          <a:off x="6693" y="65123"/>
          <a:ext cx="2074399" cy="1244639"/>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47" tIns="106697" rIns="101647" bIns="106697" numCol="1" spcCol="1270" anchor="ctr" anchorCtr="0">
          <a:noAutofit/>
        </a:bodyPr>
        <a:lstStyle/>
        <a:p>
          <a:pPr marL="0" lvl="0" indent="0" algn="ctr" defTabSz="533400">
            <a:lnSpc>
              <a:spcPct val="90000"/>
            </a:lnSpc>
            <a:spcBef>
              <a:spcPct val="0"/>
            </a:spcBef>
            <a:spcAft>
              <a:spcPct val="35000"/>
            </a:spcAft>
            <a:buNone/>
          </a:pPr>
          <a:r>
            <a:rPr lang="en-US" sz="1200" kern="1200"/>
            <a:t>Ordered new Rotary T-Shirts for awareness at events; now ordering polos for marketing purposes</a:t>
          </a:r>
        </a:p>
      </dsp:txBody>
      <dsp:txXfrm>
        <a:off x="6693" y="65123"/>
        <a:ext cx="2074399" cy="1244639"/>
      </dsp:txXfrm>
    </dsp:sp>
    <dsp:sp modelId="{C9AFABF1-CA0D-47EF-AB59-3D3910C58E62}">
      <dsp:nvSpPr>
        <dsp:cNvPr id="0" name=""/>
        <dsp:cNvSpPr/>
      </dsp:nvSpPr>
      <dsp:spPr>
        <a:xfrm>
          <a:off x="4630803" y="641723"/>
          <a:ext cx="446511" cy="91440"/>
        </a:xfrm>
        <a:custGeom>
          <a:avLst/>
          <a:gdLst/>
          <a:ahLst/>
          <a:cxnLst/>
          <a:rect l="0" t="0" r="0" b="0"/>
          <a:pathLst>
            <a:path>
              <a:moveTo>
                <a:pt x="0" y="45720"/>
              </a:moveTo>
              <a:lnTo>
                <a:pt x="446511" y="45720"/>
              </a:lnTo>
            </a:path>
          </a:pathLst>
        </a:custGeom>
        <a:noFill/>
        <a:ln w="9525"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42131" y="685055"/>
        <a:ext cx="23855" cy="4775"/>
      </dsp:txXfrm>
    </dsp:sp>
    <dsp:sp modelId="{4483FAB2-FE8F-48A8-BE6A-E689812AB73D}">
      <dsp:nvSpPr>
        <dsp:cNvPr id="0" name=""/>
        <dsp:cNvSpPr/>
      </dsp:nvSpPr>
      <dsp:spPr>
        <a:xfrm>
          <a:off x="2558204" y="65123"/>
          <a:ext cx="2074399" cy="1244639"/>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47" tIns="106697" rIns="101647" bIns="106697" numCol="1" spcCol="1270" anchor="ctr" anchorCtr="0">
          <a:noAutofit/>
        </a:bodyPr>
        <a:lstStyle/>
        <a:p>
          <a:pPr marL="0" lvl="0" indent="0" algn="ctr" defTabSz="533400">
            <a:lnSpc>
              <a:spcPct val="90000"/>
            </a:lnSpc>
            <a:spcBef>
              <a:spcPct val="0"/>
            </a:spcBef>
            <a:spcAft>
              <a:spcPct val="35000"/>
            </a:spcAft>
            <a:buNone/>
          </a:pPr>
          <a:r>
            <a:rPr lang="en-US" sz="1200" kern="1200" dirty="0"/>
            <a:t>Sponsored 8 Veterans for </a:t>
          </a:r>
        </a:p>
        <a:p>
          <a:pPr marL="0" lvl="0" indent="0" algn="ctr" defTabSz="533400">
            <a:lnSpc>
              <a:spcPct val="90000"/>
            </a:lnSpc>
            <a:spcBef>
              <a:spcPct val="0"/>
            </a:spcBef>
            <a:spcAft>
              <a:spcPct val="35000"/>
            </a:spcAft>
            <a:buNone/>
          </a:pPr>
          <a:r>
            <a:rPr lang="en-US" sz="1200" kern="1200" dirty="0"/>
            <a:t>Queen City Flight of Honor </a:t>
          </a:r>
        </a:p>
      </dsp:txBody>
      <dsp:txXfrm>
        <a:off x="2558204" y="65123"/>
        <a:ext cx="2074399" cy="1244639"/>
      </dsp:txXfrm>
    </dsp:sp>
    <dsp:sp modelId="{085FAEC8-0168-4AC2-8BE2-3E8079983D61}">
      <dsp:nvSpPr>
        <dsp:cNvPr id="0" name=""/>
        <dsp:cNvSpPr/>
      </dsp:nvSpPr>
      <dsp:spPr>
        <a:xfrm>
          <a:off x="7182314" y="641723"/>
          <a:ext cx="446511" cy="91440"/>
        </a:xfrm>
        <a:custGeom>
          <a:avLst/>
          <a:gdLst/>
          <a:ahLst/>
          <a:cxnLst/>
          <a:rect l="0" t="0" r="0" b="0"/>
          <a:pathLst>
            <a:path>
              <a:moveTo>
                <a:pt x="0" y="45720"/>
              </a:moveTo>
              <a:lnTo>
                <a:pt x="446511" y="45720"/>
              </a:lnTo>
            </a:path>
          </a:pathLst>
        </a:custGeom>
        <a:noFill/>
        <a:ln w="9525"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93642" y="685055"/>
        <a:ext cx="23855" cy="4775"/>
      </dsp:txXfrm>
    </dsp:sp>
    <dsp:sp modelId="{96B5A972-1ED9-4470-838D-A141D7BF541E}">
      <dsp:nvSpPr>
        <dsp:cNvPr id="0" name=""/>
        <dsp:cNvSpPr/>
      </dsp:nvSpPr>
      <dsp:spPr>
        <a:xfrm>
          <a:off x="5109715" y="65123"/>
          <a:ext cx="2074399" cy="1244639"/>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47" tIns="106697" rIns="101647" bIns="106697" numCol="1" spcCol="1270" anchor="ctr" anchorCtr="0">
          <a:noAutofit/>
        </a:bodyPr>
        <a:lstStyle/>
        <a:p>
          <a:pPr marL="0" lvl="0" indent="0" algn="ctr" defTabSz="533400">
            <a:lnSpc>
              <a:spcPct val="90000"/>
            </a:lnSpc>
            <a:spcBef>
              <a:spcPct val="0"/>
            </a:spcBef>
            <a:spcAft>
              <a:spcPct val="35000"/>
            </a:spcAft>
            <a:buNone/>
          </a:pPr>
          <a:r>
            <a:rPr lang="en-US" sz="1200" kern="1200"/>
            <a:t>Brought in Sara Webb (LNHS) and discussions are in place to hopefully have an interact club next year!!</a:t>
          </a:r>
        </a:p>
      </dsp:txBody>
      <dsp:txXfrm>
        <a:off x="5109715" y="65123"/>
        <a:ext cx="2074399" cy="1244639"/>
      </dsp:txXfrm>
    </dsp:sp>
    <dsp:sp modelId="{03A681B7-1BFA-4A23-BF26-59F28735CD28}">
      <dsp:nvSpPr>
        <dsp:cNvPr id="0" name=""/>
        <dsp:cNvSpPr/>
      </dsp:nvSpPr>
      <dsp:spPr>
        <a:xfrm>
          <a:off x="1043893" y="1307963"/>
          <a:ext cx="7654532" cy="446511"/>
        </a:xfrm>
        <a:custGeom>
          <a:avLst/>
          <a:gdLst/>
          <a:ahLst/>
          <a:cxnLst/>
          <a:rect l="0" t="0" r="0" b="0"/>
          <a:pathLst>
            <a:path>
              <a:moveTo>
                <a:pt x="7654532" y="0"/>
              </a:moveTo>
              <a:lnTo>
                <a:pt x="7654532" y="240355"/>
              </a:lnTo>
              <a:lnTo>
                <a:pt x="0" y="240355"/>
              </a:lnTo>
              <a:lnTo>
                <a:pt x="0" y="446511"/>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9424" y="1528831"/>
        <a:ext cx="383469" cy="4775"/>
      </dsp:txXfrm>
    </dsp:sp>
    <dsp:sp modelId="{0481849D-AA53-44C5-9436-E504FD21A396}">
      <dsp:nvSpPr>
        <dsp:cNvPr id="0" name=""/>
        <dsp:cNvSpPr/>
      </dsp:nvSpPr>
      <dsp:spPr>
        <a:xfrm>
          <a:off x="7661226" y="65123"/>
          <a:ext cx="2074399" cy="1244639"/>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47" tIns="106697" rIns="101647" bIns="106697" numCol="1" spcCol="1270" anchor="ctr" anchorCtr="0">
          <a:noAutofit/>
        </a:bodyPr>
        <a:lstStyle/>
        <a:p>
          <a:pPr marL="0" lvl="0" indent="0" algn="ctr" defTabSz="533400">
            <a:lnSpc>
              <a:spcPct val="90000"/>
            </a:lnSpc>
            <a:spcBef>
              <a:spcPct val="0"/>
            </a:spcBef>
            <a:spcAft>
              <a:spcPct val="35000"/>
            </a:spcAft>
            <a:buNone/>
          </a:pPr>
          <a:r>
            <a:rPr lang="en-US" sz="1200" kern="1200" dirty="0"/>
            <a:t>First club in Iredell County</a:t>
          </a:r>
        </a:p>
        <a:p>
          <a:pPr marL="0" lvl="0" indent="0" algn="ctr" defTabSz="533400">
            <a:lnSpc>
              <a:spcPct val="90000"/>
            </a:lnSpc>
            <a:spcBef>
              <a:spcPct val="0"/>
            </a:spcBef>
            <a:spcAft>
              <a:spcPct val="35000"/>
            </a:spcAft>
            <a:buNone/>
          </a:pPr>
          <a:r>
            <a:rPr lang="en-US" sz="1200" kern="1200" dirty="0"/>
            <a:t>Installed TWO Peace Poles</a:t>
          </a:r>
        </a:p>
      </dsp:txBody>
      <dsp:txXfrm>
        <a:off x="7661226" y="65123"/>
        <a:ext cx="2074399" cy="1244639"/>
      </dsp:txXfrm>
    </dsp:sp>
    <dsp:sp modelId="{4930C778-F3D3-4527-99B3-A1B5F15CBB8A}">
      <dsp:nvSpPr>
        <dsp:cNvPr id="0" name=""/>
        <dsp:cNvSpPr/>
      </dsp:nvSpPr>
      <dsp:spPr>
        <a:xfrm>
          <a:off x="2079292" y="2363474"/>
          <a:ext cx="446511" cy="91440"/>
        </a:xfrm>
        <a:custGeom>
          <a:avLst/>
          <a:gdLst/>
          <a:ahLst/>
          <a:cxnLst/>
          <a:rect l="0" t="0" r="0" b="0"/>
          <a:pathLst>
            <a:path>
              <a:moveTo>
                <a:pt x="0" y="45720"/>
              </a:moveTo>
              <a:lnTo>
                <a:pt x="446511" y="45720"/>
              </a:lnTo>
            </a:path>
          </a:pathLst>
        </a:custGeom>
        <a:noFill/>
        <a:ln w="9525"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90620" y="2406806"/>
        <a:ext cx="23855" cy="4775"/>
      </dsp:txXfrm>
    </dsp:sp>
    <dsp:sp modelId="{E92ED60C-C4A9-437C-85BC-4EFF3A6726C0}">
      <dsp:nvSpPr>
        <dsp:cNvPr id="0" name=""/>
        <dsp:cNvSpPr/>
      </dsp:nvSpPr>
      <dsp:spPr>
        <a:xfrm>
          <a:off x="6693" y="1786874"/>
          <a:ext cx="2074399" cy="1244639"/>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47" tIns="106697" rIns="101647" bIns="106697" numCol="1" spcCol="1270" anchor="ctr" anchorCtr="0">
          <a:noAutofit/>
        </a:bodyPr>
        <a:lstStyle/>
        <a:p>
          <a:pPr marL="0" lvl="0" indent="0" algn="ctr" defTabSz="533400">
            <a:lnSpc>
              <a:spcPct val="90000"/>
            </a:lnSpc>
            <a:spcBef>
              <a:spcPct val="0"/>
            </a:spcBef>
            <a:spcAft>
              <a:spcPct val="35000"/>
            </a:spcAft>
            <a:buNone/>
          </a:pPr>
          <a:r>
            <a:rPr lang="en-US" sz="1200" kern="1200" dirty="0"/>
            <a:t>Club requested and Mayor declared World Polio Day October 24, 2025 – </a:t>
          </a:r>
        </a:p>
        <a:p>
          <a:pPr marL="0" lvl="0" indent="0" algn="ctr" defTabSz="533400">
            <a:lnSpc>
              <a:spcPct val="90000"/>
            </a:lnSpc>
            <a:spcBef>
              <a:spcPct val="0"/>
            </a:spcBef>
            <a:spcAft>
              <a:spcPct val="35000"/>
            </a:spcAft>
            <a:buNone/>
          </a:pPr>
          <a:r>
            <a:rPr lang="en-US" sz="1200" kern="1200" dirty="0"/>
            <a:t>Iredell County</a:t>
          </a:r>
        </a:p>
      </dsp:txBody>
      <dsp:txXfrm>
        <a:off x="6693" y="1786874"/>
        <a:ext cx="2074399" cy="1244639"/>
      </dsp:txXfrm>
    </dsp:sp>
    <dsp:sp modelId="{9DFCFC4A-88ED-421D-9042-F980E2BFC4C5}">
      <dsp:nvSpPr>
        <dsp:cNvPr id="0" name=""/>
        <dsp:cNvSpPr/>
      </dsp:nvSpPr>
      <dsp:spPr>
        <a:xfrm>
          <a:off x="4630803" y="2363474"/>
          <a:ext cx="446511" cy="91440"/>
        </a:xfrm>
        <a:custGeom>
          <a:avLst/>
          <a:gdLst/>
          <a:ahLst/>
          <a:cxnLst/>
          <a:rect l="0" t="0" r="0" b="0"/>
          <a:pathLst>
            <a:path>
              <a:moveTo>
                <a:pt x="0" y="45720"/>
              </a:moveTo>
              <a:lnTo>
                <a:pt x="446511"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42131" y="2406806"/>
        <a:ext cx="23855" cy="4775"/>
      </dsp:txXfrm>
    </dsp:sp>
    <dsp:sp modelId="{F0AD22E4-2BF0-466F-B403-B400B8AE2D46}">
      <dsp:nvSpPr>
        <dsp:cNvPr id="0" name=""/>
        <dsp:cNvSpPr/>
      </dsp:nvSpPr>
      <dsp:spPr>
        <a:xfrm>
          <a:off x="2558204" y="1786874"/>
          <a:ext cx="2074399" cy="1244639"/>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47" tIns="106697" rIns="101647" bIns="106697" numCol="1" spcCol="1270" anchor="ctr" anchorCtr="0">
          <a:noAutofit/>
        </a:bodyPr>
        <a:lstStyle/>
        <a:p>
          <a:pPr marL="0" lvl="0" indent="0" algn="ctr" defTabSz="533400">
            <a:lnSpc>
              <a:spcPct val="90000"/>
            </a:lnSpc>
            <a:spcBef>
              <a:spcPct val="0"/>
            </a:spcBef>
            <a:spcAft>
              <a:spcPct val="35000"/>
            </a:spcAft>
            <a:buNone/>
          </a:pPr>
          <a:r>
            <a:rPr lang="en-US" sz="1200" kern="1200"/>
            <a:t>Fondo Year 2 was a huge success - year 1 ($23,500) and year 2 ($43,500) - working on bigger event next year and getting Be Well Iredell to partner to bring it home closer.</a:t>
          </a:r>
        </a:p>
      </dsp:txBody>
      <dsp:txXfrm>
        <a:off x="2558204" y="1786874"/>
        <a:ext cx="2074399" cy="1244639"/>
      </dsp:txXfrm>
    </dsp:sp>
    <dsp:sp modelId="{7977415F-7DF7-4F8C-9218-45843776DD8E}">
      <dsp:nvSpPr>
        <dsp:cNvPr id="0" name=""/>
        <dsp:cNvSpPr/>
      </dsp:nvSpPr>
      <dsp:spPr>
        <a:xfrm>
          <a:off x="5109715" y="1786874"/>
          <a:ext cx="2074399" cy="1244639"/>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47" tIns="106697" rIns="101647" bIns="106697" numCol="1" spcCol="1270" anchor="ctr" anchorCtr="0">
          <a:noAutofit/>
        </a:bodyPr>
        <a:lstStyle/>
        <a:p>
          <a:pPr marL="0" lvl="0" indent="0" algn="ctr" defTabSz="533400">
            <a:lnSpc>
              <a:spcPct val="90000"/>
            </a:lnSpc>
            <a:spcBef>
              <a:spcPct val="0"/>
            </a:spcBef>
            <a:spcAft>
              <a:spcPct val="35000"/>
            </a:spcAft>
            <a:buNone/>
          </a:pPr>
          <a:r>
            <a:rPr lang="en-US" sz="1200" kern="1200" dirty="0"/>
            <a:t>20 of 20 goals were achieved for Rotary Citation</a:t>
          </a:r>
        </a:p>
      </dsp:txBody>
      <dsp:txXfrm>
        <a:off x="5109715" y="1786874"/>
        <a:ext cx="2074399" cy="124463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512702C3-22D9-4794-8F2E-A317A441AE97}" type="datetimeFigureOut">
              <a:rPr lang="en-US" smtClean="0"/>
              <a:t>6/24/2025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270FE77-7EDA-470B-92FC-C9E6E17F21A1}" type="slidenum">
              <a:rPr lang="en-US" smtClean="0"/>
              <a:t>‹#›</a:t>
            </a:fld>
            <a:endParaRPr lang="en-US"/>
          </a:p>
        </p:txBody>
      </p:sp>
    </p:spTree>
    <p:extLst>
      <p:ext uri="{BB962C8B-B14F-4D97-AF65-F5344CB8AC3E}">
        <p14:creationId xmlns:p14="http://schemas.microsoft.com/office/powerpoint/2010/main" val="657099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70FE77-7EDA-470B-92FC-C9E6E17F21A1}" type="slidenum">
              <a:rPr lang="en-US" smtClean="0"/>
              <a:t>1</a:t>
            </a:fld>
            <a:endParaRPr lang="en-US"/>
          </a:p>
        </p:txBody>
      </p:sp>
    </p:spTree>
    <p:extLst>
      <p:ext uri="{BB962C8B-B14F-4D97-AF65-F5344CB8AC3E}">
        <p14:creationId xmlns:p14="http://schemas.microsoft.com/office/powerpoint/2010/main" val="2418435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70FE77-7EDA-470B-92FC-C9E6E17F21A1}" type="slidenum">
              <a:rPr lang="en-US" smtClean="0"/>
              <a:t>16</a:t>
            </a:fld>
            <a:endParaRPr lang="en-US"/>
          </a:p>
        </p:txBody>
      </p:sp>
    </p:spTree>
    <p:extLst>
      <p:ext uri="{BB962C8B-B14F-4D97-AF65-F5344CB8AC3E}">
        <p14:creationId xmlns:p14="http://schemas.microsoft.com/office/powerpoint/2010/main" val="1999969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70FE77-7EDA-470B-92FC-C9E6E17F21A1}" type="slidenum">
              <a:rPr lang="en-US" smtClean="0"/>
              <a:t>33</a:t>
            </a:fld>
            <a:endParaRPr lang="en-US"/>
          </a:p>
        </p:txBody>
      </p:sp>
    </p:spTree>
    <p:extLst>
      <p:ext uri="{BB962C8B-B14F-4D97-AF65-F5344CB8AC3E}">
        <p14:creationId xmlns:p14="http://schemas.microsoft.com/office/powerpoint/2010/main" val="2965996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buNone/>
            </a:pPr>
            <a:endParaRPr lang="en-US" sz="1100" dirty="0">
              <a:effectLst/>
              <a:latin typeface="Calibri" panose="020F0502020204030204" pitchFamily="34" charset="0"/>
            </a:endParaRPr>
          </a:p>
          <a:p>
            <a:pPr marL="742950" lvl="1" indent="-285750" rtl="0" fontAlgn="ctr">
              <a:buFont typeface="+mj-lt"/>
              <a:buAutoNum type="arabicPeriod"/>
            </a:pPr>
            <a:r>
              <a:rPr lang="en-US" sz="1100" b="0" i="0" dirty="0">
                <a:effectLst/>
                <a:latin typeface="Calibri" panose="020F0502020204030204" pitchFamily="34" charset="0"/>
              </a:rPr>
              <a:t>Scariest Moment:  Prior to my year starting - like a long time before - Chris Nichols told me that something "always" happens" during a President's year - not to worry.  </a:t>
            </a:r>
          </a:p>
          <a:p>
            <a:pPr marL="1143000" lvl="2" indent="-228600" rtl="0" fontAlgn="ctr">
              <a:buFont typeface="+mj-lt"/>
              <a:buAutoNum type="alphaLcPeriod"/>
            </a:pPr>
            <a:r>
              <a:rPr lang="en-US" sz="1100" b="0" i="0" dirty="0">
                <a:effectLst/>
                <a:latin typeface="Calibri" panose="020F0502020204030204" pitchFamily="34" charset="0"/>
              </a:rPr>
              <a:t>Then I went the whole year until 6/12 and had two speakers show up (confused Tom and Tom)</a:t>
            </a:r>
          </a:p>
          <a:p>
            <a:pPr marL="742950" lvl="1" indent="-285750" rtl="0" fontAlgn="ctr">
              <a:buFont typeface="+mj-lt"/>
              <a:buAutoNum type="arabicPeriod"/>
            </a:pPr>
            <a:r>
              <a:rPr lang="en-US" sz="1100" b="0" i="0" dirty="0">
                <a:effectLst/>
                <a:latin typeface="Calibri" panose="020F0502020204030204" pitchFamily="34" charset="0"/>
              </a:rPr>
              <a:t>Worst Moment:  Chicken meltdown - got the wrong clamshells (for the 3rd time over to Sams &amp; BJS) at 8 am prior to the first chickens coming off the grill.</a:t>
            </a:r>
          </a:p>
          <a:p>
            <a:pPr marL="742950" lvl="1" indent="-285750" rtl="0" fontAlgn="ctr">
              <a:buFont typeface="+mj-lt"/>
              <a:buAutoNum type="arabicPeriod"/>
            </a:pPr>
            <a:r>
              <a:rPr lang="en-US" sz="1100" b="0" i="0" dirty="0">
                <a:effectLst/>
                <a:latin typeface="Calibri" panose="020F0502020204030204" pitchFamily="34" charset="0"/>
              </a:rPr>
              <a:t>Most memorable:  Veterans Breakfast: Rockie Lynne Veterans Song when he asked all of the Vietnam vets to come up so everyone could give them an appropriate welcome home and thank them for their service.</a:t>
            </a:r>
          </a:p>
          <a:p>
            <a:pPr marL="742950" lvl="1" indent="-285750" rtl="0" fontAlgn="ctr">
              <a:buFont typeface="+mj-lt"/>
              <a:buAutoNum type="arabicPeriod"/>
            </a:pPr>
            <a:r>
              <a:rPr lang="en-US" sz="1100" b="0" i="0" dirty="0">
                <a:effectLst/>
                <a:latin typeface="Calibri" panose="020F0502020204030204" pitchFamily="34" charset="0"/>
              </a:rPr>
              <a:t>Most embarrassing moment:  Called Stewart Ervin the wrong name - Spencer  not Stewart - he quit.</a:t>
            </a:r>
          </a:p>
          <a:p>
            <a:pPr marL="742950" lvl="1" indent="-285750" rtl="0" fontAlgn="ctr">
              <a:buFont typeface="+mj-lt"/>
              <a:buAutoNum type="arabicPeriod"/>
            </a:pPr>
            <a:r>
              <a:rPr lang="en-US" sz="1100" b="0" i="0" dirty="0">
                <a:effectLst/>
                <a:latin typeface="Calibri" panose="020F0502020204030204" pitchFamily="34" charset="0"/>
              </a:rPr>
              <a:t>Most proud:  When Anna Kate came home and told her Mom about the family that they served with during Rise Against Hunger.</a:t>
            </a:r>
          </a:p>
          <a:p>
            <a:pPr marL="742950" lvl="1" indent="-285750" rtl="0" fontAlgn="ctr">
              <a:buFont typeface="+mj-lt"/>
              <a:buAutoNum type="arabicPeriod"/>
            </a:pPr>
            <a:r>
              <a:rPr lang="en-US" sz="1100" b="0" i="0" dirty="0">
                <a:effectLst/>
                <a:latin typeface="Calibri" panose="020F0502020204030204" pitchFamily="34" charset="0"/>
              </a:rPr>
              <a:t>Biggest accomplishment: 501c3 and peace poles</a:t>
            </a:r>
          </a:p>
          <a:p>
            <a:pPr marL="742950" lvl="1" indent="-285750" rtl="0" fontAlgn="ctr">
              <a:buFont typeface="+mj-lt"/>
              <a:buAutoNum type="arabicPeriod"/>
            </a:pPr>
            <a:r>
              <a:rPr lang="en-US" sz="1100" b="0" i="0" dirty="0">
                <a:effectLst/>
                <a:latin typeface="Calibri" panose="020F0502020204030204" pitchFamily="34" charset="0"/>
              </a:rPr>
              <a:t>Funniest Moment:  The text threads </a:t>
            </a:r>
          </a:p>
          <a:p>
            <a:endParaRPr lang="en-US" dirty="0"/>
          </a:p>
        </p:txBody>
      </p:sp>
      <p:sp>
        <p:nvSpPr>
          <p:cNvPr id="4" name="Slide Number Placeholder 3"/>
          <p:cNvSpPr>
            <a:spLocks noGrp="1"/>
          </p:cNvSpPr>
          <p:nvPr>
            <p:ph type="sldNum" sz="quarter" idx="5"/>
          </p:nvPr>
        </p:nvSpPr>
        <p:spPr/>
        <p:txBody>
          <a:bodyPr/>
          <a:lstStyle/>
          <a:p>
            <a:fld id="{5270FE77-7EDA-470B-92FC-C9E6E17F21A1}" type="slidenum">
              <a:rPr lang="en-US" smtClean="0"/>
              <a:t>35</a:t>
            </a:fld>
            <a:endParaRPr lang="en-US"/>
          </a:p>
        </p:txBody>
      </p:sp>
    </p:spTree>
    <p:extLst>
      <p:ext uri="{BB962C8B-B14F-4D97-AF65-F5344CB8AC3E}">
        <p14:creationId xmlns:p14="http://schemas.microsoft.com/office/powerpoint/2010/main" val="1973682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70FE77-7EDA-470B-92FC-C9E6E17F21A1}" type="slidenum">
              <a:rPr lang="en-US" smtClean="0"/>
              <a:t>38</a:t>
            </a:fld>
            <a:endParaRPr lang="en-US"/>
          </a:p>
        </p:txBody>
      </p:sp>
    </p:spTree>
    <p:extLst>
      <p:ext uri="{BB962C8B-B14F-4D97-AF65-F5344CB8AC3E}">
        <p14:creationId xmlns:p14="http://schemas.microsoft.com/office/powerpoint/2010/main" val="472239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C3BD54-29B9-3D42-B178-776ED395AA85}" type="datetimeFigureOut">
              <a:rPr lang="en-US" smtClean="0"/>
              <a:pPr/>
              <a:t>6/24/2025</a:t>
            </a:fld>
            <a:endParaRPr lang="en-US" sz="1400"/>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1311096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C3BD54-29B9-3D42-B178-776ED395AA85}" type="datetimeFigureOut">
              <a:rPr lang="en-US" smtClean="0"/>
              <a:pPr/>
              <a:t>6/24/2025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BB3423-611C-6944-BA94-F2572F362413}" type="slidenum">
              <a:rPr lang="en-US" smtClean="0"/>
              <a:pPr/>
              <a:t>‹#›</a:t>
            </a:fld>
            <a:endParaRPr lang="en-US"/>
          </a:p>
        </p:txBody>
      </p:sp>
    </p:spTree>
    <p:extLst>
      <p:ext uri="{BB962C8B-B14F-4D97-AF65-F5344CB8AC3E}">
        <p14:creationId xmlns:p14="http://schemas.microsoft.com/office/powerpoint/2010/main" val="4190767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C3BD54-29B9-3D42-B178-776ED395AA85}" type="datetimeFigureOut">
              <a:rPr lang="en-US" smtClean="0"/>
              <a:pPr/>
              <a:t>6/24/2025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BB3423-611C-6944-BA94-F2572F362413}" type="slidenum">
              <a:rPr lang="en-US" smtClean="0"/>
              <a:pPr/>
              <a:t>‹#›</a:t>
            </a:fld>
            <a:endParaRPr lang="en-US"/>
          </a:p>
        </p:txBody>
      </p:sp>
    </p:spTree>
    <p:extLst>
      <p:ext uri="{BB962C8B-B14F-4D97-AF65-F5344CB8AC3E}">
        <p14:creationId xmlns:p14="http://schemas.microsoft.com/office/powerpoint/2010/main" val="4019273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C3BD54-29B9-3D42-B178-776ED395AA85}" type="datetimeFigureOut">
              <a:rPr lang="en-US" smtClean="0"/>
              <a:pPr/>
              <a:t>6/24/2025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BB3423-611C-6944-BA94-F2572F362413}" type="slidenum">
              <a:rPr lang="en-US" smtClean="0"/>
              <a:pPr/>
              <a:t>‹#›</a:t>
            </a:fld>
            <a:endParaRPr lang="en-US"/>
          </a:p>
        </p:txBody>
      </p:sp>
    </p:spTree>
    <p:extLst>
      <p:ext uri="{BB962C8B-B14F-4D97-AF65-F5344CB8AC3E}">
        <p14:creationId xmlns:p14="http://schemas.microsoft.com/office/powerpoint/2010/main" val="3484819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C3BD54-29B9-3D42-B178-776ED395AA85}" type="datetimeFigureOut">
              <a:rPr lang="en-US" smtClean="0"/>
              <a:pPr/>
              <a:t>6/24/2025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BB3423-611C-6944-BA94-F2572F362413}" type="slidenum">
              <a:rPr lang="en-US" smtClean="0"/>
              <a:pPr/>
              <a:t>‹#›</a:t>
            </a:fld>
            <a:endParaRPr lang="en-US"/>
          </a:p>
        </p:txBody>
      </p:sp>
    </p:spTree>
    <p:extLst>
      <p:ext uri="{BB962C8B-B14F-4D97-AF65-F5344CB8AC3E}">
        <p14:creationId xmlns:p14="http://schemas.microsoft.com/office/powerpoint/2010/main" val="4259186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C3BD54-29B9-3D42-B178-776ED395AA85}" type="datetimeFigureOut">
              <a:rPr lang="en-US" smtClean="0"/>
              <a:pPr/>
              <a:t>6/24/2025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BB3423-611C-6944-BA94-F2572F362413}" type="slidenum">
              <a:rPr lang="en-US" smtClean="0"/>
              <a:pPr/>
              <a:t>‹#›</a:t>
            </a:fld>
            <a:endParaRPr lang="en-US"/>
          </a:p>
        </p:txBody>
      </p:sp>
    </p:spTree>
    <p:extLst>
      <p:ext uri="{BB962C8B-B14F-4D97-AF65-F5344CB8AC3E}">
        <p14:creationId xmlns:p14="http://schemas.microsoft.com/office/powerpoint/2010/main" val="927711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C3BD54-29B9-3D42-B178-776ED395AA85}" type="datetimeFigureOut">
              <a:rPr lang="en-US" smtClean="0"/>
              <a:pPr/>
              <a:t>6/24/2025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BB3423-611C-6944-BA94-F2572F362413}" type="slidenum">
              <a:rPr lang="en-US" smtClean="0"/>
              <a:pPr/>
              <a:t>‹#›</a:t>
            </a:fld>
            <a:endParaRPr lang="en-US"/>
          </a:p>
        </p:txBody>
      </p:sp>
    </p:spTree>
    <p:extLst>
      <p:ext uri="{BB962C8B-B14F-4D97-AF65-F5344CB8AC3E}">
        <p14:creationId xmlns:p14="http://schemas.microsoft.com/office/powerpoint/2010/main" val="784427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3BD54-29B9-3D42-B178-776ED395AA85}"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3123777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3BD54-29B9-3D42-B178-776ED395AA85}"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3342833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3BD54-29B9-3D42-B178-776ED395AA85}"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50911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C3BD54-29B9-3D42-B178-776ED395AA85}"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1943502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C3BD54-29B9-3D42-B178-776ED395AA85}"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1058017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C3BD54-29B9-3D42-B178-776ED395AA85}" type="datetimeFigureOut">
              <a:rPr lang="en-US" smtClean="0"/>
              <a:t>6/24/2025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3571956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C3BD54-29B9-3D42-B178-776ED395AA85}" type="datetimeFigureOut">
              <a:rPr lang="en-US" smtClean="0"/>
              <a:t>6/24/2025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2244274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C3BD54-29B9-3D42-B178-776ED395AA85}" type="datetimeFigureOut">
              <a:rPr lang="en-US" smtClean="0"/>
              <a:t>6/24/2025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3276112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C3BD54-29B9-3D42-B178-776ED395AA85}"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2275091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C3BD54-29B9-3D42-B178-776ED395AA85}"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2862885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3C3BD54-29B9-3D42-B178-776ED395AA85}" type="datetimeFigureOut">
              <a:rPr lang="en-US" smtClean="0"/>
              <a:pPr/>
              <a:t>6/24/2025</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6BB3423-611C-6944-BA94-F2572F362413}" type="slidenum">
              <a:rPr lang="en-US" smtClean="0"/>
              <a:pPr/>
              <a:t>‹#›</a:t>
            </a:fld>
            <a:endParaRPr lang="en-US"/>
          </a:p>
        </p:txBody>
      </p:sp>
    </p:spTree>
    <p:extLst>
      <p:ext uri="{BB962C8B-B14F-4D97-AF65-F5344CB8AC3E}">
        <p14:creationId xmlns:p14="http://schemas.microsoft.com/office/powerpoint/2010/main" val="404888783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hyperlink" Target="https://youtu.be/zqfyztkYP2U" TargetMode="External"/><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jp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cid:7ccb6f08-35d8-48fd-b1c5-645803cafe31@namprd19.prod.outlook.com" TargetMode="External"/><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uw2eitx9Ly0?feature=oembed" TargetMode="Externa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3FB8-D371-F9B1-B2DA-E7CB8E877BCE}"/>
              </a:ext>
            </a:extLst>
          </p:cNvPr>
          <p:cNvSpPr>
            <a:spLocks noGrp="1"/>
          </p:cNvSpPr>
          <p:nvPr>
            <p:ph type="ctrTitle"/>
          </p:nvPr>
        </p:nvSpPr>
        <p:spPr>
          <a:xfrm>
            <a:off x="5072798" y="1264440"/>
            <a:ext cx="6362291" cy="3186061"/>
          </a:xfrm>
        </p:spPr>
        <p:txBody>
          <a:bodyPr>
            <a:noAutofit/>
          </a:bodyPr>
          <a:lstStyle/>
          <a:p>
            <a:r>
              <a:rPr lang="en-US" sz="11500" dirty="0">
                <a:latin typeface="Rastanty Cortez" panose="02000506000000020003" pitchFamily="2" charset="0"/>
                <a:cs typeface="Dreaming Outloud Pro" panose="03050502040302030504" pitchFamily="66" charset="0"/>
              </a:rPr>
              <a:t>A year of Rotary </a:t>
            </a:r>
            <a:br>
              <a:rPr lang="en-US" sz="11500" dirty="0">
                <a:latin typeface="Rastanty Cortez" panose="02000506000000020003" pitchFamily="2" charset="0"/>
                <a:cs typeface="Dreaming Outloud Pro" panose="03050502040302030504" pitchFamily="66" charset="0"/>
              </a:rPr>
            </a:br>
            <a:r>
              <a:rPr lang="en-US" sz="11500" dirty="0">
                <a:latin typeface="Rastanty Cortez" panose="02000506000000020003" pitchFamily="2" charset="0"/>
                <a:cs typeface="Dreaming Outloud Pro" panose="03050502040302030504" pitchFamily="66" charset="0"/>
              </a:rPr>
              <a:t>2024-2025</a:t>
            </a:r>
          </a:p>
        </p:txBody>
      </p:sp>
      <p:pic>
        <p:nvPicPr>
          <p:cNvPr id="12" name="Picture 11" descr="A close up of a logo&#10;&#10;AI-generated content may be incorrect.">
            <a:extLst>
              <a:ext uri="{FF2B5EF4-FFF2-40B4-BE49-F238E27FC236}">
                <a16:creationId xmlns:a16="http://schemas.microsoft.com/office/drawing/2014/main" id="{3F0BA37D-3DA8-186F-8D08-CA6C7088C4C4}"/>
              </a:ext>
            </a:extLst>
          </p:cNvPr>
          <p:cNvPicPr>
            <a:picLocks noChangeAspect="1"/>
          </p:cNvPicPr>
          <p:nvPr/>
        </p:nvPicPr>
        <p:blipFill>
          <a:blip r:embed="rId4"/>
          <a:stretch>
            <a:fillRect/>
          </a:stretch>
        </p:blipFill>
        <p:spPr>
          <a:xfrm>
            <a:off x="654345" y="671040"/>
            <a:ext cx="3982088" cy="2468533"/>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15" name="Picture 14" descr="A close-up of a body of water&#10;&#10;AI-generated content may be incorrect.">
            <a:extLst>
              <a:ext uri="{FF2B5EF4-FFF2-40B4-BE49-F238E27FC236}">
                <a16:creationId xmlns:a16="http://schemas.microsoft.com/office/drawing/2014/main" id="{8B2811BC-9B36-D06F-A2D6-CD5B0AC4C774}"/>
              </a:ext>
            </a:extLst>
          </p:cNvPr>
          <p:cNvPicPr>
            <a:picLocks noChangeAspect="1"/>
          </p:cNvPicPr>
          <p:nvPr/>
        </p:nvPicPr>
        <p:blipFill>
          <a:blip r:embed="rId5"/>
          <a:stretch>
            <a:fillRect/>
          </a:stretch>
        </p:blipFill>
        <p:spPr>
          <a:xfrm>
            <a:off x="654345" y="3562111"/>
            <a:ext cx="3982088" cy="2180193"/>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4" name="Picture 3">
            <a:extLst>
              <a:ext uri="{FF2B5EF4-FFF2-40B4-BE49-F238E27FC236}">
                <a16:creationId xmlns:a16="http://schemas.microsoft.com/office/drawing/2014/main" id="{0166F125-85BD-D9E2-75A6-3BD73B788176}"/>
              </a:ext>
            </a:extLst>
          </p:cNvPr>
          <p:cNvPicPr>
            <a:picLocks noChangeAspect="1"/>
          </p:cNvPicPr>
          <p:nvPr/>
        </p:nvPicPr>
        <p:blipFill>
          <a:blip r:embed="rId6"/>
          <a:stretch>
            <a:fillRect/>
          </a:stretch>
        </p:blipFill>
        <p:spPr>
          <a:xfrm>
            <a:off x="9267936" y="4885671"/>
            <a:ext cx="2515787" cy="1864547"/>
          </a:xfrm>
          <a:prstGeom prst="rect">
            <a:avLst/>
          </a:prstGeom>
          <a:ln>
            <a:noFill/>
          </a:ln>
          <a:effectLst>
            <a:softEdge rad="112500"/>
          </a:effectLst>
        </p:spPr>
      </p:pic>
    </p:spTree>
    <p:extLst>
      <p:ext uri="{BB962C8B-B14F-4D97-AF65-F5344CB8AC3E}">
        <p14:creationId xmlns:p14="http://schemas.microsoft.com/office/powerpoint/2010/main" val="11429290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hef in a kitchen&#10;&#10;AI-generated content may be incorrect.">
            <a:extLst>
              <a:ext uri="{FF2B5EF4-FFF2-40B4-BE49-F238E27FC236}">
                <a16:creationId xmlns:a16="http://schemas.microsoft.com/office/drawing/2014/main" id="{55349EE6-37EE-7363-1939-24174BAB2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49" y="714329"/>
            <a:ext cx="3122143" cy="2333929"/>
          </a:xfrm>
          <a:prstGeom prst="rect">
            <a:avLst/>
          </a:prstGeom>
        </p:spPr>
      </p:pic>
      <p:sp>
        <p:nvSpPr>
          <p:cNvPr id="61" name="Rectangle 60">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posing for a photo&#10;&#10;AI-generated content may be incorrect.">
            <a:extLst>
              <a:ext uri="{FF2B5EF4-FFF2-40B4-BE49-F238E27FC236}">
                <a16:creationId xmlns:a16="http://schemas.microsoft.com/office/drawing/2014/main" id="{86724779-8548-9D88-27C1-D7E138E4A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928" y="3748194"/>
            <a:ext cx="3014184" cy="2471631"/>
          </a:xfrm>
          <a:prstGeom prst="rect">
            <a:avLst/>
          </a:prstGeom>
        </p:spPr>
      </p:pic>
      <p:sp>
        <p:nvSpPr>
          <p:cNvPr id="63" name="Rectangle 62">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wo men wearing aprons standing in a kitchen&#10;&#10;AI-generated content may be incorrect.">
            <a:extLst>
              <a:ext uri="{FF2B5EF4-FFF2-40B4-BE49-F238E27FC236}">
                <a16:creationId xmlns:a16="http://schemas.microsoft.com/office/drawing/2014/main" id="{C0B3A5FB-7574-048B-3BEC-4D9FB7B12D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676" y="1267428"/>
            <a:ext cx="3252903" cy="4337204"/>
          </a:xfrm>
          <a:prstGeom prst="rect">
            <a:avLst/>
          </a:prstGeom>
        </p:spPr>
      </p:pic>
      <p:sp>
        <p:nvSpPr>
          <p:cNvPr id="65" name="Rectangle 64">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group of people posing for a photo&#10;&#10;AI-generated content may be incorrect.">
            <a:extLst>
              <a:ext uri="{FF2B5EF4-FFF2-40B4-BE49-F238E27FC236}">
                <a16:creationId xmlns:a16="http://schemas.microsoft.com/office/drawing/2014/main" id="{08301263-79ED-29BE-D475-6F68A41FB95C}"/>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l="7936" r="7936"/>
          <a:stretch>
            <a:fillRect/>
          </a:stretch>
        </p:blipFill>
        <p:spPr>
          <a:xfrm>
            <a:off x="8313518" y="1168222"/>
            <a:ext cx="3252903" cy="4535615"/>
          </a:xfrm>
          <a:prstGeom prst="rect">
            <a:avLst/>
          </a:prstGeom>
        </p:spPr>
      </p:pic>
      <p:pic>
        <p:nvPicPr>
          <p:cNvPr id="14" name="Picture 13">
            <a:extLst>
              <a:ext uri="{FF2B5EF4-FFF2-40B4-BE49-F238E27FC236}">
                <a16:creationId xmlns:a16="http://schemas.microsoft.com/office/drawing/2014/main" id="{E36A0F95-2274-8F2F-3C2D-172A2CF2A9A1}"/>
              </a:ext>
            </a:extLst>
          </p:cNvPr>
          <p:cNvPicPr>
            <a:picLocks noChangeAspect="1"/>
          </p:cNvPicPr>
          <p:nvPr/>
        </p:nvPicPr>
        <p:blipFill>
          <a:blip r:embed="rId6"/>
          <a:stretch>
            <a:fillRect/>
          </a:stretch>
        </p:blipFill>
        <p:spPr>
          <a:xfrm>
            <a:off x="4527459" y="714329"/>
            <a:ext cx="2934109" cy="1800476"/>
          </a:xfrm>
          <a:prstGeom prst="rect">
            <a:avLst/>
          </a:prstGeom>
        </p:spPr>
      </p:pic>
    </p:spTree>
    <p:extLst>
      <p:ext uri="{BB962C8B-B14F-4D97-AF65-F5344CB8AC3E}">
        <p14:creationId xmlns:p14="http://schemas.microsoft.com/office/powerpoint/2010/main" val="255487104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E592BF-D7F2-E01D-9A22-861E36865207}"/>
              </a:ext>
            </a:extLst>
          </p:cNvPr>
          <p:cNvPicPr>
            <a:picLocks noChangeAspect="1"/>
          </p:cNvPicPr>
          <p:nvPr/>
        </p:nvPicPr>
        <p:blipFill>
          <a:blip r:embed="rId2"/>
          <a:srcRect t="29605" r="-1" b="27291"/>
          <a:stretch>
            <a:fillRect/>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7" name="Picture 6">
            <a:extLst>
              <a:ext uri="{FF2B5EF4-FFF2-40B4-BE49-F238E27FC236}">
                <a16:creationId xmlns:a16="http://schemas.microsoft.com/office/drawing/2014/main" id="{EAEF3292-0315-60A4-BB38-6D87DB643342}"/>
              </a:ext>
            </a:extLst>
          </p:cNvPr>
          <p:cNvPicPr>
            <a:picLocks noChangeAspect="1"/>
          </p:cNvPicPr>
          <p:nvPr/>
        </p:nvPicPr>
        <p:blipFill>
          <a:blip r:embed="rId3"/>
          <a:srcRect b="18951"/>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5" name="Picture 4">
            <a:extLst>
              <a:ext uri="{FF2B5EF4-FFF2-40B4-BE49-F238E27FC236}">
                <a16:creationId xmlns:a16="http://schemas.microsoft.com/office/drawing/2014/main" id="{4B6EDE25-2CDA-7CA3-4246-88FDEEC9579A}"/>
              </a:ext>
            </a:extLst>
          </p:cNvPr>
          <p:cNvPicPr>
            <a:picLocks noChangeAspect="1"/>
          </p:cNvPicPr>
          <p:nvPr/>
        </p:nvPicPr>
        <p:blipFill>
          <a:blip r:embed="rId4"/>
          <a:srcRect l="9616" r="11337"/>
          <a:stretch>
            <a:fillRect/>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pic>
        <p:nvPicPr>
          <p:cNvPr id="9" name="Picture 8">
            <a:extLst>
              <a:ext uri="{FF2B5EF4-FFF2-40B4-BE49-F238E27FC236}">
                <a16:creationId xmlns:a16="http://schemas.microsoft.com/office/drawing/2014/main" id="{914C11D2-F205-FB78-EC49-BFB1211802E0}"/>
              </a:ext>
            </a:extLst>
          </p:cNvPr>
          <p:cNvPicPr>
            <a:picLocks noChangeAspect="1"/>
          </p:cNvPicPr>
          <p:nvPr/>
        </p:nvPicPr>
        <p:blipFill>
          <a:blip r:embed="rId5"/>
          <a:stretch>
            <a:fillRect/>
          </a:stretch>
        </p:blipFill>
        <p:spPr>
          <a:xfrm>
            <a:off x="882735" y="4040505"/>
            <a:ext cx="4104902" cy="2551893"/>
          </a:xfrm>
          <a:prstGeom prst="rect">
            <a:avLst/>
          </a:prstGeom>
          <a:ln>
            <a:noFill/>
          </a:ln>
          <a:effectLst>
            <a:softEdge rad="112500"/>
          </a:effectLst>
        </p:spPr>
      </p:pic>
    </p:spTree>
    <p:extLst>
      <p:ext uri="{BB962C8B-B14F-4D97-AF65-F5344CB8AC3E}">
        <p14:creationId xmlns:p14="http://schemas.microsoft.com/office/powerpoint/2010/main" val="24789397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37D6AC2B-AD70-3C37-8B83-3F19DB915761}"/>
              </a:ext>
            </a:extLst>
          </p:cNvPr>
          <p:cNvPicPr>
            <a:picLocks noChangeAspect="1"/>
          </p:cNvPicPr>
          <p:nvPr/>
        </p:nvPicPr>
        <p:blipFill>
          <a:blip r:embed="rId2"/>
          <a:srcRect l="5210" r="5207" b="-3"/>
          <a:stretch>
            <a:fillRect/>
          </a:stretch>
        </p:blipFill>
        <p:spPr>
          <a:xfrm>
            <a:off x="192528" y="171716"/>
            <a:ext cx="3793268" cy="6514565"/>
          </a:xfrm>
          <a:prstGeom prst="rect">
            <a:avLst/>
          </a:prstGeom>
        </p:spPr>
      </p:pic>
      <p:pic>
        <p:nvPicPr>
          <p:cNvPr id="9" name="Picture 8">
            <a:extLst>
              <a:ext uri="{FF2B5EF4-FFF2-40B4-BE49-F238E27FC236}">
                <a16:creationId xmlns:a16="http://schemas.microsoft.com/office/drawing/2014/main" id="{BB83699A-2431-C8B9-2B18-25C95A2BDE4A}"/>
              </a:ext>
            </a:extLst>
          </p:cNvPr>
          <p:cNvPicPr>
            <a:picLocks noChangeAspect="1"/>
          </p:cNvPicPr>
          <p:nvPr/>
        </p:nvPicPr>
        <p:blipFill>
          <a:blip r:embed="rId3"/>
          <a:srcRect r="-1" b="10109"/>
          <a:stretch>
            <a:fillRect/>
          </a:stretch>
        </p:blipFill>
        <p:spPr>
          <a:xfrm>
            <a:off x="4184538" y="171716"/>
            <a:ext cx="3822924" cy="6514565"/>
          </a:xfrm>
          <a:prstGeom prst="rect">
            <a:avLst/>
          </a:prstGeom>
        </p:spPr>
      </p:pic>
      <p:pic>
        <p:nvPicPr>
          <p:cNvPr id="7" name="Picture 6">
            <a:extLst>
              <a:ext uri="{FF2B5EF4-FFF2-40B4-BE49-F238E27FC236}">
                <a16:creationId xmlns:a16="http://schemas.microsoft.com/office/drawing/2014/main" id="{A4C402C5-6E14-F214-1C90-8587DF541B3C}"/>
              </a:ext>
            </a:extLst>
          </p:cNvPr>
          <p:cNvPicPr>
            <a:picLocks noChangeAspect="1"/>
          </p:cNvPicPr>
          <p:nvPr/>
        </p:nvPicPr>
        <p:blipFill>
          <a:blip r:embed="rId4"/>
          <a:srcRect l="9010" r="11103" b="-3"/>
          <a:stretch>
            <a:fillRect/>
          </a:stretch>
        </p:blipFill>
        <p:spPr>
          <a:xfrm>
            <a:off x="8188032" y="171716"/>
            <a:ext cx="3799007" cy="6514565"/>
          </a:xfrm>
          <a:prstGeom prst="rect">
            <a:avLst/>
          </a:prstGeom>
        </p:spPr>
      </p:pic>
    </p:spTree>
    <p:extLst>
      <p:ext uri="{BB962C8B-B14F-4D97-AF65-F5344CB8AC3E}">
        <p14:creationId xmlns:p14="http://schemas.microsoft.com/office/powerpoint/2010/main" val="16989598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B7D1EA-AD6A-B110-E6EC-B40D1650E02A}"/>
              </a:ext>
            </a:extLst>
          </p:cNvPr>
          <p:cNvPicPr>
            <a:picLocks noChangeAspect="1"/>
          </p:cNvPicPr>
          <p:nvPr/>
        </p:nvPicPr>
        <p:blipFill>
          <a:blip r:embed="rId2"/>
          <a:stretch>
            <a:fillRect/>
          </a:stretch>
        </p:blipFill>
        <p:spPr>
          <a:xfrm>
            <a:off x="0" y="1946189"/>
            <a:ext cx="12192000" cy="2965621"/>
          </a:xfrm>
          <a:prstGeom prst="rect">
            <a:avLst/>
          </a:prstGeom>
        </p:spPr>
      </p:pic>
      <p:pic>
        <p:nvPicPr>
          <p:cNvPr id="5" name="Picture 4">
            <a:extLst>
              <a:ext uri="{FF2B5EF4-FFF2-40B4-BE49-F238E27FC236}">
                <a16:creationId xmlns:a16="http://schemas.microsoft.com/office/drawing/2014/main" id="{80E6B0CA-C25D-4F36-767F-DDC3AFA537DE}"/>
              </a:ext>
            </a:extLst>
          </p:cNvPr>
          <p:cNvPicPr>
            <a:picLocks noChangeAspect="1"/>
          </p:cNvPicPr>
          <p:nvPr/>
        </p:nvPicPr>
        <p:blipFill>
          <a:blip r:embed="rId3"/>
          <a:stretch>
            <a:fillRect/>
          </a:stretch>
        </p:blipFill>
        <p:spPr>
          <a:xfrm>
            <a:off x="5218112" y="461620"/>
            <a:ext cx="1876687" cy="2095792"/>
          </a:xfrm>
          <a:prstGeom prst="rect">
            <a:avLst/>
          </a:prstGeom>
        </p:spPr>
      </p:pic>
      <p:pic>
        <p:nvPicPr>
          <p:cNvPr id="7" name="Picture 6">
            <a:extLst>
              <a:ext uri="{FF2B5EF4-FFF2-40B4-BE49-F238E27FC236}">
                <a16:creationId xmlns:a16="http://schemas.microsoft.com/office/drawing/2014/main" id="{6B0AA859-9446-032E-C40B-8D554C22C91E}"/>
              </a:ext>
            </a:extLst>
          </p:cNvPr>
          <p:cNvPicPr>
            <a:picLocks noChangeAspect="1"/>
          </p:cNvPicPr>
          <p:nvPr/>
        </p:nvPicPr>
        <p:blipFill>
          <a:blip r:embed="rId4"/>
          <a:stretch>
            <a:fillRect/>
          </a:stretch>
        </p:blipFill>
        <p:spPr>
          <a:xfrm>
            <a:off x="4378827" y="3559011"/>
            <a:ext cx="3555256" cy="3109993"/>
          </a:xfrm>
          <a:prstGeom prst="ellipse">
            <a:avLst/>
          </a:prstGeom>
          <a:ln>
            <a:noFill/>
          </a:ln>
          <a:effectLst>
            <a:softEdge rad="112500"/>
          </a:effectLst>
        </p:spPr>
      </p:pic>
      <p:pic>
        <p:nvPicPr>
          <p:cNvPr id="9" name="Picture 8">
            <a:extLst>
              <a:ext uri="{FF2B5EF4-FFF2-40B4-BE49-F238E27FC236}">
                <a16:creationId xmlns:a16="http://schemas.microsoft.com/office/drawing/2014/main" id="{E5A586B0-3629-FF8A-615F-53BCEAFB749A}"/>
              </a:ext>
            </a:extLst>
          </p:cNvPr>
          <p:cNvPicPr>
            <a:picLocks noChangeAspect="1"/>
          </p:cNvPicPr>
          <p:nvPr/>
        </p:nvPicPr>
        <p:blipFill>
          <a:blip r:embed="rId5"/>
          <a:stretch>
            <a:fillRect/>
          </a:stretch>
        </p:blipFill>
        <p:spPr>
          <a:xfrm>
            <a:off x="8631681" y="5471286"/>
            <a:ext cx="3210919" cy="1003195"/>
          </a:xfrm>
          <a:prstGeom prst="rect">
            <a:avLst/>
          </a:prstGeom>
        </p:spPr>
      </p:pic>
    </p:spTree>
    <p:extLst>
      <p:ext uri="{BB962C8B-B14F-4D97-AF65-F5344CB8AC3E}">
        <p14:creationId xmlns:p14="http://schemas.microsoft.com/office/powerpoint/2010/main" val="22594384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8CE49EB-6CAF-4479-B93F-85773D92A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BBFD1652-1598-D4BE-5DA9-C7B282239753}"/>
              </a:ext>
            </a:extLst>
          </p:cNvPr>
          <p:cNvPicPr>
            <a:picLocks noChangeAspect="1"/>
          </p:cNvPicPr>
          <p:nvPr/>
        </p:nvPicPr>
        <p:blipFill>
          <a:blip r:embed="rId2"/>
          <a:srcRect r="4" b="291"/>
          <a:stretch>
            <a:fillRect/>
          </a:stretch>
        </p:blipFill>
        <p:spPr>
          <a:xfrm>
            <a:off x="321733" y="321733"/>
            <a:ext cx="2161630" cy="2464210"/>
          </a:xfrm>
          <a:prstGeom prst="rect">
            <a:avLst/>
          </a:prstGeom>
        </p:spPr>
      </p:pic>
      <p:pic>
        <p:nvPicPr>
          <p:cNvPr id="3" name="Picture 2">
            <a:extLst>
              <a:ext uri="{FF2B5EF4-FFF2-40B4-BE49-F238E27FC236}">
                <a16:creationId xmlns:a16="http://schemas.microsoft.com/office/drawing/2014/main" id="{35865743-125C-D0F5-ACDF-789E6F6F9932}"/>
              </a:ext>
            </a:extLst>
          </p:cNvPr>
          <p:cNvPicPr>
            <a:picLocks noChangeAspect="1"/>
          </p:cNvPicPr>
          <p:nvPr/>
        </p:nvPicPr>
        <p:blipFill>
          <a:blip r:embed="rId3"/>
          <a:srcRect l="8385" r="20382" b="-4"/>
          <a:stretch>
            <a:fillRect/>
          </a:stretch>
        </p:blipFill>
        <p:spPr>
          <a:xfrm>
            <a:off x="2675889" y="321730"/>
            <a:ext cx="2052924" cy="2464210"/>
          </a:xfrm>
          <a:prstGeom prst="rect">
            <a:avLst/>
          </a:prstGeom>
        </p:spPr>
      </p:pic>
      <p:pic>
        <p:nvPicPr>
          <p:cNvPr id="7" name="Picture 6">
            <a:extLst>
              <a:ext uri="{FF2B5EF4-FFF2-40B4-BE49-F238E27FC236}">
                <a16:creationId xmlns:a16="http://schemas.microsoft.com/office/drawing/2014/main" id="{FD6A6F58-DA13-1B92-DB6A-F52B188E1DC7}"/>
              </a:ext>
            </a:extLst>
          </p:cNvPr>
          <p:cNvPicPr>
            <a:picLocks noChangeAspect="1"/>
          </p:cNvPicPr>
          <p:nvPr/>
        </p:nvPicPr>
        <p:blipFill>
          <a:blip r:embed="rId4"/>
          <a:srcRect t="9341" r="-3" b="32815"/>
          <a:stretch>
            <a:fillRect/>
          </a:stretch>
        </p:blipFill>
        <p:spPr>
          <a:xfrm>
            <a:off x="321733" y="2957666"/>
            <a:ext cx="4407080" cy="3343134"/>
          </a:xfrm>
          <a:prstGeom prst="rect">
            <a:avLst/>
          </a:prstGeom>
        </p:spPr>
      </p:pic>
      <p:pic>
        <p:nvPicPr>
          <p:cNvPr id="9" name="Picture 8">
            <a:extLst>
              <a:ext uri="{FF2B5EF4-FFF2-40B4-BE49-F238E27FC236}">
                <a16:creationId xmlns:a16="http://schemas.microsoft.com/office/drawing/2014/main" id="{7F16714C-F68A-654A-916D-B1DF888BFE25}"/>
              </a:ext>
            </a:extLst>
          </p:cNvPr>
          <p:cNvPicPr>
            <a:picLocks noChangeAspect="1"/>
          </p:cNvPicPr>
          <p:nvPr/>
        </p:nvPicPr>
        <p:blipFill>
          <a:blip r:embed="rId5"/>
          <a:srcRect t="26532" r="1" b="8507"/>
          <a:stretch>
            <a:fillRect/>
          </a:stretch>
        </p:blipFill>
        <p:spPr>
          <a:xfrm>
            <a:off x="4921339" y="321733"/>
            <a:ext cx="6948927" cy="5979070"/>
          </a:xfrm>
          <a:prstGeom prst="rect">
            <a:avLst/>
          </a:prstGeom>
        </p:spPr>
      </p:pic>
    </p:spTree>
    <p:extLst>
      <p:ext uri="{BB962C8B-B14F-4D97-AF65-F5344CB8AC3E}">
        <p14:creationId xmlns:p14="http://schemas.microsoft.com/office/powerpoint/2010/main" val="36611855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99E85B-07DA-0F93-D0EA-78E90648A3D1}"/>
              </a:ext>
            </a:extLst>
          </p:cNvPr>
          <p:cNvPicPr>
            <a:picLocks noChangeAspect="1"/>
          </p:cNvPicPr>
          <p:nvPr/>
        </p:nvPicPr>
        <p:blipFill>
          <a:blip r:embed="rId4"/>
          <a:stretch>
            <a:fillRect/>
          </a:stretch>
        </p:blipFill>
        <p:spPr>
          <a:xfrm>
            <a:off x="5969395" y="683456"/>
            <a:ext cx="5123985" cy="5616963"/>
          </a:xfrm>
          <a:prstGeom prst="rect">
            <a:avLst/>
          </a:prstGeom>
        </p:spPr>
      </p:pic>
      <p:pic>
        <p:nvPicPr>
          <p:cNvPr id="6" name="Picture 5">
            <a:extLst>
              <a:ext uri="{FF2B5EF4-FFF2-40B4-BE49-F238E27FC236}">
                <a16:creationId xmlns:a16="http://schemas.microsoft.com/office/drawing/2014/main" id="{12E24671-5799-82AD-DFD2-9B3292E610DC}"/>
              </a:ext>
            </a:extLst>
          </p:cNvPr>
          <p:cNvPicPr>
            <a:picLocks noChangeAspect="1"/>
          </p:cNvPicPr>
          <p:nvPr/>
        </p:nvPicPr>
        <p:blipFill>
          <a:blip r:embed="rId5"/>
          <a:stretch>
            <a:fillRect/>
          </a:stretch>
        </p:blipFill>
        <p:spPr>
          <a:xfrm>
            <a:off x="1998472" y="1142681"/>
            <a:ext cx="3734321" cy="1962424"/>
          </a:xfrm>
          <a:prstGeom prst="rect">
            <a:avLst/>
          </a:prstGeom>
        </p:spPr>
      </p:pic>
      <p:pic>
        <p:nvPicPr>
          <p:cNvPr id="8" name="Picture 7">
            <a:extLst>
              <a:ext uri="{FF2B5EF4-FFF2-40B4-BE49-F238E27FC236}">
                <a16:creationId xmlns:a16="http://schemas.microsoft.com/office/drawing/2014/main" id="{685526C6-35D5-735E-DA28-4FAEF6E408F1}"/>
              </a:ext>
            </a:extLst>
          </p:cNvPr>
          <p:cNvPicPr>
            <a:picLocks noChangeAspect="1"/>
          </p:cNvPicPr>
          <p:nvPr/>
        </p:nvPicPr>
        <p:blipFill>
          <a:blip r:embed="rId6"/>
          <a:stretch>
            <a:fillRect/>
          </a:stretch>
        </p:blipFill>
        <p:spPr>
          <a:xfrm>
            <a:off x="2530208" y="3491937"/>
            <a:ext cx="2534004" cy="2610214"/>
          </a:xfrm>
          <a:prstGeom prst="rect">
            <a:avLst/>
          </a:prstGeom>
        </p:spPr>
      </p:pic>
      <p:pic>
        <p:nvPicPr>
          <p:cNvPr id="2" name="5D1AAC07">
            <a:hlinkClick r:id="" action="ppaction://media"/>
            <a:extLst>
              <a:ext uri="{FF2B5EF4-FFF2-40B4-BE49-F238E27FC236}">
                <a16:creationId xmlns:a16="http://schemas.microsoft.com/office/drawing/2014/main" id="{5753FF24-3E4A-19A7-951D-360232EA65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487363" cy="487363"/>
          </a:xfrm>
          <a:prstGeom prst="rect">
            <a:avLst/>
          </a:prstGeom>
        </p:spPr>
      </p:pic>
      <p:sp>
        <p:nvSpPr>
          <p:cNvPr id="10" name="TextBox 9">
            <a:extLst>
              <a:ext uri="{FF2B5EF4-FFF2-40B4-BE49-F238E27FC236}">
                <a16:creationId xmlns:a16="http://schemas.microsoft.com/office/drawing/2014/main" id="{71251C81-A90C-3BDB-22CC-72FB809D0CE5}"/>
              </a:ext>
            </a:extLst>
          </p:cNvPr>
          <p:cNvSpPr txBox="1"/>
          <p:nvPr/>
        </p:nvSpPr>
        <p:spPr>
          <a:xfrm>
            <a:off x="2348894" y="6317919"/>
            <a:ext cx="6094324" cy="369332"/>
          </a:xfrm>
          <a:prstGeom prst="rect">
            <a:avLst/>
          </a:prstGeom>
          <a:noFill/>
        </p:spPr>
        <p:txBody>
          <a:bodyPr wrap="square">
            <a:spAutoFit/>
          </a:bodyPr>
          <a:lstStyle/>
          <a:p>
            <a:r>
              <a:rPr lang="en-US" dirty="0">
                <a:hlinkClick r:id="rId8"/>
              </a:rPr>
              <a:t>https://youtu.be/zqfyztkYP2U</a:t>
            </a:r>
            <a:endParaRPr lang="en-US" dirty="0"/>
          </a:p>
        </p:txBody>
      </p:sp>
    </p:spTree>
    <p:extLst>
      <p:ext uri="{BB962C8B-B14F-4D97-AF65-F5344CB8AC3E}">
        <p14:creationId xmlns:p14="http://schemas.microsoft.com/office/powerpoint/2010/main" val="114092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9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20E578-398B-4A22-40A5-59A49F2DA936}"/>
              </a:ext>
            </a:extLst>
          </p:cNvPr>
          <p:cNvPicPr>
            <a:picLocks noChangeAspect="1"/>
          </p:cNvPicPr>
          <p:nvPr/>
        </p:nvPicPr>
        <p:blipFill>
          <a:blip r:embed="rId3"/>
          <a:srcRect t="15798" r="1" b="33862"/>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7" name="Picture 6">
            <a:extLst>
              <a:ext uri="{FF2B5EF4-FFF2-40B4-BE49-F238E27FC236}">
                <a16:creationId xmlns:a16="http://schemas.microsoft.com/office/drawing/2014/main" id="{0AABAE3D-233F-EC80-F470-C1A529B5CFA1}"/>
              </a:ext>
            </a:extLst>
          </p:cNvPr>
          <p:cNvPicPr>
            <a:picLocks noChangeAspect="1"/>
          </p:cNvPicPr>
          <p:nvPr/>
        </p:nvPicPr>
        <p:blipFill>
          <a:blip r:embed="rId4"/>
          <a:srcRect t="4662" r="-2" b="31852"/>
          <a:stretch>
            <a:fillRect/>
          </a:stretch>
        </p:blipFill>
        <p:spPr>
          <a:xfrm>
            <a:off x="20" y="4069976"/>
            <a:ext cx="3535311" cy="2788023"/>
          </a:xfrm>
          <a:prstGeom prst="rect">
            <a:avLst/>
          </a:prstGeom>
        </p:spPr>
      </p:pic>
      <p:pic>
        <p:nvPicPr>
          <p:cNvPr id="3" name="Picture 2">
            <a:extLst>
              <a:ext uri="{FF2B5EF4-FFF2-40B4-BE49-F238E27FC236}">
                <a16:creationId xmlns:a16="http://schemas.microsoft.com/office/drawing/2014/main" id="{7587C042-2FF6-07F3-3A71-979AD40036E2}"/>
              </a:ext>
            </a:extLst>
          </p:cNvPr>
          <p:cNvPicPr>
            <a:picLocks noChangeAspect="1"/>
          </p:cNvPicPr>
          <p:nvPr/>
        </p:nvPicPr>
        <p:blipFill>
          <a:blip r:embed="rId5"/>
          <a:srcRect l="14788" r="3414" b="-3"/>
          <a:stretch>
            <a:fillRect/>
          </a:stretch>
        </p:blipFill>
        <p:spPr>
          <a:xfrm>
            <a:off x="3696199" y="3257176"/>
            <a:ext cx="4789093" cy="3600824"/>
          </a:xfrm>
          <a:prstGeom prst="rect">
            <a:avLst/>
          </a:prstGeom>
        </p:spPr>
      </p:pic>
      <p:pic>
        <p:nvPicPr>
          <p:cNvPr id="11" name="Picture 10">
            <a:extLst>
              <a:ext uri="{FF2B5EF4-FFF2-40B4-BE49-F238E27FC236}">
                <a16:creationId xmlns:a16="http://schemas.microsoft.com/office/drawing/2014/main" id="{65CC12F4-0053-185E-3024-8092B227243F}"/>
              </a:ext>
            </a:extLst>
          </p:cNvPr>
          <p:cNvPicPr>
            <a:picLocks noChangeAspect="1"/>
          </p:cNvPicPr>
          <p:nvPr/>
        </p:nvPicPr>
        <p:blipFill>
          <a:blip r:embed="rId6"/>
          <a:srcRect t="3101"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4" name="Picture 3">
            <a:extLst>
              <a:ext uri="{FF2B5EF4-FFF2-40B4-BE49-F238E27FC236}">
                <a16:creationId xmlns:a16="http://schemas.microsoft.com/office/drawing/2014/main" id="{4C347F33-E692-E5B5-3DEE-C5096ED33B75}"/>
              </a:ext>
            </a:extLst>
          </p:cNvPr>
          <p:cNvPicPr>
            <a:picLocks noChangeAspect="1"/>
          </p:cNvPicPr>
          <p:nvPr/>
        </p:nvPicPr>
        <p:blipFill>
          <a:blip r:embed="rId7"/>
          <a:srcRect r="2394" b="5"/>
          <a:stretch>
            <a:fillRect/>
          </a:stretch>
        </p:blipFill>
        <p:spPr>
          <a:xfrm>
            <a:off x="8646161" y="4069976"/>
            <a:ext cx="3545840" cy="2788024"/>
          </a:xfrm>
          <a:prstGeom prst="rect">
            <a:avLst/>
          </a:prstGeom>
        </p:spPr>
      </p:pic>
    </p:spTree>
    <p:extLst>
      <p:ext uri="{BB962C8B-B14F-4D97-AF65-F5344CB8AC3E}">
        <p14:creationId xmlns:p14="http://schemas.microsoft.com/office/powerpoint/2010/main" val="38236531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3CA7D-9987-F8E5-B4CC-A8C13A86E4A5}"/>
              </a:ext>
            </a:extLst>
          </p:cNvPr>
          <p:cNvSpPr>
            <a:spLocks noGrp="1"/>
          </p:cNvSpPr>
          <p:nvPr>
            <p:ph type="title"/>
          </p:nvPr>
        </p:nvSpPr>
        <p:spPr>
          <a:xfrm>
            <a:off x="425063" y="515822"/>
            <a:ext cx="4114799" cy="1446550"/>
          </a:xfrm>
        </p:spPr>
        <p:txBody>
          <a:bodyPr vert="horz" lIns="91440" tIns="45720" rIns="91440" bIns="45720" rtlCol="0" anchor="t">
            <a:noAutofit/>
          </a:bodyPr>
          <a:lstStyle/>
          <a:p>
            <a:r>
              <a:rPr lang="en-US" sz="6000" b="1" kern="1200" dirty="0">
                <a:solidFill>
                  <a:schemeClr val="tx1"/>
                </a:solidFill>
                <a:latin typeface="Rastanty Cortez" panose="02000506000000020003" pitchFamily="2" charset="0"/>
              </a:rPr>
              <a:t>Boys &amp; Girls Club Pancake Breakfast</a:t>
            </a:r>
            <a:r>
              <a:rPr lang="en-US" sz="5000" b="1" kern="1200" dirty="0">
                <a:solidFill>
                  <a:schemeClr val="tx1"/>
                </a:solidFill>
                <a:latin typeface="Rastanty Cortez" panose="02000506000000020003" pitchFamily="2" charset="0"/>
              </a:rPr>
              <a:t>	</a:t>
            </a:r>
          </a:p>
        </p:txBody>
      </p:sp>
      <p:pic>
        <p:nvPicPr>
          <p:cNvPr id="6" name="Picture Placeholder 5" descr="A group of people posing for a photo&#10;&#10;AI-generated content may be incorrect.">
            <a:extLst>
              <a:ext uri="{FF2B5EF4-FFF2-40B4-BE49-F238E27FC236}">
                <a16:creationId xmlns:a16="http://schemas.microsoft.com/office/drawing/2014/main" id="{7E9EC43F-078F-9740-3840-70C3A0259AD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900" r="11900"/>
          <a:stretch>
            <a:fillRect/>
          </a:stretch>
        </p:blipFill>
        <p:spPr>
          <a:xfrm>
            <a:off x="5279276" y="10"/>
            <a:ext cx="6967758" cy="6857990"/>
          </a:xfrm>
          <a:prstGeom prst="rect">
            <a:avLst/>
          </a:prstGeom>
        </p:spPr>
      </p:pic>
      <p:pic>
        <p:nvPicPr>
          <p:cNvPr id="8" name="Picture 7">
            <a:extLst>
              <a:ext uri="{FF2B5EF4-FFF2-40B4-BE49-F238E27FC236}">
                <a16:creationId xmlns:a16="http://schemas.microsoft.com/office/drawing/2014/main" id="{D6E53444-CF0A-0060-D812-F0F0D91CDDBE}"/>
              </a:ext>
            </a:extLst>
          </p:cNvPr>
          <p:cNvPicPr>
            <a:picLocks noChangeAspect="1"/>
          </p:cNvPicPr>
          <p:nvPr/>
        </p:nvPicPr>
        <p:blipFill>
          <a:blip r:embed="rId3"/>
          <a:stretch>
            <a:fillRect/>
          </a:stretch>
        </p:blipFill>
        <p:spPr>
          <a:xfrm>
            <a:off x="425063" y="2767371"/>
            <a:ext cx="4280751" cy="28515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59482890"/>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C552A4-72A4-2B87-241A-58F11E119BFB}"/>
              </a:ext>
            </a:extLst>
          </p:cNvPr>
          <p:cNvPicPr>
            <a:picLocks noChangeAspect="1"/>
          </p:cNvPicPr>
          <p:nvPr/>
        </p:nvPicPr>
        <p:blipFill>
          <a:blip r:embed="rId2"/>
          <a:srcRect t="34090" r="-1" b="22378"/>
          <a:stretch>
            <a:fillRect/>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7" name="Picture 6">
            <a:extLst>
              <a:ext uri="{FF2B5EF4-FFF2-40B4-BE49-F238E27FC236}">
                <a16:creationId xmlns:a16="http://schemas.microsoft.com/office/drawing/2014/main" id="{E8936E65-90DD-9487-95CD-4F64B6229239}"/>
              </a:ext>
            </a:extLst>
          </p:cNvPr>
          <p:cNvPicPr>
            <a:picLocks noChangeAspect="1"/>
          </p:cNvPicPr>
          <p:nvPr/>
        </p:nvPicPr>
        <p:blipFill>
          <a:blip r:embed="rId3"/>
          <a:srcRect t="10774" b="49078"/>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Picture 2">
            <a:extLst>
              <a:ext uri="{FF2B5EF4-FFF2-40B4-BE49-F238E27FC236}">
                <a16:creationId xmlns:a16="http://schemas.microsoft.com/office/drawing/2014/main" id="{7DB522AA-8471-06C1-58A9-425079FEF0A1}"/>
              </a:ext>
            </a:extLst>
          </p:cNvPr>
          <p:cNvPicPr>
            <a:picLocks noChangeAspect="1"/>
          </p:cNvPicPr>
          <p:nvPr/>
        </p:nvPicPr>
        <p:blipFill>
          <a:blip r:embed="rId4"/>
          <a:srcRect r="-1" b="30305"/>
          <a:stretch>
            <a:fillRect/>
          </a:stretch>
        </p:blipFill>
        <p:spPr>
          <a:xfrm>
            <a:off x="0" y="-80377"/>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pic>
        <p:nvPicPr>
          <p:cNvPr id="4" name="Picture 3">
            <a:extLst>
              <a:ext uri="{FF2B5EF4-FFF2-40B4-BE49-F238E27FC236}">
                <a16:creationId xmlns:a16="http://schemas.microsoft.com/office/drawing/2014/main" id="{84EABED2-6ED5-4D0D-D1A3-EBBEE03917FC}"/>
              </a:ext>
            </a:extLst>
          </p:cNvPr>
          <p:cNvPicPr>
            <a:picLocks noChangeAspect="1"/>
          </p:cNvPicPr>
          <p:nvPr/>
        </p:nvPicPr>
        <p:blipFill>
          <a:blip r:embed="rId5"/>
          <a:stretch>
            <a:fillRect/>
          </a:stretch>
        </p:blipFill>
        <p:spPr>
          <a:xfrm>
            <a:off x="5351056" y="2097816"/>
            <a:ext cx="3686689" cy="2501604"/>
          </a:xfrm>
          <a:prstGeom prst="rect">
            <a:avLst/>
          </a:prstGeom>
          <a:ln>
            <a:noFill/>
          </a:ln>
          <a:effectLst>
            <a:softEdge rad="112500"/>
          </a:effectLst>
        </p:spPr>
      </p:pic>
      <p:pic>
        <p:nvPicPr>
          <p:cNvPr id="8" name="Picture 7">
            <a:extLst>
              <a:ext uri="{FF2B5EF4-FFF2-40B4-BE49-F238E27FC236}">
                <a16:creationId xmlns:a16="http://schemas.microsoft.com/office/drawing/2014/main" id="{9C151566-CCF9-73DC-3601-E802F70383AF}"/>
              </a:ext>
            </a:extLst>
          </p:cNvPr>
          <p:cNvPicPr>
            <a:picLocks noChangeAspect="1"/>
          </p:cNvPicPr>
          <p:nvPr/>
        </p:nvPicPr>
        <p:blipFill>
          <a:blip r:embed="rId6"/>
          <a:stretch>
            <a:fillRect/>
          </a:stretch>
        </p:blipFill>
        <p:spPr>
          <a:xfrm>
            <a:off x="4258790" y="421618"/>
            <a:ext cx="4277322" cy="781159"/>
          </a:xfrm>
          <a:prstGeom prst="rect">
            <a:avLst/>
          </a:prstGeom>
        </p:spPr>
      </p:pic>
    </p:spTree>
    <p:extLst>
      <p:ext uri="{BB962C8B-B14F-4D97-AF65-F5344CB8AC3E}">
        <p14:creationId xmlns:p14="http://schemas.microsoft.com/office/powerpoint/2010/main" val="3419267148"/>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0F6B676-B146-4D5E-90E5-D65A72CA0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23A025-DB3C-4E81-A76F-A0006C485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AF9E99A-DF75-A216-6DF9-B35F0F935F15}"/>
              </a:ext>
            </a:extLst>
          </p:cNvPr>
          <p:cNvPicPr>
            <a:picLocks noChangeAspect="1"/>
          </p:cNvPicPr>
          <p:nvPr/>
        </p:nvPicPr>
        <p:blipFill>
          <a:blip r:embed="rId2"/>
          <a:srcRect t="8169" r="2" b="39234"/>
          <a:stretch>
            <a:fillRect/>
          </a:stretch>
        </p:blipFill>
        <p:spPr>
          <a:xfrm>
            <a:off x="641277" y="643466"/>
            <a:ext cx="3426471" cy="1746504"/>
          </a:xfrm>
          <a:prstGeom prst="rect">
            <a:avLst/>
          </a:prstGeom>
        </p:spPr>
      </p:pic>
      <p:pic>
        <p:nvPicPr>
          <p:cNvPr id="11" name="Picture 10">
            <a:extLst>
              <a:ext uri="{FF2B5EF4-FFF2-40B4-BE49-F238E27FC236}">
                <a16:creationId xmlns:a16="http://schemas.microsoft.com/office/drawing/2014/main" id="{4A684AE3-7E6B-9F98-1D3A-4F0C84AD0770}"/>
              </a:ext>
            </a:extLst>
          </p:cNvPr>
          <p:cNvPicPr>
            <a:picLocks noChangeAspect="1"/>
          </p:cNvPicPr>
          <p:nvPr/>
        </p:nvPicPr>
        <p:blipFill>
          <a:blip r:embed="rId3"/>
          <a:srcRect t="16593"/>
          <a:stretch>
            <a:fillRect/>
          </a:stretch>
        </p:blipFill>
        <p:spPr>
          <a:xfrm>
            <a:off x="641276" y="2557250"/>
            <a:ext cx="3426471" cy="1746504"/>
          </a:xfrm>
          <a:prstGeom prst="rect">
            <a:avLst/>
          </a:prstGeom>
        </p:spPr>
      </p:pic>
      <p:pic>
        <p:nvPicPr>
          <p:cNvPr id="7" name="Picture 6">
            <a:extLst>
              <a:ext uri="{FF2B5EF4-FFF2-40B4-BE49-F238E27FC236}">
                <a16:creationId xmlns:a16="http://schemas.microsoft.com/office/drawing/2014/main" id="{D62BBB48-3C5C-2DA2-2EAA-AFC2D2348698}"/>
              </a:ext>
            </a:extLst>
          </p:cNvPr>
          <p:cNvPicPr>
            <a:picLocks noChangeAspect="1"/>
          </p:cNvPicPr>
          <p:nvPr/>
        </p:nvPicPr>
        <p:blipFill>
          <a:blip r:embed="rId4"/>
          <a:srcRect t="11217" r="-1" b="53466"/>
          <a:stretch>
            <a:fillRect/>
          </a:stretch>
        </p:blipFill>
        <p:spPr>
          <a:xfrm>
            <a:off x="643467" y="4468029"/>
            <a:ext cx="3424601" cy="1746504"/>
          </a:xfrm>
          <a:prstGeom prst="rect">
            <a:avLst/>
          </a:prstGeom>
        </p:spPr>
      </p:pic>
      <p:pic>
        <p:nvPicPr>
          <p:cNvPr id="5" name="Picture 4">
            <a:extLst>
              <a:ext uri="{FF2B5EF4-FFF2-40B4-BE49-F238E27FC236}">
                <a16:creationId xmlns:a16="http://schemas.microsoft.com/office/drawing/2014/main" id="{F183DD56-35EB-09DE-578D-25CA8EDCA66E}"/>
              </a:ext>
            </a:extLst>
          </p:cNvPr>
          <p:cNvPicPr>
            <a:picLocks noChangeAspect="1"/>
          </p:cNvPicPr>
          <p:nvPr/>
        </p:nvPicPr>
        <p:blipFill>
          <a:blip r:embed="rId5"/>
          <a:srcRect t="33614" r="-1" b="22441"/>
          <a:stretch>
            <a:fillRect/>
          </a:stretch>
        </p:blipFill>
        <p:spPr>
          <a:xfrm>
            <a:off x="4227349" y="643467"/>
            <a:ext cx="7321184" cy="5571066"/>
          </a:xfrm>
          <a:prstGeom prst="rect">
            <a:avLst/>
          </a:prstGeom>
        </p:spPr>
      </p:pic>
    </p:spTree>
    <p:extLst>
      <p:ext uri="{BB962C8B-B14F-4D97-AF65-F5344CB8AC3E}">
        <p14:creationId xmlns:p14="http://schemas.microsoft.com/office/powerpoint/2010/main" val="28681775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0"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7" name="Rectangle 26">
            <a:extLst>
              <a:ext uri="{FF2B5EF4-FFF2-40B4-BE49-F238E27FC236}">
                <a16:creationId xmlns:a16="http://schemas.microsoft.com/office/drawing/2014/main" id="{7FF78026-DEBB-4D5A-9A4E-872456603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03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05E1684-CF44-4EAD-B3A4-FCE98461F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533C3C7-AAB3-C90C-295D-B244983C292C}"/>
              </a:ext>
            </a:extLst>
          </p:cNvPr>
          <p:cNvPicPr>
            <a:picLocks noChangeAspect="1"/>
          </p:cNvPicPr>
          <p:nvPr/>
        </p:nvPicPr>
        <p:blipFill>
          <a:blip r:embed="rId3"/>
          <a:srcRect t="13195" b="2850"/>
          <a:stretch>
            <a:fillRect/>
          </a:stretch>
        </p:blipFill>
        <p:spPr>
          <a:xfrm>
            <a:off x="1143927" y="643467"/>
            <a:ext cx="9904146" cy="5571066"/>
          </a:xfrm>
          <a:prstGeom prst="rect">
            <a:avLst/>
          </a:prstGeom>
        </p:spPr>
      </p:pic>
    </p:spTree>
    <p:extLst>
      <p:ext uri="{BB962C8B-B14F-4D97-AF65-F5344CB8AC3E}">
        <p14:creationId xmlns:p14="http://schemas.microsoft.com/office/powerpoint/2010/main" val="2325053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92AFBF86-5DAF-4D46-8786-F4C7A376C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0" name="Freeform 6">
              <a:extLst>
                <a:ext uri="{FF2B5EF4-FFF2-40B4-BE49-F238E27FC236}">
                  <a16:creationId xmlns:a16="http://schemas.microsoft.com/office/drawing/2014/main" id="{E19B3BDB-2DCF-406C-9AA8-9E0970E1B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42" name="Freeform 7">
              <a:extLst>
                <a:ext uri="{FF2B5EF4-FFF2-40B4-BE49-F238E27FC236}">
                  <a16:creationId xmlns:a16="http://schemas.microsoft.com/office/drawing/2014/main" id="{12B0D721-E797-4F4F-929E-7008008C8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2" name="Freeform 8">
              <a:extLst>
                <a:ext uri="{FF2B5EF4-FFF2-40B4-BE49-F238E27FC236}">
                  <a16:creationId xmlns:a16="http://schemas.microsoft.com/office/drawing/2014/main" id="{9530C853-97C0-43FB-B7C2-1E5E42A73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3" name="Freeform 9">
              <a:extLst>
                <a:ext uri="{FF2B5EF4-FFF2-40B4-BE49-F238E27FC236}">
                  <a16:creationId xmlns:a16="http://schemas.microsoft.com/office/drawing/2014/main" id="{DCAD804E-1F0F-4678-871B-39A05266F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4" name="Freeform 10">
              <a:extLst>
                <a:ext uri="{FF2B5EF4-FFF2-40B4-BE49-F238E27FC236}">
                  <a16:creationId xmlns:a16="http://schemas.microsoft.com/office/drawing/2014/main" id="{3EE94EE6-76C6-4910-A4B6-935054712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5" name="Freeform 11">
              <a:extLst>
                <a:ext uri="{FF2B5EF4-FFF2-40B4-BE49-F238E27FC236}">
                  <a16:creationId xmlns:a16="http://schemas.microsoft.com/office/drawing/2014/main" id="{87D2EB15-59ED-43BB-8CED-7BA0BB5D3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3" name="Rounded Rectangle 16">
            <a:extLst>
              <a:ext uri="{FF2B5EF4-FFF2-40B4-BE49-F238E27FC236}">
                <a16:creationId xmlns:a16="http://schemas.microsoft.com/office/drawing/2014/main" id="{8C2CE3DB-200E-4445-B316-69FE3850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2279" y="648931"/>
            <a:ext cx="8930745"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tanding in a church holding a check&#10;&#10;AI-generated content may be incorrect.">
            <a:extLst>
              <a:ext uri="{FF2B5EF4-FFF2-40B4-BE49-F238E27FC236}">
                <a16:creationId xmlns:a16="http://schemas.microsoft.com/office/drawing/2014/main" id="{C280A25F-1CA7-277A-708B-379F27A6C532}"/>
              </a:ext>
            </a:extLst>
          </p:cNvPr>
          <p:cNvPicPr>
            <a:picLocks noChangeAspect="1"/>
          </p:cNvPicPr>
          <p:nvPr/>
        </p:nvPicPr>
        <p:blipFill>
          <a:blip r:embed="rId3"/>
          <a:srcRect t="10492" r="1" b="1010"/>
          <a:stretch>
            <a:fillRect/>
          </a:stretch>
        </p:blipFill>
        <p:spPr>
          <a:xfrm>
            <a:off x="3258650" y="1011765"/>
            <a:ext cx="7555272" cy="4546708"/>
          </a:xfrm>
          <a:prstGeom prst="rect">
            <a:avLst/>
          </a:prstGeom>
        </p:spPr>
      </p:pic>
    </p:spTree>
    <p:extLst>
      <p:ext uri="{BB962C8B-B14F-4D97-AF65-F5344CB8AC3E}">
        <p14:creationId xmlns:p14="http://schemas.microsoft.com/office/powerpoint/2010/main" val="3100043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6AD7E2-2E0A-48BB-9A14-7AEAEFCF30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2E5057-6707-41F3-BA9F-4B8F39763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76488"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058D7D1-6E7B-AC9C-C4FD-76C132B391C0}"/>
              </a:ext>
            </a:extLst>
          </p:cNvPr>
          <p:cNvPicPr>
            <a:picLocks noChangeAspect="1"/>
          </p:cNvPicPr>
          <p:nvPr/>
        </p:nvPicPr>
        <p:blipFill>
          <a:blip r:embed="rId3"/>
          <a:srcRect b="15338"/>
          <a:stretch>
            <a:fillRect/>
          </a:stretch>
        </p:blipFill>
        <p:spPr>
          <a:xfrm>
            <a:off x="643467" y="643467"/>
            <a:ext cx="5149166" cy="5571066"/>
          </a:xfrm>
          <a:prstGeom prst="rect">
            <a:avLst/>
          </a:prstGeom>
        </p:spPr>
      </p:pic>
      <p:sp>
        <p:nvSpPr>
          <p:cNvPr id="14" name="Rectangle 13">
            <a:extLst>
              <a:ext uri="{FF2B5EF4-FFF2-40B4-BE49-F238E27FC236}">
                <a16:creationId xmlns:a16="http://schemas.microsoft.com/office/drawing/2014/main" id="{726F0241-EB18-4747-972F-5A4B3EC51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5233" y="480060"/>
            <a:ext cx="5476488"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70424C5-7C35-8BB3-FB62-AB4B674B5828}"/>
              </a:ext>
            </a:extLst>
          </p:cNvPr>
          <p:cNvPicPr>
            <a:picLocks noChangeAspect="1"/>
          </p:cNvPicPr>
          <p:nvPr/>
        </p:nvPicPr>
        <p:blipFill>
          <a:blip r:embed="rId4"/>
          <a:srcRect l="10125" r="22403"/>
          <a:stretch>
            <a:fillRect/>
          </a:stretch>
        </p:blipFill>
        <p:spPr>
          <a:xfrm>
            <a:off x="6438894" y="643467"/>
            <a:ext cx="5149166" cy="5571066"/>
          </a:xfrm>
          <a:prstGeom prst="rect">
            <a:avLst/>
          </a:prstGeom>
        </p:spPr>
      </p:pic>
      <p:pic>
        <p:nvPicPr>
          <p:cNvPr id="4" name="Picture 3">
            <a:extLst>
              <a:ext uri="{FF2B5EF4-FFF2-40B4-BE49-F238E27FC236}">
                <a16:creationId xmlns:a16="http://schemas.microsoft.com/office/drawing/2014/main" id="{23E0C133-C71B-80D4-7029-14A265A44DED}"/>
              </a:ext>
            </a:extLst>
          </p:cNvPr>
          <p:cNvPicPr>
            <a:picLocks noChangeAspect="1"/>
          </p:cNvPicPr>
          <p:nvPr/>
        </p:nvPicPr>
        <p:blipFill>
          <a:blip r:embed="rId5"/>
          <a:stretch>
            <a:fillRect/>
          </a:stretch>
        </p:blipFill>
        <p:spPr>
          <a:xfrm>
            <a:off x="3943659" y="736763"/>
            <a:ext cx="1743318" cy="2410161"/>
          </a:xfrm>
          <a:prstGeom prst="rect">
            <a:avLst/>
          </a:prstGeom>
        </p:spPr>
      </p:pic>
    </p:spTree>
    <p:extLst>
      <p:ext uri="{BB962C8B-B14F-4D97-AF65-F5344CB8AC3E}">
        <p14:creationId xmlns:p14="http://schemas.microsoft.com/office/powerpoint/2010/main" val="1994039910"/>
      </p:ext>
    </p:extLst>
  </p:cSld>
  <p:clrMapOvr>
    <a:masterClrMapping/>
  </p:clrMapOvr>
  <p:transition spd="slow">
    <p:wheel spokes="1"/>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D88BA80-CAC5-0743-6CC8-490A125D6500}"/>
              </a:ext>
            </a:extLst>
          </p:cNvPr>
          <p:cNvPicPr>
            <a:picLocks noChangeAspect="1"/>
          </p:cNvPicPr>
          <p:nvPr/>
        </p:nvPicPr>
        <p:blipFill>
          <a:blip r:embed="rId2"/>
          <a:srcRect b="32301"/>
          <a:stretch>
            <a:fillRect/>
          </a:stretch>
        </p:blipFill>
        <p:spPr>
          <a:xfrm>
            <a:off x="838199" y="557188"/>
            <a:ext cx="3462131" cy="5751713"/>
          </a:xfrm>
          <a:prstGeom prst="rect">
            <a:avLst/>
          </a:prstGeom>
        </p:spPr>
      </p:pic>
      <p:pic>
        <p:nvPicPr>
          <p:cNvPr id="1026" name="Picture 2">
            <a:extLst>
              <a:ext uri="{FF2B5EF4-FFF2-40B4-BE49-F238E27FC236}">
                <a16:creationId xmlns:a16="http://schemas.microsoft.com/office/drawing/2014/main" id="{3EF4AB7B-FC64-B6A8-67CC-4666221CE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384" r="2887" b="-2"/>
          <a:stretch>
            <a:fillRect/>
          </a:stretch>
        </p:blipFill>
        <p:spPr bwMode="auto">
          <a:xfrm>
            <a:off x="4459582" y="557188"/>
            <a:ext cx="3295096" cy="5751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8123BF1-5790-10A8-9C72-F741515E9A38}"/>
              </a:ext>
            </a:extLst>
          </p:cNvPr>
          <p:cNvPicPr>
            <a:picLocks noChangeAspect="1"/>
          </p:cNvPicPr>
          <p:nvPr/>
        </p:nvPicPr>
        <p:blipFill>
          <a:blip r:embed="rId4"/>
          <a:srcRect l="1958" r="-2" b="-2"/>
          <a:stretch>
            <a:fillRect/>
          </a:stretch>
        </p:blipFill>
        <p:spPr>
          <a:xfrm>
            <a:off x="7913930" y="557188"/>
            <a:ext cx="3439859" cy="5751713"/>
          </a:xfrm>
          <a:prstGeom prst="rect">
            <a:avLst/>
          </a:prstGeom>
        </p:spPr>
      </p:pic>
      <p:pic>
        <p:nvPicPr>
          <p:cNvPr id="9" name="Picture 8">
            <a:extLst>
              <a:ext uri="{FF2B5EF4-FFF2-40B4-BE49-F238E27FC236}">
                <a16:creationId xmlns:a16="http://schemas.microsoft.com/office/drawing/2014/main" id="{3958E641-7A87-9EB7-7991-9E651BB36A03}"/>
              </a:ext>
            </a:extLst>
          </p:cNvPr>
          <p:cNvPicPr>
            <a:picLocks noChangeAspect="1"/>
          </p:cNvPicPr>
          <p:nvPr/>
        </p:nvPicPr>
        <p:blipFill>
          <a:blip r:embed="rId5"/>
          <a:stretch>
            <a:fillRect/>
          </a:stretch>
        </p:blipFill>
        <p:spPr>
          <a:xfrm>
            <a:off x="8256455" y="796284"/>
            <a:ext cx="2035410" cy="400106"/>
          </a:xfrm>
          <a:prstGeom prst="rect">
            <a:avLst/>
          </a:prstGeom>
        </p:spPr>
      </p:pic>
    </p:spTree>
    <p:extLst>
      <p:ext uri="{BB962C8B-B14F-4D97-AF65-F5344CB8AC3E}">
        <p14:creationId xmlns:p14="http://schemas.microsoft.com/office/powerpoint/2010/main" val="360652081"/>
      </p:ext>
    </p:extLst>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C1930E-B433-9BDF-1D2B-81A0681A4A44}"/>
              </a:ext>
            </a:extLst>
          </p:cNvPr>
          <p:cNvPicPr>
            <a:picLocks noChangeAspect="1"/>
          </p:cNvPicPr>
          <p:nvPr/>
        </p:nvPicPr>
        <p:blipFill>
          <a:blip r:embed="rId2"/>
          <a:srcRect t="7847" r="-1" b="27534"/>
          <a:stretch>
            <a:fillRect/>
          </a:stretch>
        </p:blipFill>
        <p:spPr>
          <a:xfrm>
            <a:off x="477508" y="484632"/>
            <a:ext cx="4263147" cy="3454253"/>
          </a:xfrm>
          <a:prstGeom prst="rect">
            <a:avLst/>
          </a:prstGeom>
        </p:spPr>
      </p:pic>
      <p:pic>
        <p:nvPicPr>
          <p:cNvPr id="5" name="Picture 4">
            <a:extLst>
              <a:ext uri="{FF2B5EF4-FFF2-40B4-BE49-F238E27FC236}">
                <a16:creationId xmlns:a16="http://schemas.microsoft.com/office/drawing/2014/main" id="{5320755C-AFC1-7074-05A7-A7160A86FEBA}"/>
              </a:ext>
            </a:extLst>
          </p:cNvPr>
          <p:cNvPicPr>
            <a:picLocks noChangeAspect="1"/>
          </p:cNvPicPr>
          <p:nvPr/>
        </p:nvPicPr>
        <p:blipFill>
          <a:blip r:embed="rId3"/>
          <a:srcRect l="2152" r="2284" b="-1"/>
          <a:stretch>
            <a:fillRect/>
          </a:stretch>
        </p:blipFill>
        <p:spPr>
          <a:xfrm>
            <a:off x="2004750" y="4215594"/>
            <a:ext cx="2575740" cy="2241870"/>
          </a:xfrm>
          <a:prstGeom prst="rect">
            <a:avLst/>
          </a:prstGeom>
        </p:spPr>
      </p:pic>
      <p:pic>
        <p:nvPicPr>
          <p:cNvPr id="3" name="Picture 2">
            <a:extLst>
              <a:ext uri="{FF2B5EF4-FFF2-40B4-BE49-F238E27FC236}">
                <a16:creationId xmlns:a16="http://schemas.microsoft.com/office/drawing/2014/main" id="{F6376B00-A2AF-44EA-AC63-0F025CC13CCA}"/>
              </a:ext>
            </a:extLst>
          </p:cNvPr>
          <p:cNvPicPr>
            <a:picLocks noChangeAspect="1"/>
          </p:cNvPicPr>
          <p:nvPr/>
        </p:nvPicPr>
        <p:blipFill>
          <a:blip r:embed="rId4"/>
          <a:srcRect r="2" b="15359"/>
          <a:stretch>
            <a:fillRect/>
          </a:stretch>
        </p:blipFill>
        <p:spPr>
          <a:xfrm>
            <a:off x="4901523" y="484631"/>
            <a:ext cx="6811737" cy="5868335"/>
          </a:xfrm>
          <a:prstGeom prst="rect">
            <a:avLst/>
          </a:prstGeom>
        </p:spPr>
      </p:pic>
    </p:spTree>
    <p:extLst>
      <p:ext uri="{BB962C8B-B14F-4D97-AF65-F5344CB8AC3E}">
        <p14:creationId xmlns:p14="http://schemas.microsoft.com/office/powerpoint/2010/main" val="601689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86AD7E2-2E0A-48BB-9A14-7AEAEFCF30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B2E5057-6707-41F3-BA9F-4B8F39763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76488"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79FE362-B8B5-FDE4-A974-507322B6ABB3}"/>
              </a:ext>
            </a:extLst>
          </p:cNvPr>
          <p:cNvPicPr>
            <a:picLocks noChangeAspect="1"/>
          </p:cNvPicPr>
          <p:nvPr/>
        </p:nvPicPr>
        <p:blipFill>
          <a:blip r:embed="rId3"/>
          <a:srcRect b="16691"/>
          <a:stretch>
            <a:fillRect/>
          </a:stretch>
        </p:blipFill>
        <p:spPr>
          <a:xfrm>
            <a:off x="643467" y="643467"/>
            <a:ext cx="5149166" cy="5571066"/>
          </a:xfrm>
          <a:prstGeom prst="rect">
            <a:avLst/>
          </a:prstGeom>
        </p:spPr>
      </p:pic>
      <p:sp>
        <p:nvSpPr>
          <p:cNvPr id="30" name="Rectangle 29">
            <a:extLst>
              <a:ext uri="{FF2B5EF4-FFF2-40B4-BE49-F238E27FC236}">
                <a16:creationId xmlns:a16="http://schemas.microsoft.com/office/drawing/2014/main" id="{726F0241-EB18-4747-972F-5A4B3EC51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5233" y="480060"/>
            <a:ext cx="5476488"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EB6804C-E03C-7213-3938-144E2B054C58}"/>
              </a:ext>
            </a:extLst>
          </p:cNvPr>
          <p:cNvPicPr>
            <a:picLocks noChangeAspect="1"/>
          </p:cNvPicPr>
          <p:nvPr/>
        </p:nvPicPr>
        <p:blipFill>
          <a:blip r:embed="rId4"/>
          <a:srcRect t="18314" r="-1" b="-1"/>
          <a:stretch>
            <a:fillRect/>
          </a:stretch>
        </p:blipFill>
        <p:spPr>
          <a:xfrm>
            <a:off x="6441688" y="643467"/>
            <a:ext cx="5149166" cy="5571066"/>
          </a:xfrm>
          <a:prstGeom prst="rect">
            <a:avLst/>
          </a:prstGeom>
        </p:spPr>
      </p:pic>
    </p:spTree>
    <p:extLst>
      <p:ext uri="{BB962C8B-B14F-4D97-AF65-F5344CB8AC3E}">
        <p14:creationId xmlns:p14="http://schemas.microsoft.com/office/powerpoint/2010/main" val="14938850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DD65B30C-427F-449E-B039-E288E85D8A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3" name="Freeform 6">
              <a:extLst>
                <a:ext uri="{FF2B5EF4-FFF2-40B4-BE49-F238E27FC236}">
                  <a16:creationId xmlns:a16="http://schemas.microsoft.com/office/drawing/2014/main" id="{9F47D947-83F7-46E3-872B-0777122A0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0" name="Freeform 7">
              <a:extLst>
                <a:ext uri="{FF2B5EF4-FFF2-40B4-BE49-F238E27FC236}">
                  <a16:creationId xmlns:a16="http://schemas.microsoft.com/office/drawing/2014/main" id="{60C7B45B-6634-46FA-862D-B86F1C3C5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5" name="Freeform 8">
              <a:extLst>
                <a:ext uri="{FF2B5EF4-FFF2-40B4-BE49-F238E27FC236}">
                  <a16:creationId xmlns:a16="http://schemas.microsoft.com/office/drawing/2014/main" id="{C7504CC0-DD94-4ED9-ADC9-6FE7AEA33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6" name="Freeform 9">
              <a:extLst>
                <a:ext uri="{FF2B5EF4-FFF2-40B4-BE49-F238E27FC236}">
                  <a16:creationId xmlns:a16="http://schemas.microsoft.com/office/drawing/2014/main" id="{64268326-B6DD-4E00-9788-6C319279A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7" name="Freeform 10">
              <a:extLst>
                <a:ext uri="{FF2B5EF4-FFF2-40B4-BE49-F238E27FC236}">
                  <a16:creationId xmlns:a16="http://schemas.microsoft.com/office/drawing/2014/main" id="{92C7B3DE-DB23-4AAC-B142-C803C0C0A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8" name="Freeform 11">
              <a:extLst>
                <a:ext uri="{FF2B5EF4-FFF2-40B4-BE49-F238E27FC236}">
                  <a16:creationId xmlns:a16="http://schemas.microsoft.com/office/drawing/2014/main" id="{1EEF04DC-4E0D-4127-A98D-EA81C3B2D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0" name="Freeform: Shape 39">
            <a:extLst>
              <a:ext uri="{FF2B5EF4-FFF2-40B4-BE49-F238E27FC236}">
                <a16:creationId xmlns:a16="http://schemas.microsoft.com/office/drawing/2014/main" id="{084966D2-3C9B-4F47-8231-1DEC33D3B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066" y="321734"/>
            <a:ext cx="11074201" cy="6214533"/>
          </a:xfrm>
          <a:custGeom>
            <a:avLst/>
            <a:gdLst>
              <a:gd name="connsiteX0" fmla="*/ 815396 w 11074201"/>
              <a:gd name="connsiteY0" fmla="*/ 0 h 6214533"/>
              <a:gd name="connsiteX1" fmla="*/ 11074201 w 11074201"/>
              <a:gd name="connsiteY1" fmla="*/ 0 h 6214533"/>
              <a:gd name="connsiteX2" fmla="*/ 11074201 w 11074201"/>
              <a:gd name="connsiteY2" fmla="*/ 6214533 h 6214533"/>
              <a:gd name="connsiteX3" fmla="*/ 1498193 w 11074201"/>
              <a:gd name="connsiteY3" fmla="*/ 6214533 h 6214533"/>
              <a:gd name="connsiteX4" fmla="*/ 0 w 11074201"/>
              <a:gd name="connsiteY4" fmla="*/ 4992543 h 6214533"/>
              <a:gd name="connsiteX5" fmla="*/ 433971 w 11074201"/>
              <a:gd name="connsiteY5" fmla="*/ 2335405 h 621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74201" h="6214533">
                <a:moveTo>
                  <a:pt x="815396" y="0"/>
                </a:moveTo>
                <a:lnTo>
                  <a:pt x="11074201" y="0"/>
                </a:lnTo>
                <a:lnTo>
                  <a:pt x="11074201" y="6214533"/>
                </a:lnTo>
                <a:lnTo>
                  <a:pt x="1498193" y="6214533"/>
                </a:lnTo>
                <a:lnTo>
                  <a:pt x="0" y="4992543"/>
                </a:lnTo>
                <a:cubicBezTo>
                  <a:pt x="141071" y="4106831"/>
                  <a:pt x="287521" y="3221118"/>
                  <a:pt x="433971" y="2335405"/>
                </a:cubicBezTo>
                <a:close/>
              </a:path>
            </a:pathLst>
          </a:custGeom>
          <a:solidFill>
            <a:srgbClr val="FFFFFF"/>
          </a:solidFill>
          <a:ln w="38100">
            <a:gradFill flip="none" rotWithShape="1">
              <a:gsLst>
                <a:gs pos="0">
                  <a:schemeClr val="bg2"/>
                </a:gs>
                <a:gs pos="100000">
                  <a:schemeClr val="bg2">
                    <a:lumMod val="75000"/>
                  </a:schemeClr>
                </a:gs>
              </a:gsLst>
              <a:lin ang="5400000" scaled="1"/>
              <a:tileRect/>
            </a:gra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263D43F-FEB0-264C-40E0-3F774CC8C351}"/>
              </a:ext>
            </a:extLst>
          </p:cNvPr>
          <p:cNvPicPr>
            <a:picLocks noChangeAspect="1"/>
          </p:cNvPicPr>
          <p:nvPr/>
        </p:nvPicPr>
        <p:blipFill>
          <a:blip r:embed="rId3"/>
          <a:srcRect r="-1" b="60106"/>
          <a:stretch>
            <a:fillRect/>
          </a:stretch>
        </p:blipFill>
        <p:spPr>
          <a:xfrm>
            <a:off x="2279928" y="1044751"/>
            <a:ext cx="8946872" cy="4758971"/>
          </a:xfrm>
          <a:prstGeom prst="rect">
            <a:avLst/>
          </a:prstGeom>
        </p:spPr>
      </p:pic>
    </p:spTree>
    <p:extLst>
      <p:ext uri="{BB962C8B-B14F-4D97-AF65-F5344CB8AC3E}">
        <p14:creationId xmlns:p14="http://schemas.microsoft.com/office/powerpoint/2010/main" val="37933214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6AD7E2-2E0A-48BB-9A14-7AEAEFCF30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B2E5057-6707-41F3-BA9F-4B8F39763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76488"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B168219-36DD-3BA4-9658-EF72BE5ECBBE}"/>
              </a:ext>
            </a:extLst>
          </p:cNvPr>
          <p:cNvPicPr>
            <a:picLocks noChangeAspect="1"/>
          </p:cNvPicPr>
          <p:nvPr/>
        </p:nvPicPr>
        <p:blipFill>
          <a:blip r:embed="rId3"/>
          <a:srcRect r="-1" b="19665"/>
          <a:stretch>
            <a:fillRect/>
          </a:stretch>
        </p:blipFill>
        <p:spPr>
          <a:xfrm>
            <a:off x="643467" y="643467"/>
            <a:ext cx="5149166" cy="5571066"/>
          </a:xfrm>
          <a:prstGeom prst="rect">
            <a:avLst/>
          </a:prstGeom>
        </p:spPr>
      </p:pic>
      <p:sp>
        <p:nvSpPr>
          <p:cNvPr id="23" name="Rectangle 22">
            <a:extLst>
              <a:ext uri="{FF2B5EF4-FFF2-40B4-BE49-F238E27FC236}">
                <a16:creationId xmlns:a16="http://schemas.microsoft.com/office/drawing/2014/main" id="{726F0241-EB18-4747-972F-5A4B3EC51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5233" y="480060"/>
            <a:ext cx="5476488"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looking at cans in a truck&#10;&#10;AI-generated content may be incorrect.">
            <a:extLst>
              <a:ext uri="{FF2B5EF4-FFF2-40B4-BE49-F238E27FC236}">
                <a16:creationId xmlns:a16="http://schemas.microsoft.com/office/drawing/2014/main" id="{D05E0116-3EAB-16AD-1DE3-9CA5C3AF815D}"/>
              </a:ext>
            </a:extLst>
          </p:cNvPr>
          <p:cNvPicPr>
            <a:picLocks noChangeAspect="1"/>
          </p:cNvPicPr>
          <p:nvPr/>
        </p:nvPicPr>
        <p:blipFill>
          <a:blip r:embed="rId4">
            <a:extLst>
              <a:ext uri="{28A0092B-C50C-407E-A947-70E740481C1C}">
                <a14:useLocalDpi xmlns:a14="http://schemas.microsoft.com/office/drawing/2010/main" val="0"/>
              </a:ext>
            </a:extLst>
          </a:blip>
          <a:srcRect t="18855" r="1" b="1"/>
          <a:stretch>
            <a:fillRect/>
          </a:stretch>
        </p:blipFill>
        <p:spPr>
          <a:xfrm>
            <a:off x="6441688" y="643467"/>
            <a:ext cx="5149166" cy="5571066"/>
          </a:xfrm>
          <a:prstGeom prst="rect">
            <a:avLst/>
          </a:prstGeom>
        </p:spPr>
      </p:pic>
      <p:pic>
        <p:nvPicPr>
          <p:cNvPr id="6" name="Picture 5">
            <a:extLst>
              <a:ext uri="{FF2B5EF4-FFF2-40B4-BE49-F238E27FC236}">
                <a16:creationId xmlns:a16="http://schemas.microsoft.com/office/drawing/2014/main" id="{DE0B73DB-9152-1792-9AF7-D4014A5BFBC2}"/>
              </a:ext>
            </a:extLst>
          </p:cNvPr>
          <p:cNvPicPr>
            <a:picLocks noChangeAspect="1"/>
          </p:cNvPicPr>
          <p:nvPr/>
        </p:nvPicPr>
        <p:blipFill>
          <a:blip r:embed="rId5"/>
          <a:stretch>
            <a:fillRect/>
          </a:stretch>
        </p:blipFill>
        <p:spPr>
          <a:xfrm>
            <a:off x="4218934" y="480060"/>
            <a:ext cx="2072820" cy="2385267"/>
          </a:xfrm>
          <a:prstGeom prst="rect">
            <a:avLst/>
          </a:prstGeom>
        </p:spPr>
      </p:pic>
    </p:spTree>
    <p:extLst>
      <p:ext uri="{BB962C8B-B14F-4D97-AF65-F5344CB8AC3E}">
        <p14:creationId xmlns:p14="http://schemas.microsoft.com/office/powerpoint/2010/main" val="10670745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6AD7E2-2E0A-48BB-9A14-7AEAEFCF30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2E5057-6707-41F3-BA9F-4B8F39763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76488"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2845510-7B35-643B-E65C-6234617889F1}"/>
              </a:ext>
            </a:extLst>
          </p:cNvPr>
          <p:cNvPicPr>
            <a:picLocks noChangeAspect="1"/>
          </p:cNvPicPr>
          <p:nvPr/>
        </p:nvPicPr>
        <p:blipFill>
          <a:blip r:embed="rId3"/>
          <a:srcRect r="-1" b="18313"/>
          <a:stretch>
            <a:fillRect/>
          </a:stretch>
        </p:blipFill>
        <p:spPr>
          <a:xfrm>
            <a:off x="643467" y="643467"/>
            <a:ext cx="5149166" cy="5571066"/>
          </a:xfrm>
          <a:prstGeom prst="rect">
            <a:avLst/>
          </a:prstGeom>
        </p:spPr>
      </p:pic>
      <p:sp>
        <p:nvSpPr>
          <p:cNvPr id="14" name="Rectangle 13">
            <a:extLst>
              <a:ext uri="{FF2B5EF4-FFF2-40B4-BE49-F238E27FC236}">
                <a16:creationId xmlns:a16="http://schemas.microsoft.com/office/drawing/2014/main" id="{726F0241-EB18-4747-972F-5A4B3EC51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5233" y="480060"/>
            <a:ext cx="5476488"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D3B76AB-CF98-FC18-351D-137D8A46F4E7}"/>
              </a:ext>
            </a:extLst>
          </p:cNvPr>
          <p:cNvPicPr>
            <a:picLocks noChangeAspect="1"/>
          </p:cNvPicPr>
          <p:nvPr/>
        </p:nvPicPr>
        <p:blipFill>
          <a:blip r:embed="rId4"/>
          <a:srcRect t="12484" r="-1" b="7993"/>
          <a:stretch>
            <a:fillRect/>
          </a:stretch>
        </p:blipFill>
        <p:spPr>
          <a:xfrm>
            <a:off x="6441688" y="643467"/>
            <a:ext cx="5149166" cy="5571066"/>
          </a:xfrm>
          <a:prstGeom prst="rect">
            <a:avLst/>
          </a:prstGeom>
        </p:spPr>
      </p:pic>
    </p:spTree>
    <p:extLst>
      <p:ext uri="{BB962C8B-B14F-4D97-AF65-F5344CB8AC3E}">
        <p14:creationId xmlns:p14="http://schemas.microsoft.com/office/powerpoint/2010/main" val="3996983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6AD7E2-2E0A-48BB-9A14-7AEAEFCF30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2E5057-6707-41F3-BA9F-4B8F39763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76488"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ocument with signature on it&#10;&#10;AI-generated content may be incorrect.">
            <a:extLst>
              <a:ext uri="{FF2B5EF4-FFF2-40B4-BE49-F238E27FC236}">
                <a16:creationId xmlns:a16="http://schemas.microsoft.com/office/drawing/2014/main" id="{76BEE30C-BB8F-3D8B-B27A-3B55184BC1F6}"/>
              </a:ext>
            </a:extLst>
          </p:cNvPr>
          <p:cNvPicPr>
            <a:picLocks noChangeAspect="1"/>
          </p:cNvPicPr>
          <p:nvPr/>
        </p:nvPicPr>
        <p:blipFill>
          <a:blip r:embed="rId3"/>
          <a:srcRect t="7355" r="3" b="4740"/>
          <a:stretch>
            <a:fillRect/>
          </a:stretch>
        </p:blipFill>
        <p:spPr>
          <a:xfrm>
            <a:off x="643467" y="643467"/>
            <a:ext cx="5149166" cy="5571066"/>
          </a:xfrm>
          <a:prstGeom prst="rect">
            <a:avLst/>
          </a:prstGeom>
        </p:spPr>
      </p:pic>
      <p:sp>
        <p:nvSpPr>
          <p:cNvPr id="14" name="Rectangle 13">
            <a:extLst>
              <a:ext uri="{FF2B5EF4-FFF2-40B4-BE49-F238E27FC236}">
                <a16:creationId xmlns:a16="http://schemas.microsoft.com/office/drawing/2014/main" id="{726F0241-EB18-4747-972F-5A4B3EC51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5233" y="480060"/>
            <a:ext cx="5476488"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in a room&#10;&#10;AI-generated content may be incorrect.">
            <a:extLst>
              <a:ext uri="{FF2B5EF4-FFF2-40B4-BE49-F238E27FC236}">
                <a16:creationId xmlns:a16="http://schemas.microsoft.com/office/drawing/2014/main" id="{FE7B5DB7-814C-4AE6-12A7-BEB7B24B1181}"/>
              </a:ext>
            </a:extLst>
          </p:cNvPr>
          <p:cNvPicPr>
            <a:picLocks noChangeAspect="1"/>
          </p:cNvPicPr>
          <p:nvPr/>
        </p:nvPicPr>
        <p:blipFill>
          <a:blip r:embed="rId4"/>
          <a:srcRect l="14664" r="27801" b="1"/>
          <a:stretch>
            <a:fillRect/>
          </a:stretch>
        </p:blipFill>
        <p:spPr>
          <a:xfrm>
            <a:off x="6399367" y="643467"/>
            <a:ext cx="5149166" cy="5571066"/>
          </a:xfrm>
          <a:prstGeom prst="rect">
            <a:avLst/>
          </a:prstGeom>
        </p:spPr>
      </p:pic>
      <p:sp>
        <p:nvSpPr>
          <p:cNvPr id="6" name="TextBox 5">
            <a:extLst>
              <a:ext uri="{FF2B5EF4-FFF2-40B4-BE49-F238E27FC236}">
                <a16:creationId xmlns:a16="http://schemas.microsoft.com/office/drawing/2014/main" id="{B11593EE-4BC2-D44B-12EA-A88700102F09}"/>
              </a:ext>
            </a:extLst>
          </p:cNvPr>
          <p:cNvSpPr txBox="1"/>
          <p:nvPr/>
        </p:nvSpPr>
        <p:spPr>
          <a:xfrm>
            <a:off x="6926095" y="812259"/>
            <a:ext cx="4046706" cy="646331"/>
          </a:xfrm>
          <a:prstGeom prst="rect">
            <a:avLst/>
          </a:prstGeom>
          <a:noFill/>
        </p:spPr>
        <p:txBody>
          <a:bodyPr wrap="square" rtlCol="0">
            <a:spAutoFit/>
          </a:bodyPr>
          <a:lstStyle/>
          <a:p>
            <a:r>
              <a:rPr lang="en-US" sz="3600" b="1" dirty="0">
                <a:latin typeface="Dreaming Outloud Pro" panose="03050502040302030504" pitchFamily="66" charset="0"/>
                <a:cs typeface="Dreaming Outloud Pro" panose="03050502040302030504" pitchFamily="66" charset="0"/>
              </a:rPr>
              <a:t>WORLD POLIO DAY</a:t>
            </a:r>
          </a:p>
        </p:txBody>
      </p:sp>
    </p:spTree>
    <p:extLst>
      <p:ext uri="{BB962C8B-B14F-4D97-AF65-F5344CB8AC3E}">
        <p14:creationId xmlns:p14="http://schemas.microsoft.com/office/powerpoint/2010/main" val="9162413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F0BF0E-F46F-F40B-4E87-4C9399264B04}"/>
              </a:ext>
            </a:extLst>
          </p:cNvPr>
          <p:cNvPicPr>
            <a:picLocks noChangeAspect="1"/>
          </p:cNvPicPr>
          <p:nvPr/>
        </p:nvPicPr>
        <p:blipFill>
          <a:blip r:embed="rId2"/>
          <a:stretch>
            <a:fillRect/>
          </a:stretch>
        </p:blipFill>
        <p:spPr>
          <a:xfrm>
            <a:off x="685567" y="354220"/>
            <a:ext cx="3939332" cy="2992377"/>
          </a:xfrm>
          <a:prstGeom prst="rect">
            <a:avLst/>
          </a:prstGeom>
        </p:spPr>
      </p:pic>
      <p:pic>
        <p:nvPicPr>
          <p:cNvPr id="5" name="Picture 4">
            <a:extLst>
              <a:ext uri="{FF2B5EF4-FFF2-40B4-BE49-F238E27FC236}">
                <a16:creationId xmlns:a16="http://schemas.microsoft.com/office/drawing/2014/main" id="{E0AB4AB4-717B-613C-ED15-C6BEF0AD29AE}"/>
              </a:ext>
            </a:extLst>
          </p:cNvPr>
          <p:cNvPicPr>
            <a:picLocks noChangeAspect="1"/>
          </p:cNvPicPr>
          <p:nvPr/>
        </p:nvPicPr>
        <p:blipFill>
          <a:blip r:embed="rId3"/>
          <a:stretch>
            <a:fillRect/>
          </a:stretch>
        </p:blipFill>
        <p:spPr>
          <a:xfrm>
            <a:off x="6241459" y="4013925"/>
            <a:ext cx="2124371" cy="2229161"/>
          </a:xfrm>
          <a:prstGeom prst="rect">
            <a:avLst/>
          </a:prstGeom>
        </p:spPr>
      </p:pic>
      <p:pic>
        <p:nvPicPr>
          <p:cNvPr id="7" name="Picture 6">
            <a:extLst>
              <a:ext uri="{FF2B5EF4-FFF2-40B4-BE49-F238E27FC236}">
                <a16:creationId xmlns:a16="http://schemas.microsoft.com/office/drawing/2014/main" id="{D3A404CE-CFC6-DAF0-E08A-91EB9137B243}"/>
              </a:ext>
            </a:extLst>
          </p:cNvPr>
          <p:cNvPicPr>
            <a:picLocks noChangeAspect="1"/>
          </p:cNvPicPr>
          <p:nvPr/>
        </p:nvPicPr>
        <p:blipFill>
          <a:blip r:embed="rId4"/>
          <a:stretch>
            <a:fillRect/>
          </a:stretch>
        </p:blipFill>
        <p:spPr>
          <a:xfrm>
            <a:off x="685567" y="3890083"/>
            <a:ext cx="1943371" cy="2476846"/>
          </a:xfrm>
          <a:prstGeom prst="rect">
            <a:avLst/>
          </a:prstGeom>
        </p:spPr>
      </p:pic>
      <p:pic>
        <p:nvPicPr>
          <p:cNvPr id="9" name="Picture 8">
            <a:extLst>
              <a:ext uri="{FF2B5EF4-FFF2-40B4-BE49-F238E27FC236}">
                <a16:creationId xmlns:a16="http://schemas.microsoft.com/office/drawing/2014/main" id="{2335FADA-E760-1E4F-C57A-F63197999AA3}"/>
              </a:ext>
            </a:extLst>
          </p:cNvPr>
          <p:cNvPicPr>
            <a:picLocks noChangeAspect="1"/>
          </p:cNvPicPr>
          <p:nvPr/>
        </p:nvPicPr>
        <p:blipFill>
          <a:blip r:embed="rId5"/>
          <a:stretch>
            <a:fillRect/>
          </a:stretch>
        </p:blipFill>
        <p:spPr>
          <a:xfrm>
            <a:off x="8507176" y="404589"/>
            <a:ext cx="2782970" cy="4144848"/>
          </a:xfrm>
          <a:prstGeom prst="rect">
            <a:avLst/>
          </a:prstGeom>
        </p:spPr>
      </p:pic>
      <p:pic>
        <p:nvPicPr>
          <p:cNvPr id="11" name="Picture 10">
            <a:extLst>
              <a:ext uri="{FF2B5EF4-FFF2-40B4-BE49-F238E27FC236}">
                <a16:creationId xmlns:a16="http://schemas.microsoft.com/office/drawing/2014/main" id="{B729B8DE-961D-89C2-6AF2-727340509750}"/>
              </a:ext>
            </a:extLst>
          </p:cNvPr>
          <p:cNvPicPr>
            <a:picLocks noChangeAspect="1"/>
          </p:cNvPicPr>
          <p:nvPr/>
        </p:nvPicPr>
        <p:blipFill>
          <a:blip r:embed="rId6"/>
          <a:stretch>
            <a:fillRect/>
          </a:stretch>
        </p:blipFill>
        <p:spPr>
          <a:xfrm>
            <a:off x="5365396" y="383657"/>
            <a:ext cx="2393475" cy="2934373"/>
          </a:xfrm>
          <a:prstGeom prst="rect">
            <a:avLst/>
          </a:prstGeom>
        </p:spPr>
      </p:pic>
      <p:pic>
        <p:nvPicPr>
          <p:cNvPr id="13" name="Picture 12">
            <a:extLst>
              <a:ext uri="{FF2B5EF4-FFF2-40B4-BE49-F238E27FC236}">
                <a16:creationId xmlns:a16="http://schemas.microsoft.com/office/drawing/2014/main" id="{B514D107-A20D-5E70-21DD-CC6783562379}"/>
              </a:ext>
            </a:extLst>
          </p:cNvPr>
          <p:cNvPicPr>
            <a:picLocks noChangeAspect="1"/>
          </p:cNvPicPr>
          <p:nvPr/>
        </p:nvPicPr>
        <p:blipFill>
          <a:blip r:embed="rId7"/>
          <a:stretch>
            <a:fillRect/>
          </a:stretch>
        </p:blipFill>
        <p:spPr>
          <a:xfrm>
            <a:off x="3000375" y="4118394"/>
            <a:ext cx="2950168" cy="1939271"/>
          </a:xfrm>
          <a:prstGeom prst="rect">
            <a:avLst/>
          </a:prstGeom>
        </p:spPr>
      </p:pic>
      <p:pic>
        <p:nvPicPr>
          <p:cNvPr id="15" name="Picture 14">
            <a:extLst>
              <a:ext uri="{FF2B5EF4-FFF2-40B4-BE49-F238E27FC236}">
                <a16:creationId xmlns:a16="http://schemas.microsoft.com/office/drawing/2014/main" id="{97A7BB63-A33D-4530-BE3E-94F546147183}"/>
              </a:ext>
            </a:extLst>
          </p:cNvPr>
          <p:cNvPicPr>
            <a:picLocks noChangeAspect="1"/>
          </p:cNvPicPr>
          <p:nvPr/>
        </p:nvPicPr>
        <p:blipFill>
          <a:blip r:embed="rId8"/>
          <a:stretch>
            <a:fillRect/>
          </a:stretch>
        </p:blipFill>
        <p:spPr>
          <a:xfrm>
            <a:off x="9468918" y="4208220"/>
            <a:ext cx="2162477" cy="2086266"/>
          </a:xfrm>
          <a:prstGeom prst="rect">
            <a:avLst/>
          </a:prstGeom>
        </p:spPr>
      </p:pic>
      <p:sp>
        <p:nvSpPr>
          <p:cNvPr id="16" name="Rectangle 15">
            <a:extLst>
              <a:ext uri="{FF2B5EF4-FFF2-40B4-BE49-F238E27FC236}">
                <a16:creationId xmlns:a16="http://schemas.microsoft.com/office/drawing/2014/main" id="{512206FC-B90A-94DA-8CE6-E723C57D9567}"/>
              </a:ext>
            </a:extLst>
          </p:cNvPr>
          <p:cNvSpPr/>
          <p:nvPr/>
        </p:nvSpPr>
        <p:spPr>
          <a:xfrm>
            <a:off x="2622802" y="3156675"/>
            <a:ext cx="5840702"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District Conference</a:t>
            </a:r>
          </a:p>
        </p:txBody>
      </p:sp>
    </p:spTree>
    <p:extLst>
      <p:ext uri="{BB962C8B-B14F-4D97-AF65-F5344CB8AC3E}">
        <p14:creationId xmlns:p14="http://schemas.microsoft.com/office/powerpoint/2010/main" val="2024716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71092D16-14DA-4606-831F-0DB3EEECB9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3" name="Freeform 6">
              <a:extLst>
                <a:ext uri="{FF2B5EF4-FFF2-40B4-BE49-F238E27FC236}">
                  <a16:creationId xmlns:a16="http://schemas.microsoft.com/office/drawing/2014/main" id="{81806E72-5EFD-4407-B492-2EBC71FF5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4" name="Freeform 7">
              <a:extLst>
                <a:ext uri="{FF2B5EF4-FFF2-40B4-BE49-F238E27FC236}">
                  <a16:creationId xmlns:a16="http://schemas.microsoft.com/office/drawing/2014/main" id="{BA81CA3B-9A2E-4F71-BF99-2C58BA76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5" name="Freeform 8">
              <a:extLst>
                <a:ext uri="{FF2B5EF4-FFF2-40B4-BE49-F238E27FC236}">
                  <a16:creationId xmlns:a16="http://schemas.microsoft.com/office/drawing/2014/main" id="{D00EF4F3-D70F-44D5-A71C-69C3FA0D28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6" name="Freeform 9">
              <a:extLst>
                <a:ext uri="{FF2B5EF4-FFF2-40B4-BE49-F238E27FC236}">
                  <a16:creationId xmlns:a16="http://schemas.microsoft.com/office/drawing/2014/main" id="{2CC930FA-FD42-4EF1-A9AB-0F9C302383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7" name="Freeform 10">
              <a:extLst>
                <a:ext uri="{FF2B5EF4-FFF2-40B4-BE49-F238E27FC236}">
                  <a16:creationId xmlns:a16="http://schemas.microsoft.com/office/drawing/2014/main" id="{F18F276C-D13F-46CF-9880-2050C2DBF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8" name="Freeform 11">
              <a:extLst>
                <a:ext uri="{FF2B5EF4-FFF2-40B4-BE49-F238E27FC236}">
                  <a16:creationId xmlns:a16="http://schemas.microsoft.com/office/drawing/2014/main" id="{EAB50995-FA10-4035-B16D-7D3989B2B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F1F6BE3D-95FE-1236-3B7B-C04F3274B970}"/>
              </a:ext>
            </a:extLst>
          </p:cNvPr>
          <p:cNvSpPr>
            <a:spLocks noGrp="1"/>
          </p:cNvSpPr>
          <p:nvPr>
            <p:ph type="title"/>
          </p:nvPr>
        </p:nvSpPr>
        <p:spPr>
          <a:xfrm>
            <a:off x="1760706" y="685800"/>
            <a:ext cx="9742318" cy="1752599"/>
          </a:xfrm>
        </p:spPr>
        <p:txBody>
          <a:bodyPr vert="horz" lIns="91440" tIns="45720" rIns="91440" bIns="45720" rtlCol="0" anchor="ctr">
            <a:normAutofit/>
          </a:bodyPr>
          <a:lstStyle/>
          <a:p>
            <a:r>
              <a:rPr lang="en-US"/>
              <a:t>What did we do this year?</a:t>
            </a:r>
          </a:p>
        </p:txBody>
      </p:sp>
      <p:graphicFrame>
        <p:nvGraphicFramePr>
          <p:cNvPr id="7" name="TextBox 4">
            <a:extLst>
              <a:ext uri="{FF2B5EF4-FFF2-40B4-BE49-F238E27FC236}">
                <a16:creationId xmlns:a16="http://schemas.microsoft.com/office/drawing/2014/main" id="{C795A97A-2EDD-B16A-94A1-68C8732E0B4D}"/>
              </a:ext>
            </a:extLst>
          </p:cNvPr>
          <p:cNvGraphicFramePr/>
          <p:nvPr>
            <p:extLst>
              <p:ext uri="{D42A27DB-BD31-4B8C-83A1-F6EECF244321}">
                <p14:modId xmlns:p14="http://schemas.microsoft.com/office/powerpoint/2010/main" val="3225774704"/>
              </p:ext>
            </p:extLst>
          </p:nvPr>
        </p:nvGraphicFramePr>
        <p:xfrm>
          <a:off x="1760705" y="2694562"/>
          <a:ext cx="9742319" cy="309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06977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5C751-F414-867A-D9E5-72C9D7AA4D58}"/>
              </a:ext>
            </a:extLst>
          </p:cNvPr>
          <p:cNvPicPr>
            <a:picLocks noChangeAspect="1"/>
          </p:cNvPicPr>
          <p:nvPr/>
        </p:nvPicPr>
        <p:blipFill>
          <a:blip r:embed="rId2"/>
          <a:srcRect r="3" b="23586"/>
          <a:stretch>
            <a:fillRect/>
          </a:stretch>
        </p:blipFill>
        <p:spPr>
          <a:xfrm>
            <a:off x="321734" y="321733"/>
            <a:ext cx="3084025" cy="3021406"/>
          </a:xfrm>
          <a:prstGeom prst="rect">
            <a:avLst/>
          </a:prstGeom>
        </p:spPr>
      </p:pic>
      <p:pic>
        <p:nvPicPr>
          <p:cNvPr id="9" name="Picture 8">
            <a:extLst>
              <a:ext uri="{FF2B5EF4-FFF2-40B4-BE49-F238E27FC236}">
                <a16:creationId xmlns:a16="http://schemas.microsoft.com/office/drawing/2014/main" id="{10B2A734-72C2-9975-390A-72B363358E8C}"/>
              </a:ext>
            </a:extLst>
          </p:cNvPr>
          <p:cNvPicPr>
            <a:picLocks noChangeAspect="1"/>
          </p:cNvPicPr>
          <p:nvPr/>
        </p:nvPicPr>
        <p:blipFill>
          <a:blip r:embed="rId3"/>
          <a:srcRect t="457" r="-1" b="-1"/>
          <a:stretch>
            <a:fillRect/>
          </a:stretch>
        </p:blipFill>
        <p:spPr>
          <a:xfrm>
            <a:off x="321734" y="3514854"/>
            <a:ext cx="3084025" cy="2785952"/>
          </a:xfrm>
          <a:prstGeom prst="rect">
            <a:avLst/>
          </a:prstGeom>
        </p:spPr>
      </p:pic>
      <p:pic>
        <p:nvPicPr>
          <p:cNvPr id="5" name="Picture 4">
            <a:extLst>
              <a:ext uri="{FF2B5EF4-FFF2-40B4-BE49-F238E27FC236}">
                <a16:creationId xmlns:a16="http://schemas.microsoft.com/office/drawing/2014/main" id="{2FB3564F-BA7C-D79E-854F-F329C3849395}"/>
              </a:ext>
            </a:extLst>
          </p:cNvPr>
          <p:cNvPicPr>
            <a:picLocks noChangeAspect="1"/>
          </p:cNvPicPr>
          <p:nvPr/>
        </p:nvPicPr>
        <p:blipFill>
          <a:blip r:embed="rId4"/>
          <a:srcRect l="10728" r="2" b="2"/>
          <a:stretch>
            <a:fillRect/>
          </a:stretch>
        </p:blipFill>
        <p:spPr>
          <a:xfrm>
            <a:off x="3598286" y="321733"/>
            <a:ext cx="4043250" cy="5979074"/>
          </a:xfrm>
          <a:prstGeom prst="rect">
            <a:avLst/>
          </a:prstGeom>
        </p:spPr>
      </p:pic>
      <p:pic>
        <p:nvPicPr>
          <p:cNvPr id="7" name="Picture 6">
            <a:extLst>
              <a:ext uri="{FF2B5EF4-FFF2-40B4-BE49-F238E27FC236}">
                <a16:creationId xmlns:a16="http://schemas.microsoft.com/office/drawing/2014/main" id="{E1C94B14-7962-3111-523D-854ADF6EE73A}"/>
              </a:ext>
            </a:extLst>
          </p:cNvPr>
          <p:cNvPicPr>
            <a:picLocks noChangeAspect="1"/>
          </p:cNvPicPr>
          <p:nvPr/>
        </p:nvPicPr>
        <p:blipFill>
          <a:blip r:embed="rId5"/>
          <a:srcRect l="8467" r="2" b="2"/>
          <a:stretch>
            <a:fillRect/>
          </a:stretch>
        </p:blipFill>
        <p:spPr>
          <a:xfrm>
            <a:off x="7834063" y="321733"/>
            <a:ext cx="4036201" cy="5979074"/>
          </a:xfrm>
          <a:prstGeom prst="rect">
            <a:avLst/>
          </a:prstGeom>
        </p:spPr>
      </p:pic>
    </p:spTree>
    <p:extLst>
      <p:ext uri="{BB962C8B-B14F-4D97-AF65-F5344CB8AC3E}">
        <p14:creationId xmlns:p14="http://schemas.microsoft.com/office/powerpoint/2010/main" val="919830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B094530-6EC1-4817-855F-66806BEEC7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E2061C7-1991-472E-B865-EBC43AC4D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3CFE179-E60B-4718-0AF7-841C5C642799}"/>
              </a:ext>
            </a:extLst>
          </p:cNvPr>
          <p:cNvPicPr>
            <a:picLocks noChangeAspect="1"/>
          </p:cNvPicPr>
          <p:nvPr/>
        </p:nvPicPr>
        <p:blipFill>
          <a:blip r:embed="rId3"/>
          <a:srcRect l="13816" r="23264"/>
          <a:stretch>
            <a:fillRect/>
          </a:stretch>
        </p:blipFill>
        <p:spPr>
          <a:xfrm>
            <a:off x="643467" y="643467"/>
            <a:ext cx="5372099" cy="5571066"/>
          </a:xfrm>
          <a:prstGeom prst="rect">
            <a:avLst/>
          </a:prstGeom>
        </p:spPr>
      </p:pic>
      <p:pic>
        <p:nvPicPr>
          <p:cNvPr id="3" name="Picture 2">
            <a:extLst>
              <a:ext uri="{FF2B5EF4-FFF2-40B4-BE49-F238E27FC236}">
                <a16:creationId xmlns:a16="http://schemas.microsoft.com/office/drawing/2014/main" id="{2F7516CC-B320-C7C3-4444-C3CE118A718D}"/>
              </a:ext>
            </a:extLst>
          </p:cNvPr>
          <p:cNvPicPr>
            <a:picLocks noChangeAspect="1"/>
          </p:cNvPicPr>
          <p:nvPr/>
        </p:nvPicPr>
        <p:blipFill>
          <a:blip r:embed="rId4"/>
          <a:srcRect l="17320" r="13976" b="2"/>
          <a:stretch>
            <a:fillRect/>
          </a:stretch>
        </p:blipFill>
        <p:spPr>
          <a:xfrm>
            <a:off x="6176433" y="656004"/>
            <a:ext cx="5372099" cy="5571066"/>
          </a:xfrm>
          <a:prstGeom prst="rect">
            <a:avLst/>
          </a:prstGeom>
        </p:spPr>
      </p:pic>
    </p:spTree>
    <p:extLst>
      <p:ext uri="{BB962C8B-B14F-4D97-AF65-F5344CB8AC3E}">
        <p14:creationId xmlns:p14="http://schemas.microsoft.com/office/powerpoint/2010/main" val="4038264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3" name="Picture 2" descr="A group of people sitting at a table&#10;&#10;AI-generated content may be incorrect.">
            <a:extLst>
              <a:ext uri="{FF2B5EF4-FFF2-40B4-BE49-F238E27FC236}">
                <a16:creationId xmlns:a16="http://schemas.microsoft.com/office/drawing/2014/main" id="{E47A3331-4F00-1A6D-1573-E6DBFAFE18AB}"/>
              </a:ext>
            </a:extLst>
          </p:cNvPr>
          <p:cNvPicPr>
            <a:picLocks noChangeAspect="1"/>
          </p:cNvPicPr>
          <p:nvPr/>
        </p:nvPicPr>
        <p:blipFill>
          <a:blip r:embed="rId3">
            <a:extLst>
              <a:ext uri="{28A0092B-C50C-407E-A947-70E740481C1C}">
                <a14:useLocalDpi xmlns:a14="http://schemas.microsoft.com/office/drawing/2010/main" val="0"/>
              </a:ext>
            </a:extLst>
          </a:blip>
          <a:srcRect t="25000"/>
          <a:stretch>
            <a:fill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A2BACDB4-9A8C-D815-01D4-E18553F19B95}"/>
              </a:ext>
            </a:extLst>
          </p:cNvPr>
          <p:cNvSpPr txBox="1"/>
          <p:nvPr/>
        </p:nvSpPr>
        <p:spPr>
          <a:xfrm>
            <a:off x="8707772" y="721453"/>
            <a:ext cx="3010761" cy="707886"/>
          </a:xfrm>
          <a:prstGeom prst="rect">
            <a:avLst/>
          </a:prstGeom>
          <a:noFill/>
        </p:spPr>
        <p:txBody>
          <a:bodyPr wrap="none" rtlCol="0">
            <a:spAutoFit/>
          </a:bodyPr>
          <a:lstStyle/>
          <a:p>
            <a:r>
              <a:rPr lang="en-US" sz="4000" dirty="0">
                <a:solidFill>
                  <a:schemeClr val="bg1"/>
                </a:solidFill>
              </a:rPr>
              <a:t>WING DING!!</a:t>
            </a:r>
          </a:p>
        </p:txBody>
      </p:sp>
    </p:spTree>
    <p:extLst>
      <p:ext uri="{BB962C8B-B14F-4D97-AF65-F5344CB8AC3E}">
        <p14:creationId xmlns:p14="http://schemas.microsoft.com/office/powerpoint/2010/main" val="180476037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sitting at a table&#10;&#10;AI-generated content may be incorrect.">
            <a:extLst>
              <a:ext uri="{FF2B5EF4-FFF2-40B4-BE49-F238E27FC236}">
                <a16:creationId xmlns:a16="http://schemas.microsoft.com/office/drawing/2014/main" id="{A6B3634B-77EE-2D78-DFBE-EE1586674685}"/>
              </a:ext>
            </a:extLst>
          </p:cNvPr>
          <p:cNvPicPr>
            <a:picLocks noChangeAspect="1"/>
          </p:cNvPicPr>
          <p:nvPr/>
        </p:nvPicPr>
        <p:blipFill>
          <a:blip r:embed="rId3">
            <a:extLst>
              <a:ext uri="{28A0092B-C50C-407E-A947-70E740481C1C}">
                <a14:useLocalDpi xmlns:a14="http://schemas.microsoft.com/office/drawing/2010/main" val="0"/>
              </a:ext>
            </a:extLst>
          </a:blip>
          <a:srcRect t="32820" r="-1" b="36316"/>
          <a:stretch>
            <a:fillRect/>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9" name="Picture 8" descr="A group of people posing for a photo&#10;&#10;AI-generated content may be incorrect.">
            <a:extLst>
              <a:ext uri="{FF2B5EF4-FFF2-40B4-BE49-F238E27FC236}">
                <a16:creationId xmlns:a16="http://schemas.microsoft.com/office/drawing/2014/main" id="{3A61D4E4-C9AD-CC5F-CD25-3A2B2145B325}"/>
              </a:ext>
            </a:extLst>
          </p:cNvPr>
          <p:cNvPicPr>
            <a:picLocks noChangeAspect="1"/>
          </p:cNvPicPr>
          <p:nvPr/>
        </p:nvPicPr>
        <p:blipFill>
          <a:blip r:embed="rId4"/>
          <a:srcRect r="-3" b="10444"/>
          <a:stretch>
            <a:fillRect/>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12" name="Picture 11" descr="A group of people sitting at a table&#10;&#10;AI-generated content may be incorrect.">
            <a:extLst>
              <a:ext uri="{FF2B5EF4-FFF2-40B4-BE49-F238E27FC236}">
                <a16:creationId xmlns:a16="http://schemas.microsoft.com/office/drawing/2014/main" id="{FC1093F3-8DC3-F4CA-9588-AD6BA3B6672E}"/>
              </a:ext>
            </a:extLst>
          </p:cNvPr>
          <p:cNvPicPr>
            <a:picLocks noChangeAspect="1"/>
          </p:cNvPicPr>
          <p:nvPr/>
        </p:nvPicPr>
        <p:blipFill>
          <a:blip r:embed="rId5">
            <a:extLst>
              <a:ext uri="{28A0092B-C50C-407E-A947-70E740481C1C}">
                <a14:useLocalDpi xmlns:a14="http://schemas.microsoft.com/office/drawing/2010/main" val="0"/>
              </a:ext>
            </a:extLst>
          </a:blip>
          <a:srcRect t="28697" b="43493"/>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4" name="Picture 3" descr="A group of people sitting at a table&#10;&#10;AI-generated content may be incorrect.">
            <a:extLst>
              <a:ext uri="{FF2B5EF4-FFF2-40B4-BE49-F238E27FC236}">
                <a16:creationId xmlns:a16="http://schemas.microsoft.com/office/drawing/2014/main" id="{22AC3090-81F6-D6E2-BADA-E13543DC233B}"/>
              </a:ext>
            </a:extLst>
          </p:cNvPr>
          <p:cNvPicPr>
            <a:picLocks noChangeAspect="1"/>
          </p:cNvPicPr>
          <p:nvPr/>
        </p:nvPicPr>
        <p:blipFill>
          <a:blip r:embed="rId6">
            <a:extLst>
              <a:ext uri="{28A0092B-C50C-407E-A947-70E740481C1C}">
                <a14:useLocalDpi xmlns:a14="http://schemas.microsoft.com/office/drawing/2010/main" val="0"/>
              </a:ext>
            </a:extLst>
          </a:blip>
          <a:srcRect t="36619" r="2" b="18070"/>
          <a:stretch>
            <a:fillRect/>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1026458098"/>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2"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3"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4"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5"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6"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7"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9" name="Rectangle 18">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looking at a car with the trunk open&#10;&#10;AI-generated content may be incorrect.">
            <a:extLst>
              <a:ext uri="{FF2B5EF4-FFF2-40B4-BE49-F238E27FC236}">
                <a16:creationId xmlns:a16="http://schemas.microsoft.com/office/drawing/2014/main" id="{1B3D3A99-67F8-8FFD-85C9-9A80A2F5B03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936" r="2" b="2"/>
          <a:stretch>
            <a:fillRect/>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21" name="Group 20">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22"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B5562F3D-DF3D-6D9B-628B-A2FFCEDC33B2}"/>
              </a:ext>
            </a:extLst>
          </p:cNvPr>
          <p:cNvSpPr>
            <a:spLocks noGrp="1"/>
          </p:cNvSpPr>
          <p:nvPr>
            <p:ph type="title"/>
          </p:nvPr>
        </p:nvSpPr>
        <p:spPr>
          <a:xfrm>
            <a:off x="457199" y="685800"/>
            <a:ext cx="6124574" cy="1752599"/>
          </a:xfrm>
        </p:spPr>
        <p:txBody>
          <a:bodyPr vert="horz" lIns="91440" tIns="45720" rIns="91440" bIns="45720" rtlCol="0" anchor="ctr">
            <a:normAutofit/>
          </a:bodyPr>
          <a:lstStyle/>
          <a:p>
            <a:r>
              <a:rPr lang="en-US" sz="4800" dirty="0">
                <a:latin typeface="Lucida Handwriting" panose="03010101010101010101" pitchFamily="66" charset="0"/>
              </a:rPr>
              <a:t>Service Above Self</a:t>
            </a:r>
          </a:p>
        </p:txBody>
      </p:sp>
      <p:pic>
        <p:nvPicPr>
          <p:cNvPr id="8" name="Picture 7">
            <a:extLst>
              <a:ext uri="{FF2B5EF4-FFF2-40B4-BE49-F238E27FC236}">
                <a16:creationId xmlns:a16="http://schemas.microsoft.com/office/drawing/2014/main" id="{56393A19-E2FB-E366-4969-B16E6C100044}"/>
              </a:ext>
            </a:extLst>
          </p:cNvPr>
          <p:cNvPicPr>
            <a:picLocks noChangeAspect="1"/>
          </p:cNvPicPr>
          <p:nvPr/>
        </p:nvPicPr>
        <p:blipFill>
          <a:blip r:embed="rId4"/>
          <a:stretch>
            <a:fillRect/>
          </a:stretch>
        </p:blipFill>
        <p:spPr>
          <a:xfrm>
            <a:off x="1397330" y="2438399"/>
            <a:ext cx="3238781" cy="4038950"/>
          </a:xfrm>
          <a:prstGeom prst="rect">
            <a:avLst/>
          </a:prstGeom>
        </p:spPr>
      </p:pic>
    </p:spTree>
    <p:extLst>
      <p:ext uri="{BB962C8B-B14F-4D97-AF65-F5344CB8AC3E}">
        <p14:creationId xmlns:p14="http://schemas.microsoft.com/office/powerpoint/2010/main" val="1857689885"/>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92F64-EAAE-E724-AC95-D46B6C1DD84B}"/>
              </a:ext>
            </a:extLst>
          </p:cNvPr>
          <p:cNvSpPr>
            <a:spLocks noGrp="1"/>
          </p:cNvSpPr>
          <p:nvPr>
            <p:ph type="title"/>
          </p:nvPr>
        </p:nvSpPr>
        <p:spPr/>
        <p:txBody>
          <a:bodyPr>
            <a:normAutofit fontScale="90000"/>
          </a:bodyPr>
          <a:lstStyle/>
          <a:p>
            <a:pPr algn="l"/>
            <a:br>
              <a:rPr lang="en-US" dirty="0"/>
            </a:br>
            <a:br>
              <a:rPr lang="en-US" dirty="0"/>
            </a:br>
            <a:br>
              <a:rPr lang="en-US" dirty="0"/>
            </a:br>
            <a:br>
              <a:rPr lang="en-US" dirty="0"/>
            </a:br>
            <a:br>
              <a:rPr lang="en-US" dirty="0"/>
            </a:br>
            <a:r>
              <a:rPr lang="en-US" dirty="0"/>
              <a:t>And, about your year ………</a:t>
            </a:r>
            <a:br>
              <a:rPr lang="en-US" dirty="0"/>
            </a:br>
            <a:br>
              <a:rPr lang="en-US" dirty="0"/>
            </a:br>
            <a:r>
              <a:rPr lang="en-US" dirty="0"/>
              <a:t>1. What was your scariest moment?</a:t>
            </a:r>
            <a:br>
              <a:rPr lang="en-US" dirty="0"/>
            </a:br>
            <a:r>
              <a:rPr lang="en-US" dirty="0"/>
              <a:t>2. What was your worst moment?</a:t>
            </a:r>
            <a:br>
              <a:rPr lang="en-US" dirty="0"/>
            </a:br>
            <a:r>
              <a:rPr lang="en-US" dirty="0"/>
              <a:t>3. What was your most memorable moment?</a:t>
            </a:r>
            <a:br>
              <a:rPr lang="en-US" dirty="0"/>
            </a:br>
            <a:r>
              <a:rPr lang="en-US" dirty="0"/>
              <a:t>4. What was your most embarrassing moment?</a:t>
            </a:r>
            <a:br>
              <a:rPr lang="en-US" dirty="0"/>
            </a:br>
            <a:r>
              <a:rPr lang="en-US" dirty="0"/>
              <a:t>5. What was your most proud moment?</a:t>
            </a:r>
            <a:br>
              <a:rPr lang="en-US" dirty="0"/>
            </a:br>
            <a:r>
              <a:rPr lang="en-US" dirty="0"/>
              <a:t>6. What was your biggest accomplishment?</a:t>
            </a:r>
            <a:br>
              <a:rPr lang="en-US" dirty="0"/>
            </a:br>
            <a:r>
              <a:rPr lang="en-US" dirty="0"/>
              <a:t>7. What was your funniest moment?</a:t>
            </a:r>
            <a:br>
              <a:rPr lang="en-US" dirty="0"/>
            </a:br>
            <a:endParaRPr lang="en-US" dirty="0"/>
          </a:p>
        </p:txBody>
      </p:sp>
    </p:spTree>
    <p:extLst>
      <p:ext uri="{BB962C8B-B14F-4D97-AF65-F5344CB8AC3E}">
        <p14:creationId xmlns:p14="http://schemas.microsoft.com/office/powerpoint/2010/main" val="3532670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F7CAC21-39C1-CB28-B311-C0A76A7D8ED3}"/>
              </a:ext>
            </a:extLst>
          </p:cNvPr>
          <p:cNvSpPr>
            <a:spLocks noChangeArrowheads="1"/>
          </p:cNvSpPr>
          <p:nvPr/>
        </p:nvSpPr>
        <p:spPr bwMode="auto">
          <a:xfrm>
            <a:off x="1910575" y="24532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A241A648-47A0-7AA5-7586-C7D343428552}"/>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910575" y="245327"/>
            <a:ext cx="14097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2B47B6B2-B7CF-2260-E8D4-7F64DB206D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5207" y="245327"/>
            <a:ext cx="1409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a:extLst>
              <a:ext uri="{FF2B5EF4-FFF2-40B4-BE49-F238E27FC236}">
                <a16:creationId xmlns:a16="http://schemas.microsoft.com/office/drawing/2014/main" id="{68FD6666-7226-7C94-7F96-215CDE4BCC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5424" y="245326"/>
            <a:ext cx="1819367" cy="393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a:extLst>
              <a:ext uri="{FF2B5EF4-FFF2-40B4-BE49-F238E27FC236}">
                <a16:creationId xmlns:a16="http://schemas.microsoft.com/office/drawing/2014/main" id="{B555BF1A-909B-6F58-30F5-3DBBED50B9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2812" y="380999"/>
            <a:ext cx="1995488" cy="431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a:extLst>
              <a:ext uri="{FF2B5EF4-FFF2-40B4-BE49-F238E27FC236}">
                <a16:creationId xmlns:a16="http://schemas.microsoft.com/office/drawing/2014/main" id="{2A78C689-B66D-BCA0-8462-5130C8EFF7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795" y="1204854"/>
            <a:ext cx="1666336" cy="360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a:extLst>
              <a:ext uri="{FF2B5EF4-FFF2-40B4-BE49-F238E27FC236}">
                <a16:creationId xmlns:a16="http://schemas.microsoft.com/office/drawing/2014/main" id="{F4B8E0FA-2E62-272B-ECF0-4798FD15F7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0575" y="3429000"/>
            <a:ext cx="1409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808B57A-2D90-212A-503E-5B925D6DE5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12357" y="3564673"/>
            <a:ext cx="1409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a:extLst>
              <a:ext uri="{FF2B5EF4-FFF2-40B4-BE49-F238E27FC236}">
                <a16:creationId xmlns:a16="http://schemas.microsoft.com/office/drawing/2014/main" id="{8BCC07D2-5949-74B6-27E9-0083966DC1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4000" y="380999"/>
            <a:ext cx="1901994" cy="411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434DB17-EBCF-786A-0A56-3BC6B43414A8}"/>
              </a:ext>
            </a:extLst>
          </p:cNvPr>
          <p:cNvPicPr>
            <a:picLocks noChangeAspect="1"/>
          </p:cNvPicPr>
          <p:nvPr/>
        </p:nvPicPr>
        <p:blipFill>
          <a:blip r:embed="rId11"/>
          <a:stretch>
            <a:fillRect/>
          </a:stretch>
        </p:blipFill>
        <p:spPr>
          <a:xfrm>
            <a:off x="6225090" y="4612361"/>
            <a:ext cx="1686160" cy="1733792"/>
          </a:xfrm>
          <a:prstGeom prst="rect">
            <a:avLst/>
          </a:prstGeom>
        </p:spPr>
      </p:pic>
      <p:pic>
        <p:nvPicPr>
          <p:cNvPr id="8" name="Picture 7">
            <a:extLst>
              <a:ext uri="{FF2B5EF4-FFF2-40B4-BE49-F238E27FC236}">
                <a16:creationId xmlns:a16="http://schemas.microsoft.com/office/drawing/2014/main" id="{FDD56498-281E-2A4D-D651-7291F7475D1E}"/>
              </a:ext>
            </a:extLst>
          </p:cNvPr>
          <p:cNvPicPr>
            <a:picLocks noChangeAspect="1"/>
          </p:cNvPicPr>
          <p:nvPr/>
        </p:nvPicPr>
        <p:blipFill>
          <a:blip r:embed="rId12"/>
          <a:stretch>
            <a:fillRect/>
          </a:stretch>
        </p:blipFill>
        <p:spPr>
          <a:xfrm>
            <a:off x="9031627" y="4166930"/>
            <a:ext cx="1582056" cy="2285192"/>
          </a:xfrm>
          <a:prstGeom prst="rect">
            <a:avLst/>
          </a:prstGeom>
        </p:spPr>
      </p:pic>
    </p:spTree>
    <p:extLst>
      <p:ext uri="{BB962C8B-B14F-4D97-AF65-F5344CB8AC3E}">
        <p14:creationId xmlns:p14="http://schemas.microsoft.com/office/powerpoint/2010/main" val="1994048562"/>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7A5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words in a cloud&#10;&#10;AI-generated content may be incorrect.">
            <a:extLst>
              <a:ext uri="{FF2B5EF4-FFF2-40B4-BE49-F238E27FC236}">
                <a16:creationId xmlns:a16="http://schemas.microsoft.com/office/drawing/2014/main" id="{8ABBEC8F-615C-B234-8872-296B53C753AB}"/>
              </a:ext>
            </a:extLst>
          </p:cNvPr>
          <p:cNvPicPr>
            <a:picLocks noChangeAspect="1"/>
          </p:cNvPicPr>
          <p:nvPr/>
        </p:nvPicPr>
        <p:blipFill>
          <a:blip r:embed="rId2"/>
          <a:stretch>
            <a:fillRect/>
          </a:stretch>
        </p:blipFill>
        <p:spPr>
          <a:xfrm>
            <a:off x="818437" y="1294863"/>
            <a:ext cx="6253058" cy="4267711"/>
          </a:xfrm>
          <a:prstGeom prst="rect">
            <a:avLst/>
          </a:prstGeom>
        </p:spPr>
      </p:pic>
      <p:sp>
        <p:nvSpPr>
          <p:cNvPr id="38" name="Rectangle 37">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hands holding letters&#10;&#10;AI-generated content may be incorrect.">
            <a:extLst>
              <a:ext uri="{FF2B5EF4-FFF2-40B4-BE49-F238E27FC236}">
                <a16:creationId xmlns:a16="http://schemas.microsoft.com/office/drawing/2014/main" id="{EF209BFC-7DD4-044D-581D-10EBD3A6343A}"/>
              </a:ext>
            </a:extLst>
          </p:cNvPr>
          <p:cNvPicPr>
            <a:picLocks noChangeAspect="1"/>
          </p:cNvPicPr>
          <p:nvPr/>
        </p:nvPicPr>
        <p:blipFill>
          <a:blip r:embed="rId3"/>
          <a:stretch>
            <a:fillRect/>
          </a:stretch>
        </p:blipFill>
        <p:spPr>
          <a:xfrm>
            <a:off x="7883059" y="1570145"/>
            <a:ext cx="3502643" cy="1327746"/>
          </a:xfrm>
          <a:prstGeom prst="rect">
            <a:avLst/>
          </a:prstGeom>
        </p:spPr>
      </p:pic>
      <p:sp>
        <p:nvSpPr>
          <p:cNvPr id="40" name="Rectangle 39">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text with a white background&#10;&#10;AI-generated content may be incorrect.">
            <a:extLst>
              <a:ext uri="{FF2B5EF4-FFF2-40B4-BE49-F238E27FC236}">
                <a16:creationId xmlns:a16="http://schemas.microsoft.com/office/drawing/2014/main" id="{8E14DF7B-D989-8160-ADBF-54C621C46C29}"/>
              </a:ext>
            </a:extLst>
          </p:cNvPr>
          <p:cNvPicPr>
            <a:picLocks noChangeAspect="1"/>
          </p:cNvPicPr>
          <p:nvPr/>
        </p:nvPicPr>
        <p:blipFill>
          <a:blip r:embed="rId4"/>
          <a:stretch>
            <a:fillRect/>
          </a:stretch>
        </p:blipFill>
        <p:spPr>
          <a:xfrm>
            <a:off x="7883059" y="4760222"/>
            <a:ext cx="3502643" cy="980740"/>
          </a:xfrm>
          <a:prstGeom prst="rect">
            <a:avLst/>
          </a:prstGeom>
        </p:spPr>
      </p:pic>
    </p:spTree>
    <p:extLst>
      <p:ext uri="{BB962C8B-B14F-4D97-AF65-F5344CB8AC3E}">
        <p14:creationId xmlns:p14="http://schemas.microsoft.com/office/powerpoint/2010/main" val="3517134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8AEBEFE2-515F-4B18-8468-97D8C73098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40" name="Freeform 6">
              <a:extLst>
                <a:ext uri="{FF2B5EF4-FFF2-40B4-BE49-F238E27FC236}">
                  <a16:creationId xmlns:a16="http://schemas.microsoft.com/office/drawing/2014/main" id="{42A84A1C-64AD-4415-AC50-45FB65361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41" name="Freeform 7">
              <a:extLst>
                <a:ext uri="{FF2B5EF4-FFF2-40B4-BE49-F238E27FC236}">
                  <a16:creationId xmlns:a16="http://schemas.microsoft.com/office/drawing/2014/main" id="{B9CCB5DF-B7FE-4417-9B32-672497E3A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42" name="Freeform 8">
              <a:extLst>
                <a:ext uri="{FF2B5EF4-FFF2-40B4-BE49-F238E27FC236}">
                  <a16:creationId xmlns:a16="http://schemas.microsoft.com/office/drawing/2014/main" id="{3C6EE6E1-4DD7-4FB0-9428-1B0064584C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43" name="Freeform 9">
              <a:extLst>
                <a:ext uri="{FF2B5EF4-FFF2-40B4-BE49-F238E27FC236}">
                  <a16:creationId xmlns:a16="http://schemas.microsoft.com/office/drawing/2014/main" id="{F19641FD-140C-4164-882A-1C36915F4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44" name="Freeform 10">
              <a:extLst>
                <a:ext uri="{FF2B5EF4-FFF2-40B4-BE49-F238E27FC236}">
                  <a16:creationId xmlns:a16="http://schemas.microsoft.com/office/drawing/2014/main" id="{1B022741-DE93-4568-9EA7-CFDF6A7B4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5" name="Freeform 11">
              <a:extLst>
                <a:ext uri="{FF2B5EF4-FFF2-40B4-BE49-F238E27FC236}">
                  <a16:creationId xmlns:a16="http://schemas.microsoft.com/office/drawing/2014/main" id="{0366A110-6771-478C-915F-09E3FC17D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extBox 2">
            <a:extLst>
              <a:ext uri="{FF2B5EF4-FFF2-40B4-BE49-F238E27FC236}">
                <a16:creationId xmlns:a16="http://schemas.microsoft.com/office/drawing/2014/main" id="{01515E7B-C4DD-3A2D-407A-C5FA7F754A20}"/>
              </a:ext>
            </a:extLst>
          </p:cNvPr>
          <p:cNvSpPr txBox="1"/>
          <p:nvPr/>
        </p:nvSpPr>
        <p:spPr>
          <a:xfrm>
            <a:off x="1484311" y="2666999"/>
            <a:ext cx="2812386" cy="3124201"/>
          </a:xfrm>
          <a:prstGeom prst="rect">
            <a:avLst/>
          </a:prstGeom>
        </p:spPr>
        <p:txBody>
          <a:bodyPr vert="horz" lIns="91440" tIns="45720" rIns="91440" bIns="45720" rtlCol="0" anchor="ctr">
            <a:normAutofit/>
          </a:bodyPr>
          <a:lstStyle/>
          <a:p>
            <a:pPr>
              <a:spcBef>
                <a:spcPct val="20000"/>
              </a:spcBef>
              <a:spcAft>
                <a:spcPts val="600"/>
              </a:spcAft>
              <a:buClr>
                <a:schemeClr val="accent1">
                  <a:lumMod val="75000"/>
                </a:schemeClr>
              </a:buClr>
              <a:buSzPct val="145000"/>
              <a:buFont typeface="Arial"/>
              <a:buChar char="•"/>
            </a:pPr>
            <a:r>
              <a:rPr lang="en-US"/>
              <a:t>https://youtu.be/uw2eitx9Ly0?si=pfLVpgmojRiz46zu</a:t>
            </a:r>
          </a:p>
        </p:txBody>
      </p:sp>
      <p:sp>
        <p:nvSpPr>
          <p:cNvPr id="38" name="Rounded Rectangle 6">
            <a:extLst>
              <a:ext uri="{FF2B5EF4-FFF2-40B4-BE49-F238E27FC236}">
                <a16:creationId xmlns:a16="http://schemas.microsoft.com/office/drawing/2014/main" id="{E9300062-3750-4DBC-AFC8-E9DC8EFA9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7552" y="648931"/>
            <a:ext cx="6917478"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wearing white and black outfits&#10;&#10;AI-generated content may be incorrect.">
            <a:extLst>
              <a:ext uri="{FF2B5EF4-FFF2-40B4-BE49-F238E27FC236}">
                <a16:creationId xmlns:a16="http://schemas.microsoft.com/office/drawing/2014/main" id="{D442C751-FFD7-3F1D-BA42-0EF0217BA792}"/>
              </a:ext>
            </a:extLst>
          </p:cNvPr>
          <p:cNvPicPr>
            <a:picLocks noChangeAspect="1"/>
          </p:cNvPicPr>
          <p:nvPr/>
        </p:nvPicPr>
        <p:blipFill>
          <a:blip r:embed="rId5"/>
          <a:srcRect r="2" b="4976"/>
          <a:stretch>
            <a:fillRect/>
          </a:stretch>
        </p:blipFill>
        <p:spPr>
          <a:xfrm>
            <a:off x="4938000" y="1307310"/>
            <a:ext cx="3056428" cy="3955618"/>
          </a:xfrm>
          <a:prstGeom prst="rect">
            <a:avLst/>
          </a:prstGeom>
        </p:spPr>
      </p:pic>
      <p:pic>
        <p:nvPicPr>
          <p:cNvPr id="5" name="Online Media 4" title="Tony Orlando &amp; Dawn - Knock Three Times (1970 HD 720p)">
            <a:hlinkClick r:id="" action="ppaction://media"/>
            <a:extLst>
              <a:ext uri="{FF2B5EF4-FFF2-40B4-BE49-F238E27FC236}">
                <a16:creationId xmlns:a16="http://schemas.microsoft.com/office/drawing/2014/main" id="{71528408-E596-6843-B5C8-75B06FD36A2E}"/>
              </a:ext>
            </a:extLst>
          </p:cNvPr>
          <p:cNvPicPr>
            <a:picLocks noRot="1" noChangeAspect="1"/>
          </p:cNvPicPr>
          <p:nvPr>
            <a:videoFile r:link="rId1"/>
          </p:nvPr>
        </p:nvPicPr>
        <p:blipFill>
          <a:blip r:embed="rId6"/>
          <a:stretch>
            <a:fillRect/>
          </a:stretch>
        </p:blipFill>
        <p:spPr>
          <a:xfrm>
            <a:off x="8158154" y="2138805"/>
            <a:ext cx="3056838" cy="2292628"/>
          </a:xfrm>
          <a:prstGeom prst="rect">
            <a:avLst/>
          </a:prstGeom>
        </p:spPr>
      </p:pic>
    </p:spTree>
    <p:extLst>
      <p:ext uri="{BB962C8B-B14F-4D97-AF65-F5344CB8AC3E}">
        <p14:creationId xmlns:p14="http://schemas.microsoft.com/office/powerpoint/2010/main" val="389688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a:extLst>
            <a:ext uri="{FF2B5EF4-FFF2-40B4-BE49-F238E27FC236}">
              <a16:creationId xmlns:a16="http://schemas.microsoft.com/office/drawing/2014/main" id="{CE819E04-4590-46A8-9C0B-BED34A38EAFA}"/>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71092D16-14DA-4606-831F-0DB3EEECB9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81806E72-5EFD-4407-B492-2EBC71FF5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0" name="Freeform 7">
              <a:extLst>
                <a:ext uri="{FF2B5EF4-FFF2-40B4-BE49-F238E27FC236}">
                  <a16:creationId xmlns:a16="http://schemas.microsoft.com/office/drawing/2014/main" id="{BA81CA3B-9A2E-4F71-BF99-2C58BA76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1" name="Freeform 8">
              <a:extLst>
                <a:ext uri="{FF2B5EF4-FFF2-40B4-BE49-F238E27FC236}">
                  <a16:creationId xmlns:a16="http://schemas.microsoft.com/office/drawing/2014/main" id="{D00EF4F3-D70F-44D5-A71C-69C3FA0D28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2" name="Freeform 9">
              <a:extLst>
                <a:ext uri="{FF2B5EF4-FFF2-40B4-BE49-F238E27FC236}">
                  <a16:creationId xmlns:a16="http://schemas.microsoft.com/office/drawing/2014/main" id="{2CC930FA-FD42-4EF1-A9AB-0F9C302383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3" name="Freeform 10">
              <a:extLst>
                <a:ext uri="{FF2B5EF4-FFF2-40B4-BE49-F238E27FC236}">
                  <a16:creationId xmlns:a16="http://schemas.microsoft.com/office/drawing/2014/main" id="{F18F276C-D13F-46CF-9880-2050C2DBF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4" name="Freeform 11">
              <a:extLst>
                <a:ext uri="{FF2B5EF4-FFF2-40B4-BE49-F238E27FC236}">
                  <a16:creationId xmlns:a16="http://schemas.microsoft.com/office/drawing/2014/main" id="{EAB50995-FA10-4035-B16D-7D3989B2B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9" name="Rectangle 18">
            <a:extLst>
              <a:ext uri="{FF2B5EF4-FFF2-40B4-BE49-F238E27FC236}">
                <a16:creationId xmlns:a16="http://schemas.microsoft.com/office/drawing/2014/main" id="{94C52C56-BEF2-4E22-8C8E-A7AC96B03A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A6D060D9-1F9C-DA07-A235-B764385321C9}"/>
              </a:ext>
            </a:extLst>
          </p:cNvPr>
          <p:cNvSpPr>
            <a:spLocks noGrp="1"/>
          </p:cNvSpPr>
          <p:nvPr>
            <p:ph type="title"/>
          </p:nvPr>
        </p:nvSpPr>
        <p:spPr>
          <a:xfrm>
            <a:off x="535021" y="685800"/>
            <a:ext cx="2639962" cy="5105400"/>
          </a:xfrm>
        </p:spPr>
        <p:txBody>
          <a:bodyPr vert="horz" lIns="91440" tIns="45720" rIns="91440" bIns="45720" rtlCol="0" anchor="ctr">
            <a:normAutofit/>
          </a:bodyPr>
          <a:lstStyle/>
          <a:p>
            <a:r>
              <a:rPr lang="en-US">
                <a:solidFill>
                  <a:srgbClr val="FFFFFF"/>
                </a:solidFill>
              </a:rPr>
              <a:t>What did we do this year?</a:t>
            </a:r>
          </a:p>
        </p:txBody>
      </p:sp>
      <p:grpSp>
        <p:nvGrpSpPr>
          <p:cNvPr id="23" name="Group 2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6" name="TextBox 3">
            <a:extLst>
              <a:ext uri="{FF2B5EF4-FFF2-40B4-BE49-F238E27FC236}">
                <a16:creationId xmlns:a16="http://schemas.microsoft.com/office/drawing/2014/main" id="{EC586FBA-73CD-B2C9-B3CD-305DBF9BD512}"/>
              </a:ext>
            </a:extLst>
          </p:cNvPr>
          <p:cNvGraphicFramePr/>
          <p:nvPr>
            <p:extLst>
              <p:ext uri="{D42A27DB-BD31-4B8C-83A1-F6EECF244321}">
                <p14:modId xmlns:p14="http://schemas.microsoft.com/office/powerpoint/2010/main" val="661977877"/>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45794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a:extLst>
            <a:ext uri="{FF2B5EF4-FFF2-40B4-BE49-F238E27FC236}">
              <a16:creationId xmlns:a16="http://schemas.microsoft.com/office/drawing/2014/main" id="{C4FB0BB5-9192-5CB3-2730-CB7C58CB9B4C}"/>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71092D16-14DA-4606-831F-0DB3EEECB9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2" name="Freeform 6">
              <a:extLst>
                <a:ext uri="{FF2B5EF4-FFF2-40B4-BE49-F238E27FC236}">
                  <a16:creationId xmlns:a16="http://schemas.microsoft.com/office/drawing/2014/main" id="{81806E72-5EFD-4407-B492-2EBC71FF5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3" name="Freeform 7">
              <a:extLst>
                <a:ext uri="{FF2B5EF4-FFF2-40B4-BE49-F238E27FC236}">
                  <a16:creationId xmlns:a16="http://schemas.microsoft.com/office/drawing/2014/main" id="{BA81CA3B-9A2E-4F71-BF99-2C58BA76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4" name="Freeform 8">
              <a:extLst>
                <a:ext uri="{FF2B5EF4-FFF2-40B4-BE49-F238E27FC236}">
                  <a16:creationId xmlns:a16="http://schemas.microsoft.com/office/drawing/2014/main" id="{D00EF4F3-D70F-44D5-A71C-69C3FA0D28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5" name="Freeform 9">
              <a:extLst>
                <a:ext uri="{FF2B5EF4-FFF2-40B4-BE49-F238E27FC236}">
                  <a16:creationId xmlns:a16="http://schemas.microsoft.com/office/drawing/2014/main" id="{2CC930FA-FD42-4EF1-A9AB-0F9C302383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6" name="Freeform 10">
              <a:extLst>
                <a:ext uri="{FF2B5EF4-FFF2-40B4-BE49-F238E27FC236}">
                  <a16:creationId xmlns:a16="http://schemas.microsoft.com/office/drawing/2014/main" id="{F18F276C-D13F-46CF-9880-2050C2DBF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7" name="Freeform 11">
              <a:extLst>
                <a:ext uri="{FF2B5EF4-FFF2-40B4-BE49-F238E27FC236}">
                  <a16:creationId xmlns:a16="http://schemas.microsoft.com/office/drawing/2014/main" id="{EAB50995-FA10-4035-B16D-7D3989B2B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1CAC3154-6EBB-6AD9-0DE6-3496E5EA81A8}"/>
              </a:ext>
            </a:extLst>
          </p:cNvPr>
          <p:cNvSpPr>
            <a:spLocks noGrp="1"/>
          </p:cNvSpPr>
          <p:nvPr>
            <p:ph type="title"/>
          </p:nvPr>
        </p:nvSpPr>
        <p:spPr>
          <a:xfrm>
            <a:off x="1760706" y="685800"/>
            <a:ext cx="9742318" cy="1752599"/>
          </a:xfrm>
        </p:spPr>
        <p:txBody>
          <a:bodyPr vert="horz" lIns="91440" tIns="45720" rIns="91440" bIns="45720" rtlCol="0" anchor="ctr">
            <a:normAutofit/>
          </a:bodyPr>
          <a:lstStyle/>
          <a:p>
            <a:r>
              <a:rPr lang="en-US"/>
              <a:t>What did we do this year?</a:t>
            </a:r>
          </a:p>
        </p:txBody>
      </p:sp>
      <p:graphicFrame>
        <p:nvGraphicFramePr>
          <p:cNvPr id="6" name="TextBox 3">
            <a:extLst>
              <a:ext uri="{FF2B5EF4-FFF2-40B4-BE49-F238E27FC236}">
                <a16:creationId xmlns:a16="http://schemas.microsoft.com/office/drawing/2014/main" id="{AB224EE7-F316-8C02-F03D-7D6FB401B27D}"/>
              </a:ext>
            </a:extLst>
          </p:cNvPr>
          <p:cNvGraphicFramePr/>
          <p:nvPr>
            <p:extLst>
              <p:ext uri="{D42A27DB-BD31-4B8C-83A1-F6EECF244321}">
                <p14:modId xmlns:p14="http://schemas.microsoft.com/office/powerpoint/2010/main" val="454254339"/>
              </p:ext>
            </p:extLst>
          </p:nvPr>
        </p:nvGraphicFramePr>
        <p:xfrm>
          <a:off x="1760705" y="2694562"/>
          <a:ext cx="9742319" cy="309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3630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32"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US"/>
            </a:p>
          </p:txBody>
        </p:sp>
        <p:sp>
          <p:nvSpPr>
            <p:cNvPr id="33"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US"/>
            </a:p>
          </p:txBody>
        </p:sp>
        <p:sp>
          <p:nvSpPr>
            <p:cNvPr id="34"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US"/>
            </a:p>
          </p:txBody>
        </p:sp>
        <p:sp>
          <p:nvSpPr>
            <p:cNvPr id="35"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36"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37"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92883C16-394B-C1E7-0D35-7432E09B26A9}"/>
              </a:ext>
            </a:extLst>
          </p:cNvPr>
          <p:cNvSpPr>
            <a:spLocks noGrp="1"/>
          </p:cNvSpPr>
          <p:nvPr>
            <p:ph type="title"/>
          </p:nvPr>
        </p:nvSpPr>
        <p:spPr>
          <a:xfrm>
            <a:off x="4089399" y="4562856"/>
            <a:ext cx="7413623" cy="1505435"/>
          </a:xfrm>
        </p:spPr>
        <p:txBody>
          <a:bodyPr vert="horz" lIns="91440" tIns="45720" rIns="91440" bIns="45720" rtlCol="0" anchor="b">
            <a:normAutofit fontScale="90000"/>
          </a:bodyPr>
          <a:lstStyle/>
          <a:p>
            <a:pPr algn="r">
              <a:lnSpc>
                <a:spcPct val="90000"/>
              </a:lnSpc>
            </a:pPr>
            <a:r>
              <a:rPr lang="en-US" sz="1900" dirty="0"/>
              <a:t>Goal:  +2</a:t>
            </a:r>
            <a:br>
              <a:rPr lang="en-US" sz="1900" dirty="0"/>
            </a:br>
            <a:r>
              <a:rPr lang="en-US" sz="1900" dirty="0"/>
              <a:t>New members added:  Doug Loudin, Sara Webb, Ken Fletcher, Cory Knight, Brian Edenfield, and Carol Romano!</a:t>
            </a:r>
            <a:br>
              <a:rPr lang="en-US" sz="1900" dirty="0"/>
            </a:br>
            <a:br>
              <a:rPr lang="en-US" sz="1900" dirty="0"/>
            </a:br>
            <a:r>
              <a:rPr lang="en-US" sz="2800" dirty="0">
                <a:latin typeface="Dreaming Outloud Pro" panose="03050502040302030504" pitchFamily="66" charset="0"/>
                <a:cs typeface="Dreaming Outloud Pro" panose="03050502040302030504" pitchFamily="66" charset="0"/>
              </a:rPr>
              <a:t>We are so glad to have you as part of our club!</a:t>
            </a:r>
            <a:endParaRPr lang="en-US" sz="1900" dirty="0">
              <a:latin typeface="Dreaming Outloud Pro" panose="03050502040302030504" pitchFamily="66" charset="0"/>
              <a:cs typeface="Dreaming Outloud Pro" panose="03050502040302030504" pitchFamily="66" charset="0"/>
            </a:endParaRPr>
          </a:p>
        </p:txBody>
      </p:sp>
      <p:sp>
        <p:nvSpPr>
          <p:cNvPr id="39" name="Rounded Rectangle 6">
            <a:extLst>
              <a:ext uri="{FF2B5EF4-FFF2-40B4-BE49-F238E27FC236}">
                <a16:creationId xmlns:a16="http://schemas.microsoft.com/office/drawing/2014/main" id="{EF263B76-D6AC-40A4-BA2E-CC8B89190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609600"/>
            <a:ext cx="7833360" cy="3633216"/>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8132E14-B70D-BC9D-0EB5-472D4FA98FF0}"/>
              </a:ext>
            </a:extLst>
          </p:cNvPr>
          <p:cNvPicPr>
            <a:picLocks noChangeAspect="1"/>
          </p:cNvPicPr>
          <p:nvPr/>
        </p:nvPicPr>
        <p:blipFill>
          <a:blip r:embed="rId3"/>
          <a:stretch>
            <a:fillRect/>
          </a:stretch>
        </p:blipFill>
        <p:spPr>
          <a:xfrm>
            <a:off x="4045131" y="1749421"/>
            <a:ext cx="7175863" cy="1399293"/>
          </a:xfrm>
          <a:prstGeom prst="rect">
            <a:avLst/>
          </a:prstGeom>
        </p:spPr>
      </p:pic>
    </p:spTree>
    <p:extLst>
      <p:ext uri="{BB962C8B-B14F-4D97-AF65-F5344CB8AC3E}">
        <p14:creationId xmlns:p14="http://schemas.microsoft.com/office/powerpoint/2010/main" val="2364771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826BA5-F773-633B-6070-109018AD1E6C}"/>
              </a:ext>
            </a:extLst>
          </p:cNvPr>
          <p:cNvPicPr>
            <a:picLocks noChangeAspect="1"/>
          </p:cNvPicPr>
          <p:nvPr/>
        </p:nvPicPr>
        <p:blipFill>
          <a:blip r:embed="rId2"/>
          <a:srcRect r="-5" b="25565"/>
          <a:stretch>
            <a:fillRect/>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5" name="Picture 4">
            <a:extLst>
              <a:ext uri="{FF2B5EF4-FFF2-40B4-BE49-F238E27FC236}">
                <a16:creationId xmlns:a16="http://schemas.microsoft.com/office/drawing/2014/main" id="{BF94BD00-9ADA-0BEF-C9FD-EE46E404A2E0}"/>
              </a:ext>
            </a:extLst>
          </p:cNvPr>
          <p:cNvPicPr>
            <a:picLocks noChangeAspect="1"/>
          </p:cNvPicPr>
          <p:nvPr/>
        </p:nvPicPr>
        <p:blipFill>
          <a:blip r:embed="rId3"/>
          <a:srcRect t="15882" r="1" b="5201"/>
          <a:stretch>
            <a:fillRect/>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7" name="Picture 6">
            <a:extLst>
              <a:ext uri="{FF2B5EF4-FFF2-40B4-BE49-F238E27FC236}">
                <a16:creationId xmlns:a16="http://schemas.microsoft.com/office/drawing/2014/main" id="{E44E7E3C-103E-7B25-1709-95B6A0F3F550}"/>
              </a:ext>
            </a:extLst>
          </p:cNvPr>
          <p:cNvPicPr>
            <a:picLocks noChangeAspect="1"/>
          </p:cNvPicPr>
          <p:nvPr/>
        </p:nvPicPr>
        <p:blipFill>
          <a:blip r:embed="rId4"/>
          <a:srcRect r="3" b="16149"/>
          <a:stretch>
            <a:fillRect/>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1598642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672A0-F411-0E10-CDCA-081FD4E177F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8505D2F-F413-B528-89F7-8BF915A78013}"/>
              </a:ext>
            </a:extLst>
          </p:cNvPr>
          <p:cNvPicPr>
            <a:picLocks noChangeAspect="1"/>
          </p:cNvPicPr>
          <p:nvPr/>
        </p:nvPicPr>
        <p:blipFill>
          <a:blip r:embed="rId2"/>
          <a:stretch>
            <a:fillRect/>
          </a:stretch>
        </p:blipFill>
        <p:spPr>
          <a:xfrm>
            <a:off x="3567165" y="151944"/>
            <a:ext cx="8187089" cy="6616675"/>
          </a:xfrm>
          <a:prstGeom prst="rect">
            <a:avLst/>
          </a:prstGeom>
        </p:spPr>
      </p:pic>
      <p:pic>
        <p:nvPicPr>
          <p:cNvPr id="9" name="Picture 8">
            <a:extLst>
              <a:ext uri="{FF2B5EF4-FFF2-40B4-BE49-F238E27FC236}">
                <a16:creationId xmlns:a16="http://schemas.microsoft.com/office/drawing/2014/main" id="{9915DD12-EA25-5960-208A-B9808F47C929}"/>
              </a:ext>
            </a:extLst>
          </p:cNvPr>
          <p:cNvPicPr>
            <a:picLocks noChangeAspect="1"/>
          </p:cNvPicPr>
          <p:nvPr/>
        </p:nvPicPr>
        <p:blipFill>
          <a:blip r:embed="rId3"/>
          <a:stretch>
            <a:fillRect/>
          </a:stretch>
        </p:blipFill>
        <p:spPr>
          <a:xfrm>
            <a:off x="297766" y="2593693"/>
            <a:ext cx="3004321" cy="1027795"/>
          </a:xfrm>
          <a:prstGeom prst="rect">
            <a:avLst/>
          </a:prstGeom>
        </p:spPr>
      </p:pic>
    </p:spTree>
    <p:extLst>
      <p:ext uri="{BB962C8B-B14F-4D97-AF65-F5344CB8AC3E}">
        <p14:creationId xmlns:p14="http://schemas.microsoft.com/office/powerpoint/2010/main" val="1846642060"/>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D58CC35-7270-4AD2-8792-2D2E934CD6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7" name="Freeform 6">
              <a:extLst>
                <a:ext uri="{FF2B5EF4-FFF2-40B4-BE49-F238E27FC236}">
                  <a16:creationId xmlns:a16="http://schemas.microsoft.com/office/drawing/2014/main" id="{03BC05D6-945D-49D6-AD12-785A6998C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US"/>
            </a:p>
          </p:txBody>
        </p:sp>
        <p:sp>
          <p:nvSpPr>
            <p:cNvPr id="18" name="Freeform 7">
              <a:extLst>
                <a:ext uri="{FF2B5EF4-FFF2-40B4-BE49-F238E27FC236}">
                  <a16:creationId xmlns:a16="http://schemas.microsoft.com/office/drawing/2014/main" id="{6A42BEE3-F173-4D31-9A98-D9577034AD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US"/>
            </a:p>
          </p:txBody>
        </p:sp>
        <p:sp>
          <p:nvSpPr>
            <p:cNvPr id="19" name="Freeform 9">
              <a:extLst>
                <a:ext uri="{FF2B5EF4-FFF2-40B4-BE49-F238E27FC236}">
                  <a16:creationId xmlns:a16="http://schemas.microsoft.com/office/drawing/2014/main" id="{BD131322-78B2-4EAC-961C-DC16216EC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US"/>
            </a:p>
          </p:txBody>
        </p:sp>
        <p:sp>
          <p:nvSpPr>
            <p:cNvPr id="20" name="Freeform 10">
              <a:extLst>
                <a:ext uri="{FF2B5EF4-FFF2-40B4-BE49-F238E27FC236}">
                  <a16:creationId xmlns:a16="http://schemas.microsoft.com/office/drawing/2014/main" id="{5A685BC6-9921-44E3-86D9-D15AB6393D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21" name="Freeform 11">
              <a:extLst>
                <a:ext uri="{FF2B5EF4-FFF2-40B4-BE49-F238E27FC236}">
                  <a16:creationId xmlns:a16="http://schemas.microsoft.com/office/drawing/2014/main" id="{99E9A136-C426-4D4A-9ACE-AA69BB7FD8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22" name="Freeform 12">
              <a:extLst>
                <a:ext uri="{FF2B5EF4-FFF2-40B4-BE49-F238E27FC236}">
                  <a16:creationId xmlns:a16="http://schemas.microsoft.com/office/drawing/2014/main" id="{D55B2D10-C6DF-4033-940F-915CFDAE5C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US"/>
            </a:p>
          </p:txBody>
        </p:sp>
      </p:grpSp>
      <p:sp>
        <p:nvSpPr>
          <p:cNvPr id="11" name="Rectangle 10">
            <a:extLst>
              <a:ext uri="{FF2B5EF4-FFF2-40B4-BE49-F238E27FC236}">
                <a16:creationId xmlns:a16="http://schemas.microsoft.com/office/drawing/2014/main" id="{73CA9B01-6018-BD50-B843-C459B3E6CCD6}"/>
              </a:ext>
            </a:extLst>
          </p:cNvPr>
          <p:cNvSpPr/>
          <p:nvPr/>
        </p:nvSpPr>
        <p:spPr>
          <a:xfrm>
            <a:off x="3967843" y="4690533"/>
            <a:ext cx="7535180" cy="770472"/>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3000" b="0" spc="0">
                <a:ln w="3175" cmpd="sng">
                  <a:noFill/>
                </a:ln>
                <a:latin typeface="+mj-lt"/>
                <a:ea typeface="+mj-ea"/>
                <a:cs typeface="+mj-cs"/>
              </a:rPr>
              <a:t>$10,000 in total relief money given to WNC</a:t>
            </a:r>
          </a:p>
        </p:txBody>
      </p:sp>
      <p:sp>
        <p:nvSpPr>
          <p:cNvPr id="24" name="Rounded Rectangle 9">
            <a:extLst>
              <a:ext uri="{FF2B5EF4-FFF2-40B4-BE49-F238E27FC236}">
                <a16:creationId xmlns:a16="http://schemas.microsoft.com/office/drawing/2014/main" id="{1C3DC599-C6D4-4799-86C2-67922F707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609600"/>
            <a:ext cx="7833360" cy="3633216"/>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F682C5A-05FF-F742-A9E4-8EDB8A7E37E0}"/>
              </a:ext>
            </a:extLst>
          </p:cNvPr>
          <p:cNvPicPr>
            <a:picLocks noChangeAspect="1"/>
          </p:cNvPicPr>
          <p:nvPr/>
        </p:nvPicPr>
        <p:blipFill>
          <a:blip r:embed="rId3"/>
          <a:stretch>
            <a:fillRect/>
          </a:stretch>
        </p:blipFill>
        <p:spPr>
          <a:xfrm>
            <a:off x="4045131" y="2138024"/>
            <a:ext cx="2282892" cy="622088"/>
          </a:xfrm>
          <a:prstGeom prst="rect">
            <a:avLst/>
          </a:prstGeom>
        </p:spPr>
      </p:pic>
      <p:pic>
        <p:nvPicPr>
          <p:cNvPr id="6" name="Picture Placeholder 5" descr="Two women holding a large check&#10;&#10;AI-generated content may be incorrect.">
            <a:extLst>
              <a:ext uri="{FF2B5EF4-FFF2-40B4-BE49-F238E27FC236}">
                <a16:creationId xmlns:a16="http://schemas.microsoft.com/office/drawing/2014/main" id="{FDC10C49-CDB1-DA4B-D165-2512C34D810C}"/>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2153" r="2153"/>
          <a:stretch>
            <a:fillRect/>
          </a:stretch>
        </p:blipFill>
        <p:spPr>
          <a:xfrm>
            <a:off x="6575507" y="975360"/>
            <a:ext cx="2115375" cy="2947416"/>
          </a:xfrm>
          <a:prstGeom prst="rect">
            <a:avLst/>
          </a:prstGeom>
          <a:ln w="53975">
            <a:noFill/>
          </a:ln>
        </p:spPr>
      </p:pic>
      <p:pic>
        <p:nvPicPr>
          <p:cNvPr id="10" name="Picture 9">
            <a:extLst>
              <a:ext uri="{FF2B5EF4-FFF2-40B4-BE49-F238E27FC236}">
                <a16:creationId xmlns:a16="http://schemas.microsoft.com/office/drawing/2014/main" id="{03958B39-0F43-F939-A001-37DA537E9232}"/>
              </a:ext>
            </a:extLst>
          </p:cNvPr>
          <p:cNvPicPr>
            <a:picLocks noChangeAspect="1"/>
          </p:cNvPicPr>
          <p:nvPr/>
        </p:nvPicPr>
        <p:blipFill>
          <a:blip r:embed="rId5"/>
          <a:stretch>
            <a:fillRect/>
          </a:stretch>
        </p:blipFill>
        <p:spPr>
          <a:xfrm>
            <a:off x="8938102" y="1438889"/>
            <a:ext cx="2282891" cy="2020358"/>
          </a:xfrm>
          <a:prstGeom prst="rect">
            <a:avLst/>
          </a:prstGeom>
          <a:ln w="53975">
            <a:noFill/>
          </a:ln>
        </p:spPr>
      </p:pic>
    </p:spTree>
    <p:extLst>
      <p:ext uri="{BB962C8B-B14F-4D97-AF65-F5344CB8AC3E}">
        <p14:creationId xmlns:p14="http://schemas.microsoft.com/office/powerpoint/2010/main" val="8886424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3554</TotalTime>
  <Words>706</Words>
  <Application>Microsoft Office PowerPoint</Application>
  <PresentationFormat>Widescreen</PresentationFormat>
  <Paragraphs>53</Paragraphs>
  <Slides>38</Slides>
  <Notes>5</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Aptos</vt:lpstr>
      <vt:lpstr>Arial</vt:lpstr>
      <vt:lpstr>Calibri</vt:lpstr>
      <vt:lpstr>Corbel</vt:lpstr>
      <vt:lpstr>Dreaming Outloud Pro</vt:lpstr>
      <vt:lpstr>Lucida Handwriting</vt:lpstr>
      <vt:lpstr>Rastanty Cortez</vt:lpstr>
      <vt:lpstr>Parallax</vt:lpstr>
      <vt:lpstr>A year of Rotary  2024-2025</vt:lpstr>
      <vt:lpstr>PowerPoint Presentation</vt:lpstr>
      <vt:lpstr>What did we do this year?</vt:lpstr>
      <vt:lpstr>What did we do this year?</vt:lpstr>
      <vt:lpstr>What did we do this year?</vt:lpstr>
      <vt:lpstr>Goal:  +2 New members added:  Doug Loudin, Sara Webb, Ken Fletcher, Cory Knight, Brian Edenfield, and Carol Romano!  We are so glad to have you as part of our club!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Boys &amp; Girls Club Pancake Breakfast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Service Above Self</vt:lpstr>
      <vt:lpstr>     And, about your year ………  1. What was your scariest moment? 2. What was your worst moment? 3. What was your most memorable moment? 4. What was your most embarrassing moment? 5. What was your most proud moment? 6. What was your biggest accomplishment? 7. What was your funniest moment?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 T. Atwell</dc:creator>
  <cp:lastModifiedBy>Kim T. Atwell</cp:lastModifiedBy>
  <cp:revision>20</cp:revision>
  <cp:lastPrinted>2025-05-30T19:40:40Z</cp:lastPrinted>
  <dcterms:created xsi:type="dcterms:W3CDTF">2025-05-30T17:43:20Z</dcterms:created>
  <dcterms:modified xsi:type="dcterms:W3CDTF">2025-06-24T13:03:13Z</dcterms:modified>
</cp:coreProperties>
</file>