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164" r:id="rId2"/>
    <p:sldId id="2334" r:id="rId3"/>
    <p:sldId id="2317" r:id="rId4"/>
    <p:sldId id="2254" r:id="rId5"/>
    <p:sldId id="2274" r:id="rId6"/>
    <p:sldId id="2272" r:id="rId7"/>
    <p:sldId id="2314" r:id="rId8"/>
    <p:sldId id="2406" r:id="rId9"/>
    <p:sldId id="2407" r:id="rId10"/>
    <p:sldId id="2311" r:id="rId11"/>
    <p:sldId id="2312" r:id="rId12"/>
    <p:sldId id="2337" r:id="rId13"/>
    <p:sldId id="2413" r:id="rId14"/>
    <p:sldId id="2410" r:id="rId15"/>
    <p:sldId id="2309" r:id="rId16"/>
    <p:sldId id="2328" r:id="rId17"/>
    <p:sldId id="2352" r:id="rId18"/>
    <p:sldId id="2330" r:id="rId19"/>
    <p:sldId id="2331" r:id="rId20"/>
    <p:sldId id="2436" r:id="rId21"/>
    <p:sldId id="2437" r:id="rId22"/>
    <p:sldId id="2405" r:id="rId23"/>
    <p:sldId id="2329" r:id="rId24"/>
    <p:sldId id="2342" r:id="rId25"/>
    <p:sldId id="2441" r:id="rId26"/>
    <p:sldId id="2447" r:id="rId27"/>
    <p:sldId id="2444" r:id="rId28"/>
    <p:sldId id="2446" r:id="rId29"/>
    <p:sldId id="2353" r:id="rId30"/>
    <p:sldId id="2408" r:id="rId31"/>
    <p:sldId id="2438" r:id="rId32"/>
    <p:sldId id="2409" r:id="rId33"/>
    <p:sldId id="2310" r:id="rId34"/>
    <p:sldId id="2455" r:id="rId35"/>
    <p:sldId id="2432" r:id="rId36"/>
    <p:sldId id="2425" r:id="rId37"/>
    <p:sldId id="2422" r:id="rId38"/>
    <p:sldId id="2457" r:id="rId39"/>
    <p:sldId id="2424" r:id="rId40"/>
    <p:sldId id="2423" r:id="rId41"/>
    <p:sldId id="2429" r:id="rId42"/>
    <p:sldId id="2454" r:id="rId43"/>
    <p:sldId id="2426" r:id="rId44"/>
    <p:sldId id="2361" r:id="rId45"/>
    <p:sldId id="2379" r:id="rId46"/>
    <p:sldId id="2380" r:id="rId47"/>
    <p:sldId id="2306" r:id="rId48"/>
    <p:sldId id="2327" r:id="rId49"/>
    <p:sldId id="2307" r:id="rId50"/>
    <p:sldId id="2467" r:id="rId51"/>
    <p:sldId id="2479" r:id="rId52"/>
    <p:sldId id="2469" r:id="rId53"/>
    <p:sldId id="2470" r:id="rId54"/>
    <p:sldId id="2478" r:id="rId55"/>
    <p:sldId id="2477" r:id="rId56"/>
    <p:sldId id="2475" r:id="rId57"/>
    <p:sldId id="2473" r:id="rId58"/>
    <p:sldId id="2480" r:id="rId59"/>
    <p:sldId id="2335" r:id="rId60"/>
    <p:sldId id="2285" r:id="rId61"/>
  </p:sldIdLst>
  <p:sldSz cx="9144000" cy="5143500" type="screen16x9"/>
  <p:notesSz cx="9144000" cy="6858000"/>
  <p:defaultTextStyle>
    <a:defPPr>
      <a:defRPr lang="en-US"/>
    </a:defPPr>
    <a:lvl1pPr marL="0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7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0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3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77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0" algn="l" defTabSz="457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F5597"/>
    <a:srgbClr val="0432FF"/>
    <a:srgbClr val="21FF0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60"/>
    <p:restoredTop sz="93881" autoAdjust="0"/>
  </p:normalViewPr>
  <p:slideViewPr>
    <p:cSldViewPr snapToGrid="0" snapToObjects="1">
      <p:cViewPr>
        <p:scale>
          <a:sx n="114" d="100"/>
          <a:sy n="114" d="100"/>
        </p:scale>
        <p:origin x="1792" y="3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C7573-E62B-7748-9823-45B90CF160CD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A697-A463-084E-94FD-0CE37EC62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5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07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770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23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77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30" algn="l" defTabSz="45715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2841-9E9F-4F1C-A5B8-8FD18DAD1BDC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150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2841-9E9F-4F1C-A5B8-8FD18DAD1BDC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06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7175" y="3090048"/>
            <a:ext cx="8629650" cy="349250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473600"/>
            <a:ext cx="8629650" cy="616448"/>
          </a:xfrm>
        </p:spPr>
        <p:txBody>
          <a:bodyPr tIns="0" bIns="91440" anchor="b">
            <a:normAutofit/>
          </a:bodyPr>
          <a:lstStyle>
            <a:lvl1pPr marL="0" indent="0" algn="ctr" defTabSz="685800" rtl="0" eaLnBrk="1" latinLnBrk="0" hangingPunct="1">
              <a:buNone/>
              <a:defRPr lang="en-US" sz="36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628" y="4363795"/>
            <a:ext cx="1412830" cy="537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28" y="242432"/>
            <a:ext cx="1957220" cy="19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4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300"/>
            </a:lvl1pPr>
            <a:lvl2pPr marL="457153" indent="0">
              <a:buNone/>
              <a:defRPr sz="2700"/>
            </a:lvl2pPr>
            <a:lvl3pPr marL="914307" indent="0">
              <a:buNone/>
              <a:defRPr sz="2500"/>
            </a:lvl3pPr>
            <a:lvl4pPr marL="1371460" indent="0">
              <a:buNone/>
              <a:defRPr sz="1900"/>
            </a:lvl4pPr>
            <a:lvl5pPr marL="1828617" indent="0">
              <a:buNone/>
              <a:defRPr sz="1900"/>
            </a:lvl5pPr>
            <a:lvl6pPr marL="2285770" indent="0">
              <a:buNone/>
              <a:defRPr sz="1900"/>
            </a:lvl6pPr>
            <a:lvl7pPr marL="2742923" indent="0">
              <a:buNone/>
              <a:defRPr sz="1900"/>
            </a:lvl7pPr>
            <a:lvl8pPr marL="3200077" indent="0">
              <a:buNone/>
              <a:defRPr sz="1900"/>
            </a:lvl8pPr>
            <a:lvl9pPr marL="3657230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100"/>
            </a:lvl2pPr>
            <a:lvl3pPr marL="914307" indent="0">
              <a:buNone/>
              <a:defRPr sz="1100"/>
            </a:lvl3pPr>
            <a:lvl4pPr marL="1371460" indent="0">
              <a:buNone/>
              <a:defRPr sz="800"/>
            </a:lvl4pPr>
            <a:lvl5pPr marL="1828617" indent="0">
              <a:buNone/>
              <a:defRPr sz="800"/>
            </a:lvl5pPr>
            <a:lvl6pPr marL="2285770" indent="0">
              <a:buNone/>
              <a:defRPr sz="800"/>
            </a:lvl6pPr>
            <a:lvl7pPr marL="2742923" indent="0">
              <a:buNone/>
              <a:defRPr sz="800"/>
            </a:lvl7pPr>
            <a:lvl8pPr marL="3200077" indent="0">
              <a:buNone/>
              <a:defRPr sz="800"/>
            </a:lvl8pPr>
            <a:lvl9pPr marL="365723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3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95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4"/>
            <a:ext cx="2057401" cy="3290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154784"/>
            <a:ext cx="6019801" cy="3290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70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6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39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7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1" cy="2545555"/>
          </a:xfrm>
        </p:spPr>
        <p:txBody>
          <a:bodyPr/>
          <a:lstStyle>
            <a:lvl1pPr>
              <a:defRPr sz="2700"/>
            </a:lvl1pPr>
            <a:lvl2pPr>
              <a:defRPr sz="25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900115"/>
            <a:ext cx="4038601" cy="2545555"/>
          </a:xfrm>
        </p:spPr>
        <p:txBody>
          <a:bodyPr/>
          <a:lstStyle>
            <a:lvl1pPr>
              <a:defRPr sz="2700"/>
            </a:lvl1pPr>
            <a:lvl2pPr>
              <a:defRPr sz="25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7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53" indent="0">
              <a:buNone/>
              <a:defRPr sz="1900" b="1"/>
            </a:lvl2pPr>
            <a:lvl3pPr marL="914307" indent="0">
              <a:buNone/>
              <a:defRPr sz="1900" b="1"/>
            </a:lvl3pPr>
            <a:lvl4pPr marL="1371460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0" indent="0">
              <a:buNone/>
              <a:defRPr sz="1600" b="1"/>
            </a:lvl6pPr>
            <a:lvl7pPr marL="2742923" indent="0">
              <a:buNone/>
              <a:defRPr sz="1600" b="1"/>
            </a:lvl7pPr>
            <a:lvl8pPr marL="3200077" indent="0">
              <a:buNone/>
              <a:defRPr sz="1600" b="1"/>
            </a:lvl8pPr>
            <a:lvl9pPr marL="36572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5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53" indent="0">
              <a:buNone/>
              <a:defRPr sz="1900" b="1"/>
            </a:lvl2pPr>
            <a:lvl3pPr marL="914307" indent="0">
              <a:buNone/>
              <a:defRPr sz="1900" b="1"/>
            </a:lvl3pPr>
            <a:lvl4pPr marL="1371460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0" indent="0">
              <a:buNone/>
              <a:defRPr sz="1600" b="1"/>
            </a:lvl6pPr>
            <a:lvl7pPr marL="2742923" indent="0">
              <a:buNone/>
              <a:defRPr sz="1600" b="1"/>
            </a:lvl7pPr>
            <a:lvl8pPr marL="3200077" indent="0">
              <a:buNone/>
              <a:defRPr sz="1600" b="1"/>
            </a:lvl8pPr>
            <a:lvl9pPr marL="36572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7"/>
            <a:ext cx="4041775" cy="2963465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34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3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2" cy="8715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4"/>
            <a:ext cx="5111749" cy="4389834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9"/>
            <a:ext cx="3008312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100"/>
            </a:lvl2pPr>
            <a:lvl3pPr marL="914307" indent="0">
              <a:buNone/>
              <a:defRPr sz="1100"/>
            </a:lvl3pPr>
            <a:lvl4pPr marL="1371460" indent="0">
              <a:buNone/>
              <a:defRPr sz="800"/>
            </a:lvl4pPr>
            <a:lvl5pPr marL="1828617" indent="0">
              <a:buNone/>
              <a:defRPr sz="800"/>
            </a:lvl5pPr>
            <a:lvl6pPr marL="2285770" indent="0">
              <a:buNone/>
              <a:defRPr sz="800"/>
            </a:lvl6pPr>
            <a:lvl7pPr marL="2742923" indent="0">
              <a:buNone/>
              <a:defRPr sz="800"/>
            </a:lvl7pPr>
            <a:lvl8pPr marL="3200077" indent="0">
              <a:buNone/>
              <a:defRPr sz="800"/>
            </a:lvl8pPr>
            <a:lvl9pPr marL="365723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4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7871325" cy="857250"/>
          </a:xfrm>
          <a:prstGeom prst="rect">
            <a:avLst/>
          </a:prstGeom>
        </p:spPr>
        <p:txBody>
          <a:bodyPr vert="horz" lIns="91431" tIns="45717" rIns="91431" bIns="4571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7871325" cy="2948517"/>
          </a:xfrm>
          <a:prstGeom prst="rect">
            <a:avLst/>
          </a:prstGeom>
        </p:spPr>
        <p:txBody>
          <a:bodyPr vert="horz" lIns="91431" tIns="45717" rIns="91431" bIns="4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5"/>
          </a:xfrm>
          <a:prstGeom prst="rect">
            <a:avLst/>
          </a:prstGeom>
        </p:spPr>
        <p:txBody>
          <a:bodyPr vert="horz" lIns="91431" tIns="45717" rIns="91431" bIns="4571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D7D33-C27F-FB40-B37A-E42B7CE5184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4767264"/>
            <a:ext cx="2895600" cy="273845"/>
          </a:xfrm>
          <a:prstGeom prst="rect">
            <a:avLst/>
          </a:prstGeom>
        </p:spPr>
        <p:txBody>
          <a:bodyPr vert="horz" lIns="91431" tIns="45717" rIns="91431" bIns="4571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5"/>
          </a:xfrm>
          <a:prstGeom prst="rect">
            <a:avLst/>
          </a:prstGeom>
        </p:spPr>
        <p:txBody>
          <a:bodyPr vert="horz" lIns="91431" tIns="45717" rIns="91431" bIns="4571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12E59-5A2F-1B4F-905E-9F1A3A2848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 descr="C:\Users\sara_yang\Desktop\New folder\HTC PPT Dots.png"/>
          <p:cNvPicPr>
            <a:picLocks noChangeAspect="1" noChangeArrowheads="1"/>
          </p:cNvPicPr>
          <p:nvPr userDrawn="1"/>
        </p:nvPicPr>
        <p:blipFill rotWithShape="1">
          <a:blip r:embed="rId14" cstate="email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8458" y="3"/>
            <a:ext cx="932568" cy="415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E1968D-68A7-9346-8835-1ECCBA53ED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4366913"/>
            <a:ext cx="1412830" cy="53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6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153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Gotham Bold"/>
          <a:ea typeface="+mj-ea"/>
          <a:cs typeface="Gotham Bold"/>
        </a:defRPr>
      </a:lvl1pPr>
    </p:titleStyle>
    <p:bodyStyle>
      <a:lvl1pPr marL="342864" indent="-342864" algn="l" defTabSz="457153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Gotham Book"/>
          <a:ea typeface="+mn-ea"/>
          <a:cs typeface="Gotham Book"/>
        </a:defRPr>
      </a:lvl1pPr>
      <a:lvl2pPr marL="742876" indent="-285720" algn="l" defTabSz="45715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2885" indent="-228578" algn="l" defTabSz="45715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038" indent="-228578" algn="l" defTabSz="457153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192" indent="-228578" algn="l" defTabSz="457153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345" indent="-228578" algn="l" defTabSz="45715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8" algn="l" defTabSz="45715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5" indent="-228578" algn="l" defTabSz="45715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8" indent="-228578" algn="l" defTabSz="45715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0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3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7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0" algn="l" defTabSz="457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7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RotaryClubNoida/videos/766606354085996/?t=3" TargetMode="External"/><Relationship Id="rId3" Type="http://schemas.openxmlformats.org/officeDocument/2006/relationships/hyperlink" Target="https://www.facebook.com/RotaryClubNoida/videos/283237632953703/?t=3" TargetMode="External"/><Relationship Id="rId7" Type="http://schemas.openxmlformats.org/officeDocument/2006/relationships/hyperlink" Target="https://www.facebook.com/RotaryClubNoida/videos/3103405526392112/?t=2" TargetMode="External"/><Relationship Id="rId2" Type="http://schemas.openxmlformats.org/officeDocument/2006/relationships/hyperlink" Target="https://youtu.be/vdYzn2jBsg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RotaryClubNoida/videos/321240409054244/?t=2" TargetMode="External"/><Relationship Id="rId5" Type="http://schemas.openxmlformats.org/officeDocument/2006/relationships/hyperlink" Target="https://www.facebook.com/RotaryClubNoida/videos/3874343255915990/?t=7" TargetMode="External"/><Relationship Id="rId4" Type="http://schemas.openxmlformats.org/officeDocument/2006/relationships/hyperlink" Target="https://www.facebook.com/RotaryClubNoida/videos/733756487399734/?t=2" TargetMode="External"/><Relationship Id="rId9" Type="http://schemas.openxmlformats.org/officeDocument/2006/relationships/hyperlink" Target="https://www.facebook.com/RotaryClubNoida/videos/577268546491877/?t=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C501DCE1-4FF2-5841-99D1-981DACF78EE2}"/>
              </a:ext>
            </a:extLst>
          </p:cNvPr>
          <p:cNvSpPr txBox="1">
            <a:spLocks/>
          </p:cNvSpPr>
          <p:nvPr/>
        </p:nvSpPr>
        <p:spPr>
          <a:xfrm>
            <a:off x="0" y="4368768"/>
            <a:ext cx="9144000" cy="774732"/>
          </a:xfrm>
          <a:prstGeom prst="rect">
            <a:avLst/>
          </a:prstGeom>
        </p:spPr>
        <p:txBody>
          <a:bodyPr/>
          <a:lstStyle>
            <a:lvl1pPr marL="342864" indent="-342864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1pPr>
            <a:lvl2pPr marL="742876" indent="-285720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2pPr>
            <a:lvl3pPr marL="1142885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3pPr>
            <a:lvl4pPr marL="1600038" indent="-228578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4pPr>
            <a:lvl5pPr marL="2057192" indent="-228578" algn="l" defTabSz="457153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5pPr>
            <a:lvl6pPr marL="2514345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2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5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8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82D5D79-4F8F-5E4B-B82E-F189F79D7F06}"/>
              </a:ext>
            </a:extLst>
          </p:cNvPr>
          <p:cNvSpPr txBox="1">
            <a:spLocks/>
          </p:cNvSpPr>
          <p:nvPr/>
        </p:nvSpPr>
        <p:spPr>
          <a:xfrm>
            <a:off x="0" y="1942991"/>
            <a:ext cx="9144000" cy="1079497"/>
          </a:xfrm>
          <a:prstGeom prst="rect">
            <a:avLst/>
          </a:prstGeom>
        </p:spPr>
        <p:txBody>
          <a:bodyPr/>
          <a:lstStyle>
            <a:lvl1pPr algn="ctr" defTabSz="457153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Gotham Bold"/>
                <a:ea typeface="+mj-ea"/>
                <a:cs typeface="Gotham Bold"/>
              </a:defRPr>
            </a:lvl1pPr>
          </a:lstStyle>
          <a:p>
            <a:endParaRPr lang="en-US" sz="6400" b="1" dirty="0">
              <a:solidFill>
                <a:srgbClr val="2F559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349E9C-83D6-A44D-8FBD-848E340977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4" y="117823"/>
            <a:ext cx="1698575" cy="1705315"/>
          </a:xfrm>
          <a:prstGeom prst="rect">
            <a:avLst/>
          </a:prstGeom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3DA9E3DB-607E-9441-A857-1432D5C260AA}"/>
              </a:ext>
            </a:extLst>
          </p:cNvPr>
          <p:cNvSpPr txBox="1">
            <a:spLocks/>
          </p:cNvSpPr>
          <p:nvPr/>
        </p:nvSpPr>
        <p:spPr>
          <a:xfrm>
            <a:off x="0" y="2240826"/>
            <a:ext cx="9144000" cy="1405888"/>
          </a:xfrm>
          <a:prstGeom prst="rect">
            <a:avLst/>
          </a:prstGeom>
        </p:spPr>
        <p:txBody>
          <a:bodyPr/>
          <a:lstStyle>
            <a:lvl1pPr marL="342864" indent="-342864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1pPr>
            <a:lvl2pPr marL="742876" indent="-285720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2pPr>
            <a:lvl3pPr marL="1142885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3pPr>
            <a:lvl4pPr marL="1600038" indent="-228578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4pPr>
            <a:lvl5pPr marL="2057192" indent="-228578" algn="l" defTabSz="457153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Gotham Book"/>
                <a:ea typeface="+mn-ea"/>
                <a:cs typeface="Gotham Book"/>
              </a:defRPr>
            </a:lvl5pPr>
            <a:lvl6pPr marL="2514345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2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5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8" indent="-228578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Rotary Club, Noida</a:t>
            </a:r>
          </a:p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Club ID: 15376  ||  RI District: 3012</a:t>
            </a:r>
          </a:p>
        </p:txBody>
      </p:sp>
    </p:spTree>
    <p:extLst>
      <p:ext uri="{BB962C8B-B14F-4D97-AF65-F5344CB8AC3E}">
        <p14:creationId xmlns:p14="http://schemas.microsoft.com/office/powerpoint/2010/main" val="356203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3514-C706-5146-B28F-E1C09410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43126" y="2143126"/>
            <a:ext cx="5143502" cy="85725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Inauguration by Dignitaries</a:t>
            </a: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E923438-78DA-7548-8C96-FA3A20794F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27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5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3514-C706-5146-B28F-E1C09410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71325" cy="857250"/>
          </a:xfrm>
        </p:spPr>
        <p:txBody>
          <a:bodyPr/>
          <a:lstStyle/>
          <a:p>
            <a:r>
              <a:rPr lang="en-US" b="1" dirty="0"/>
              <a:t>FIRST PLASMA DONOR</a:t>
            </a:r>
          </a:p>
        </p:txBody>
      </p:sp>
      <p:pic>
        <p:nvPicPr>
          <p:cNvPr id="4" name="Picture 3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FB2CBD3D-856E-424D-B1A4-9D94EA3B47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84" y="641162"/>
            <a:ext cx="6753507" cy="45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7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3514-C706-5146-B28F-E1C09410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71325" cy="857250"/>
          </a:xfrm>
        </p:spPr>
        <p:txBody>
          <a:bodyPr/>
          <a:lstStyle/>
          <a:p>
            <a:r>
              <a:rPr lang="en-US" b="1" dirty="0"/>
              <a:t>FIRST PLASMA DONOR</a:t>
            </a:r>
          </a:p>
        </p:txBody>
      </p:sp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334E92C0-4585-2A46-9E37-B355A052B2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225" y="0"/>
            <a:ext cx="72149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3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7504-0263-F944-A1C6-6E457521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CF8C8D-A18A-A24D-8298-E193786E6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506047" cy="429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9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8DDD8-8D43-2A40-969E-90B3E3C6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1FCA2-CB27-0B46-82B1-61C78CDA7B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1" y="251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1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1FF326-A188-7541-8FE5-4180353397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4" y="0"/>
            <a:ext cx="65479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33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F430-9D05-B445-A809-B68A5983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 shot of a person&#10;&#10;Description automatically generated">
            <a:extLst>
              <a:ext uri="{FF2B5EF4-FFF2-40B4-BE49-F238E27FC236}">
                <a16:creationId xmlns:a16="http://schemas.microsoft.com/office/drawing/2014/main" id="{D1EBA3F3-1A21-9949-8643-9F0D840C71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31"/>
            <a:ext cx="4554233" cy="2558198"/>
          </a:xfrm>
          <a:prstGeom prst="rect">
            <a:avLst/>
          </a:prstGeom>
        </p:spPr>
      </p:pic>
      <p:pic>
        <p:nvPicPr>
          <p:cNvPr id="10" name="Picture 9" descr="A screen shot of a person&#10;&#10;Description automatically generated">
            <a:extLst>
              <a:ext uri="{FF2B5EF4-FFF2-40B4-BE49-F238E27FC236}">
                <a16:creationId xmlns:a16="http://schemas.microsoft.com/office/drawing/2014/main" id="{3CA616A3-4C75-744E-BF5D-20C19AA81E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6029"/>
            <a:ext cx="4538997" cy="2549640"/>
          </a:xfrm>
          <a:prstGeom prst="rect">
            <a:avLst/>
          </a:prstGeom>
        </p:spPr>
      </p:pic>
      <p:pic>
        <p:nvPicPr>
          <p:cNvPr id="12" name="Picture 11" descr="A picture containing building, holding, person, player&#10;&#10;Description automatically generated">
            <a:extLst>
              <a:ext uri="{FF2B5EF4-FFF2-40B4-BE49-F238E27FC236}">
                <a16:creationId xmlns:a16="http://schemas.microsoft.com/office/drawing/2014/main" id="{655EC1E4-1D4F-3C42-9BAF-050952FECF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960" y="2394790"/>
            <a:ext cx="4861648" cy="2730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26730F-0690-AC45-8378-2B38DB0AFC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769" y="54604"/>
            <a:ext cx="4046584" cy="21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A7B6-7457-EB43-9A5A-674AC1FC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01"/>
            <a:ext cx="8335617" cy="57781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Felicitation: </a:t>
            </a:r>
            <a:r>
              <a:rPr lang="en-US" b="1" dirty="0" err="1"/>
              <a:t>Smt.Maenka</a:t>
            </a:r>
            <a:r>
              <a:rPr lang="en-US" b="1" dirty="0"/>
              <a:t> Gandhi </a:t>
            </a:r>
          </a:p>
        </p:txBody>
      </p:sp>
      <p:pic>
        <p:nvPicPr>
          <p:cNvPr id="6" name="Content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9A7A090-D757-864E-AE5E-3A0A0D7F8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287" y="1200150"/>
            <a:ext cx="3930650" cy="2947988"/>
          </a:xfrm>
        </p:spPr>
      </p:pic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3C2A9C6-1367-AF49-B20A-03774C567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26" y="605717"/>
            <a:ext cx="6013174" cy="45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72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5D3C799-DD44-4D88-9D1A-B62F41BAE0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0" y="-64305"/>
            <a:ext cx="6185349" cy="5207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3243E-9665-4648-A5CB-294A17CEAD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954" y="1"/>
            <a:ext cx="1037045" cy="4143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79C4A-8FC1-B74C-B255-18B54E637C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293" y="90311"/>
            <a:ext cx="1033541" cy="2239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A56508-7DDE-E942-9590-CAF982FC6B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114" y="3176109"/>
            <a:ext cx="2242259" cy="10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12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96E1B3-2522-4734-9892-5BAC627DE8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954" y="1"/>
            <a:ext cx="1037045" cy="41430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780F0A-3A3B-4829-B881-C3CD15444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054"/>
            <a:ext cx="8106954" cy="620889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/>
              <a:t>Media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5ECFB-7592-4471-AB00-AD7DE69393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4" y="931041"/>
            <a:ext cx="1796269" cy="201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04F2FE-8505-40F3-AFDA-65E761E787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4" y="3125474"/>
            <a:ext cx="2625146" cy="1823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D7250-355D-4F83-84AA-16C3C50E04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190" y="832759"/>
            <a:ext cx="1863089" cy="2370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CA340-3C9B-A447-9A1C-8FB1BBB8F1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154" y="2438909"/>
            <a:ext cx="2717800" cy="1528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C4672-233E-EB4D-BE22-593CE0507A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57" y="866352"/>
            <a:ext cx="2717799" cy="1528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41F45-2CF3-EC43-863D-73C7443BA07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636" y="3732164"/>
            <a:ext cx="2581612" cy="1452157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8E14A27B-3344-5649-8FDB-4B87BDFA1628}"/>
              </a:ext>
            </a:extLst>
          </p:cNvPr>
          <p:cNvSpPr txBox="1">
            <a:spLocks/>
          </p:cNvSpPr>
          <p:nvPr/>
        </p:nvSpPr>
        <p:spPr>
          <a:xfrm>
            <a:off x="5564946" y="4458242"/>
            <a:ext cx="1987321" cy="620889"/>
          </a:xfrm>
          <a:prstGeom prst="rect">
            <a:avLst/>
          </a:prstGeom>
        </p:spPr>
        <p:txBody>
          <a:bodyPr vert="horz" lIns="91431" tIns="45717" rIns="91431" bIns="45717" rtlCol="0" anchor="ctr">
            <a:normAutofit fontScale="70000" lnSpcReduction="20000"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Gotham Bold"/>
                <a:ea typeface="+mj-ea"/>
                <a:cs typeface="Gotham Bold"/>
              </a:defRPr>
            </a:lvl1pPr>
          </a:lstStyle>
          <a:p>
            <a:pPr algn="l"/>
            <a:r>
              <a:rPr lang="en-US" sz="3000" b="1" dirty="0"/>
              <a:t>5 Camps in </a:t>
            </a:r>
          </a:p>
          <a:p>
            <a:pPr algn="l"/>
            <a:r>
              <a:rPr lang="en-US" sz="3000" b="1" dirty="0"/>
              <a:t>7 days</a:t>
            </a:r>
          </a:p>
        </p:txBody>
      </p:sp>
    </p:spTree>
    <p:extLst>
      <p:ext uri="{BB962C8B-B14F-4D97-AF65-F5344CB8AC3E}">
        <p14:creationId xmlns:p14="http://schemas.microsoft.com/office/powerpoint/2010/main" val="349331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building, sign&#10;&#10;Description automatically generated">
            <a:extLst>
              <a:ext uri="{FF2B5EF4-FFF2-40B4-BE49-F238E27FC236}">
                <a16:creationId xmlns:a16="http://schemas.microsoft.com/office/drawing/2014/main" id="{AA31A484-AA4E-CF46-B368-EC6B5D8F61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328527" cy="170545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FA59D6F-A4F2-5A40-876E-C4E67B217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4936" y="1765769"/>
            <a:ext cx="3999531" cy="334455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25B48E-161A-794A-B919-7EDABD4989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3442"/>
            <a:ext cx="3190460" cy="11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48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0A2A-68AA-8E45-B1BC-66A7459F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9"/>
            <a:ext cx="4556866" cy="857250"/>
          </a:xfrm>
        </p:spPr>
        <p:txBody>
          <a:bodyPr/>
          <a:lstStyle/>
          <a:p>
            <a:r>
              <a:rPr lang="en-US" b="1" dirty="0"/>
              <a:t>NATIONAL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1072F5DB-965E-C64D-9A03-3633A71E4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45755"/>
            <a:ext cx="4556867" cy="351182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84B39DF-4D8C-FB4C-BD0B-75F572C7DF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866" y="0"/>
            <a:ext cx="4664765" cy="35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73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0A2A-68AA-8E45-B1BC-66A7459F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9"/>
            <a:ext cx="4556866" cy="857250"/>
          </a:xfrm>
        </p:spPr>
        <p:txBody>
          <a:bodyPr/>
          <a:lstStyle/>
          <a:p>
            <a:r>
              <a:rPr lang="en-US" b="1" dirty="0"/>
              <a:t>INTER-NATIONAL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1711E-E445-034B-A414-A25BC9331A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135" y="0"/>
            <a:ext cx="4693876" cy="3617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F3877-6E0F-2C48-955F-145A4C4DF9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1676"/>
            <a:ext cx="4556866" cy="351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3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0A2A-68AA-8E45-B1BC-66A7459F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010B2-D682-7740-B0C1-FB8E3B887B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6086"/>
            <a:ext cx="4693875" cy="3617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1DAAA-77FD-CD46-9429-D17C97ED7C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875" y="0"/>
            <a:ext cx="4590875" cy="35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3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E1DFB-B82C-964F-AF66-D50416BD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0"/>
            <a:ext cx="8686800" cy="701020"/>
          </a:xfrm>
        </p:spPr>
        <p:txBody>
          <a:bodyPr/>
          <a:lstStyle/>
          <a:p>
            <a:pPr algn="l"/>
            <a:r>
              <a:rPr lang="en-US" b="1" dirty="0"/>
              <a:t>RCN TALKS : HEALTH | Mindfulness </a:t>
            </a:r>
          </a:p>
        </p:txBody>
      </p:sp>
      <p:pic>
        <p:nvPicPr>
          <p:cNvPr id="10" name="Content Placeholder 9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68CACED-09EE-264F-881E-93A929832A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48140"/>
            <a:ext cx="5155096" cy="389613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E2156A-B93D-5045-9EB5-65E2DC44EF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017" y="753718"/>
            <a:ext cx="3967601" cy="3990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873CFE-BF39-5848-AE75-1A6CFF633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3556" y="4744898"/>
            <a:ext cx="4084521" cy="370752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RITU BHALOTIA : Story Teller</a:t>
            </a:r>
          </a:p>
        </p:txBody>
      </p:sp>
    </p:spTree>
    <p:extLst>
      <p:ext uri="{BB962C8B-B14F-4D97-AF65-F5344CB8AC3E}">
        <p14:creationId xmlns:p14="http://schemas.microsoft.com/office/powerpoint/2010/main" val="2852310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E1DFB-B82C-964F-AF66-D50416BD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214"/>
            <a:ext cx="8686800" cy="55602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RCN TALKS:  Well Being | YOUTH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7FC6E6-994C-6542-B011-3530BF134B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4381499" cy="4381499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4FA345-19F5-E149-8AF7-0DB1E5A32A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762001"/>
            <a:ext cx="4381499" cy="43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7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3B9E-94C1-D345-B111-AB36D837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FBD4698E-A796-624C-801F-2A2FEB130E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68" y="0"/>
            <a:ext cx="91484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0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3B9E-94C1-D345-B111-AB36D837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24D3570-840A-B44A-B398-D465D7FF91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16" y="0"/>
            <a:ext cx="3857982" cy="51435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EA7D1FB-7D82-5A46-985A-419BB09E6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184" y="0"/>
            <a:ext cx="4013343" cy="51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14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3B9E-94C1-D345-B111-AB36D837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819FA11-ABF7-9B46-9E2B-27F1C3139C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2"/>
          <a:stretch/>
        </p:blipFill>
        <p:spPr>
          <a:xfrm>
            <a:off x="0" y="0"/>
            <a:ext cx="91281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51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3B9E-94C1-D345-B111-AB36D837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873D0F5-EBE7-F24E-BF81-F409A9DDD9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8" y="1"/>
            <a:ext cx="4848447" cy="282826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5EAD6D9-86AE-924C-A11C-962B46D1D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8475" y="2240812"/>
            <a:ext cx="5231218" cy="29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5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4F270-8BBA-1746-B243-B6A749CE30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572000" cy="3048000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76CEC4F-8F7E-2D46-BCFA-3B3D9C04F0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2095498"/>
            <a:ext cx="4572001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7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1F7431FC-F2DC-8C4E-9789-A9453693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29600" cy="51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48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0920-0214-5C47-A9C3-72B38487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Felicitation image</a:t>
            </a:r>
          </a:p>
        </p:txBody>
      </p:sp>
      <p:pic>
        <p:nvPicPr>
          <p:cNvPr id="4" name="Picture 3" descr="A picture containing person, indoor, floor, wall&#10;&#10;Description automatically generated">
            <a:extLst>
              <a:ext uri="{FF2B5EF4-FFF2-40B4-BE49-F238E27FC236}">
                <a16:creationId xmlns:a16="http://schemas.microsoft.com/office/drawing/2014/main" id="{F38A05AD-F27A-DC49-9634-39F7265FEE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35" y="0"/>
            <a:ext cx="68090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34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8052-03C0-4F45-84F0-48816129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1F048A19-F94B-BB44-8632-E2E15DEDF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922" y="1547191"/>
            <a:ext cx="4795078" cy="3596309"/>
          </a:xfrm>
          <a:prstGeom prst="rect">
            <a:avLst/>
          </a:prstGeom>
        </p:spPr>
      </p:pic>
      <p:pic>
        <p:nvPicPr>
          <p:cNvPr id="6" name="Picture 5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29E1A855-A000-6442-971C-E1FFBE0EC6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95079" cy="35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03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0920-0214-5C47-A9C3-72B38487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Felicitation image</a:t>
            </a:r>
          </a:p>
        </p:txBody>
      </p:sp>
      <p:pic>
        <p:nvPicPr>
          <p:cNvPr id="6" name="Picture 5" descr="A picture containing person, indoor, person, wall&#10;&#10;Description automatically generated">
            <a:extLst>
              <a:ext uri="{FF2B5EF4-FFF2-40B4-BE49-F238E27FC236}">
                <a16:creationId xmlns:a16="http://schemas.microsoft.com/office/drawing/2014/main" id="{E667E6BC-DB0F-B741-9A13-E5848336BC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95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FDF4-010A-B44D-BDF7-05A23A87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" y="0"/>
            <a:ext cx="7871325" cy="857250"/>
          </a:xfrm>
        </p:spPr>
        <p:txBody>
          <a:bodyPr/>
          <a:lstStyle/>
          <a:p>
            <a:pPr algn="l"/>
            <a:r>
              <a:rPr lang="en-US" b="1" dirty="0"/>
              <a:t>Coverage’s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B9C62-091B-A440-9EB5-4B55401E8A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920" y="85470"/>
            <a:ext cx="5933440" cy="49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51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90B5-5398-3140-A2BA-CCEA8EE8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in costume&#10;&#10;Description automatically generated with low confidence">
            <a:extLst>
              <a:ext uri="{FF2B5EF4-FFF2-40B4-BE49-F238E27FC236}">
                <a16:creationId xmlns:a16="http://schemas.microsoft.com/office/drawing/2014/main" id="{5015A9D5-B76D-9044-BF7A-9E2B71DA58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2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72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013A8-322E-EC45-9A6F-79C5AEE9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466"/>
            <a:ext cx="8362122" cy="857250"/>
          </a:xfrm>
        </p:spPr>
        <p:txBody>
          <a:bodyPr/>
          <a:lstStyle/>
          <a:p>
            <a:r>
              <a:rPr lang="en-US" b="1" dirty="0"/>
              <a:t>Supplies | Arrangement | Back-up’s</a:t>
            </a:r>
          </a:p>
        </p:txBody>
      </p:sp>
      <p:pic>
        <p:nvPicPr>
          <p:cNvPr id="3" name="Picture 2" descr="A picture containing text, indoor, lined&#10;&#10;Description automatically generated">
            <a:extLst>
              <a:ext uri="{FF2B5EF4-FFF2-40B4-BE49-F238E27FC236}">
                <a16:creationId xmlns:a16="http://schemas.microsoft.com/office/drawing/2014/main" id="{EFBAC125-1D1E-C34F-8302-F3C07EDCBC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15505" y="340779"/>
            <a:ext cx="3857625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72EB94-8503-E446-BE6E-9A40BC26C13C}"/>
              </a:ext>
            </a:extLst>
          </p:cNvPr>
          <p:cNvSpPr txBox="1">
            <a:spLocks/>
          </p:cNvSpPr>
          <p:nvPr/>
        </p:nvSpPr>
        <p:spPr>
          <a:xfrm>
            <a:off x="0" y="2197117"/>
            <a:ext cx="2589741" cy="1172247"/>
          </a:xfrm>
          <a:prstGeom prst="rect">
            <a:avLst/>
          </a:prstGeom>
        </p:spPr>
        <p:txBody>
          <a:bodyPr vert="horz" lIns="91431" tIns="45717" rIns="91431" bIns="45717" rtlCol="0" anchor="ctr">
            <a:normAutofit fontScale="55000" lnSpcReduction="20000"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Gotham Bold"/>
                <a:ea typeface="+mj-ea"/>
                <a:cs typeface="Gotham Bold"/>
              </a:defRPr>
            </a:lvl1pPr>
          </a:lstStyle>
          <a:p>
            <a:r>
              <a:rPr lang="en-US" b="1" dirty="0"/>
              <a:t>Hospital , Supply , Refill with the department and authorities </a:t>
            </a:r>
          </a:p>
        </p:txBody>
      </p:sp>
    </p:spTree>
    <p:extLst>
      <p:ext uri="{BB962C8B-B14F-4D97-AF65-F5344CB8AC3E}">
        <p14:creationId xmlns:p14="http://schemas.microsoft.com/office/powerpoint/2010/main" val="3100078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D16E-9D57-9449-9139-9E4F1031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9E450AA3-7688-B943-869A-575DA75CB0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64" y="0"/>
            <a:ext cx="3857625" cy="5143500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A123C017-B85B-304E-B367-8836DF1B31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57" y="-43345"/>
            <a:ext cx="2941982" cy="52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6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D7AD-7ED7-6547-B577-605355F84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indoor, floor, counter&#10;&#10;Description automatically generated">
            <a:extLst>
              <a:ext uri="{FF2B5EF4-FFF2-40B4-BE49-F238E27FC236}">
                <a16:creationId xmlns:a16="http://schemas.microsoft.com/office/drawing/2014/main" id="{D365C934-04C8-F149-AF79-788B73DC96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2862470" cy="3816627"/>
          </a:xfrm>
          <a:prstGeom prst="rect">
            <a:avLst/>
          </a:prstGeom>
        </p:spPr>
      </p:pic>
      <p:pic>
        <p:nvPicPr>
          <p:cNvPr id="6" name="Picture 5" descr="A picture containing person, indoor, gun&#10;&#10;Description automatically generated">
            <a:extLst>
              <a:ext uri="{FF2B5EF4-FFF2-40B4-BE49-F238E27FC236}">
                <a16:creationId xmlns:a16="http://schemas.microsoft.com/office/drawing/2014/main" id="{5909A48E-623A-FB47-9C09-C919C2B561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320" y="1709519"/>
            <a:ext cx="2554680" cy="3406240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9996D842-D341-434B-82C9-B23C5995A1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70294" cy="4391634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563A3668-E0B1-C643-9533-E850B303D4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703" y="1658264"/>
            <a:ext cx="2450888" cy="350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90B5-5398-3140-A2BA-CCEA8EE8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A108A892-F360-DC4C-81A6-B21F9DDFEC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136" y="365651"/>
            <a:ext cx="9144000" cy="42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0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D16E-9D57-9449-9139-9E4F1031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6FCAC-7B21-B14D-A760-9790C38D5A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403" y="0"/>
            <a:ext cx="48011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83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C9D15-647A-4949-824A-E99D5D70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FD728-F884-AC49-80A6-16FEAA524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97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12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D16E-9D57-9449-9139-9E4F1031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2" y="230436"/>
            <a:ext cx="7871325" cy="85725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9367AF57-B9AC-B747-B048-052576D9E6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23447" cy="3231263"/>
          </a:xfrm>
          <a:prstGeom prst="rect">
            <a:avLst/>
          </a:prstGeom>
        </p:spPr>
      </p:pic>
      <p:pic>
        <p:nvPicPr>
          <p:cNvPr id="8" name="Picture 7" descr="A person holding a plate of food&#10;&#10;Description automatically generated with low confidence">
            <a:extLst>
              <a:ext uri="{FF2B5EF4-FFF2-40B4-BE49-F238E27FC236}">
                <a16:creationId xmlns:a16="http://schemas.microsoft.com/office/drawing/2014/main" id="{9E0881C2-C333-AD46-B454-1046DD673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91" y="1712664"/>
            <a:ext cx="2573127" cy="3430836"/>
          </a:xfrm>
          <a:prstGeom prst="rect">
            <a:avLst/>
          </a:prstGeom>
        </p:spPr>
      </p:pic>
      <p:pic>
        <p:nvPicPr>
          <p:cNvPr id="10" name="Picture 9" descr="A picture containing chair, red, seat&#10;&#10;Description automatically generated">
            <a:extLst>
              <a:ext uri="{FF2B5EF4-FFF2-40B4-BE49-F238E27FC236}">
                <a16:creationId xmlns:a16="http://schemas.microsoft.com/office/drawing/2014/main" id="{D4563507-8CAF-654B-AD24-1E2DCD7CD4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70" y="1712664"/>
            <a:ext cx="2573127" cy="3430836"/>
          </a:xfrm>
          <a:prstGeom prst="rect">
            <a:avLst/>
          </a:prstGeom>
        </p:spPr>
      </p:pic>
      <p:pic>
        <p:nvPicPr>
          <p:cNvPr id="12" name="Picture 11" descr="A person holding a plate of food&#10;&#10;Description automatically generated with low confidence">
            <a:extLst>
              <a:ext uri="{FF2B5EF4-FFF2-40B4-BE49-F238E27FC236}">
                <a16:creationId xmlns:a16="http://schemas.microsoft.com/office/drawing/2014/main" id="{8B75091A-D27B-F64A-A686-719821B864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411" y="1601990"/>
            <a:ext cx="2650598" cy="3541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5713CD-5D7F-0643-A1B8-919B24DAA0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494" y="-58091"/>
            <a:ext cx="2573127" cy="34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2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D16E-9D57-9449-9139-9E4F1031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19461EF0-6B2F-BA44-AEED-46E7A4082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64494" cy="3668313"/>
          </a:xfrm>
          <a:prstGeom prst="rect">
            <a:avLst/>
          </a:prstGeom>
        </p:spPr>
      </p:pic>
      <p:pic>
        <p:nvPicPr>
          <p:cNvPr id="13" name="Picture 12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317A47A-6764-4A46-9F0C-352F8D05DA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864" y="0"/>
            <a:ext cx="3091722" cy="4305300"/>
          </a:xfrm>
          <a:prstGeom prst="rect">
            <a:avLst/>
          </a:prstGeom>
        </p:spPr>
      </p:pic>
      <p:pic>
        <p:nvPicPr>
          <p:cNvPr id="14" name="Picture 13" descr="A person standing in a doorway&#10;&#10;Description automatically generated with medium confidence">
            <a:extLst>
              <a:ext uri="{FF2B5EF4-FFF2-40B4-BE49-F238E27FC236}">
                <a16:creationId xmlns:a16="http://schemas.microsoft.com/office/drawing/2014/main" id="{64FA9CAB-F2B4-9D40-9E80-DD0CC06E75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764" y="1701799"/>
            <a:ext cx="2751236" cy="3668314"/>
          </a:xfrm>
          <a:prstGeom prst="rect">
            <a:avLst/>
          </a:prstGeom>
        </p:spPr>
      </p:pic>
      <p:pic>
        <p:nvPicPr>
          <p:cNvPr id="20" name="Picture 19" descr="A person holding a plate of food&#10;&#10;Description automatically generated with low confidence">
            <a:extLst>
              <a:ext uri="{FF2B5EF4-FFF2-40B4-BE49-F238E27FC236}">
                <a16:creationId xmlns:a16="http://schemas.microsoft.com/office/drawing/2014/main" id="{38D9FE22-3042-D043-9EF7-88F237D058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305" y="1063229"/>
            <a:ext cx="2751235" cy="42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9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E812-E47A-E846-8778-B3950BD2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6C551CC-7A88-814E-B7AB-1F2288EEF4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2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32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D16E-9D57-9449-9139-9E4F1031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61D5413-53C2-0A49-9787-4A06AD90FB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64" y="0"/>
            <a:ext cx="4846760" cy="514350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0114FC-1E76-F84B-B1A8-E20F3501F4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52729" cy="44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10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66AE743-1A26-C34C-9339-F8B8941910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99" y="10287"/>
            <a:ext cx="6844284" cy="51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22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A0AC-F41E-6C42-BE32-E794EB69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99591824-3FFD-F244-9799-F24D311FF1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09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03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E8F165B-EECE-2F49-A5A8-B39C902C91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49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878A28-2D9A-B84B-91A1-12A2B633D0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881" y="1028627"/>
            <a:ext cx="4533982" cy="4118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FB836-DCE6-FA4E-BB95-7F06DB7DF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380097" cy="30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55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FDF4-010A-B44D-BDF7-05A23A87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7A0DA-D1EC-844C-88B3-C69616E75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13"/>
            <a:ext cx="4254367" cy="51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51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29517-8CD1-7844-AB73-D2C8ACE2B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Electronic </a:t>
            </a:r>
            <a:r>
              <a:rPr lang="en-US" b="1" dirty="0" err="1"/>
              <a:t>Covergae’s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6CF7A-5FB2-C845-A114-5002313AB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300" dirty="0"/>
              <a:t>You Tube</a:t>
            </a:r>
          </a:p>
          <a:p>
            <a:pPr lvl="1"/>
            <a:r>
              <a:rPr lang="en-US" dirty="0"/>
              <a:t> </a:t>
            </a:r>
            <a:r>
              <a:rPr lang="en-US" sz="2100" dirty="0">
                <a:hlinkClick r:id="rId2"/>
              </a:rPr>
              <a:t>https://youtu.be/vdYzn2jBsgs</a:t>
            </a:r>
            <a:endParaRPr lang="en-US" sz="2100" dirty="0"/>
          </a:p>
          <a:p>
            <a:r>
              <a:rPr lang="en-US" sz="2300" dirty="0"/>
              <a:t>Social media FB live </a:t>
            </a:r>
          </a:p>
          <a:p>
            <a:pPr lvl="1"/>
            <a:r>
              <a:rPr lang="en-US" sz="2100" dirty="0">
                <a:hlinkClick r:id="rId3"/>
              </a:rPr>
              <a:t>https://www.facebook.com/RotaryClubNoida/videos/283237632953703/?t=3</a:t>
            </a:r>
            <a:endParaRPr lang="en-US" sz="2100" dirty="0"/>
          </a:p>
          <a:p>
            <a:pPr lvl="1"/>
            <a:r>
              <a:rPr lang="en-US" sz="2100" dirty="0">
                <a:hlinkClick r:id="rId4"/>
              </a:rPr>
              <a:t>https://www.facebook.com/RotaryClubNoida/videos/733756487399734/?t=2</a:t>
            </a:r>
            <a:endParaRPr lang="en-US" sz="2100" dirty="0"/>
          </a:p>
          <a:p>
            <a:pPr lvl="1"/>
            <a:r>
              <a:rPr lang="en-US" sz="2100" dirty="0">
                <a:hlinkClick r:id="rId5"/>
              </a:rPr>
              <a:t>https://www.facebook.com/RotaryClubNoida/videos/3874343255915990/?t=7</a:t>
            </a:r>
            <a:endParaRPr lang="en-US" sz="2100" dirty="0"/>
          </a:p>
          <a:p>
            <a:pPr lvl="1"/>
            <a:r>
              <a:rPr lang="en-US" sz="2100" dirty="0">
                <a:hlinkClick r:id="rId6"/>
              </a:rPr>
              <a:t>https://www.facebook.com/RotaryClubNoida/videos/321240409054244/?t=2</a:t>
            </a:r>
            <a:endParaRPr lang="en-US" sz="2100" dirty="0"/>
          </a:p>
          <a:p>
            <a:pPr lvl="1"/>
            <a:r>
              <a:rPr lang="en-US" sz="2100" dirty="0">
                <a:hlinkClick r:id="rId7"/>
              </a:rPr>
              <a:t>https://www.facebook.com/RotaryClubNoida/videos/3103405526392112/?t=2</a:t>
            </a:r>
            <a:endParaRPr lang="en-US" sz="2100" dirty="0"/>
          </a:p>
          <a:p>
            <a:pPr lvl="1"/>
            <a:r>
              <a:rPr lang="en-US" sz="2100" dirty="0">
                <a:hlinkClick r:id="rId8"/>
              </a:rPr>
              <a:t>https://www.facebook.com/RotaryClubNoida/videos/766606354085996/?t=3</a:t>
            </a:r>
            <a:endParaRPr lang="en-US" sz="2100" dirty="0"/>
          </a:p>
          <a:p>
            <a:pPr lvl="1"/>
            <a:r>
              <a:rPr lang="en-US" sz="2100" dirty="0">
                <a:hlinkClick r:id="rId9"/>
              </a:rPr>
              <a:t>https://www.facebook.com/RotaryClubNoida/videos/577268546491877/?t=3</a:t>
            </a:r>
            <a:endParaRPr lang="en-US" sz="21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0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0B9927-72CF-904A-AA5E-680B907A80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01C8D-455C-D64E-9273-C716A029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5089"/>
            <a:ext cx="7772400" cy="698411"/>
          </a:xfrm>
        </p:spPr>
        <p:txBody>
          <a:bodyPr>
            <a:normAutofit fontScale="90000"/>
          </a:bodyPr>
          <a:lstStyle/>
          <a:p>
            <a:r>
              <a:rPr lang="en-US" dirty="0"/>
              <a:t>Rotary Noida plasma bank</a:t>
            </a:r>
          </a:p>
        </p:txBody>
      </p:sp>
    </p:spTree>
    <p:extLst>
      <p:ext uri="{BB962C8B-B14F-4D97-AF65-F5344CB8AC3E}">
        <p14:creationId xmlns:p14="http://schemas.microsoft.com/office/powerpoint/2010/main" val="3196189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2A82D-7C9E-E34D-A740-CBBC6DB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bus, van&#10;&#10;Description automatically generated">
            <a:extLst>
              <a:ext uri="{FF2B5EF4-FFF2-40B4-BE49-F238E27FC236}">
                <a16:creationId xmlns:a16="http://schemas.microsoft.com/office/drawing/2014/main" id="{E2B986E4-DD9C-6544-91DF-E686AF7D7F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30715" cy="5143500"/>
          </a:xfrm>
          <a:prstGeom prst="rect">
            <a:avLst/>
          </a:prstGeom>
        </p:spPr>
      </p:pic>
      <p:pic>
        <p:nvPicPr>
          <p:cNvPr id="6" name="Picture 5" descr="A room with medical equipment&#10;&#10;Description automatically generated with low confidence">
            <a:extLst>
              <a:ext uri="{FF2B5EF4-FFF2-40B4-BE49-F238E27FC236}">
                <a16:creationId xmlns:a16="http://schemas.microsoft.com/office/drawing/2014/main" id="{5A87E2D3-CB70-2740-B8E8-8287673813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436" y="1269208"/>
            <a:ext cx="5811438" cy="38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0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2A82D-7C9E-E34D-A740-CBBC6DB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bus, van&#10;&#10;Description automatically generated">
            <a:extLst>
              <a:ext uri="{FF2B5EF4-FFF2-40B4-BE49-F238E27FC236}">
                <a16:creationId xmlns:a16="http://schemas.microsoft.com/office/drawing/2014/main" id="{E2B986E4-DD9C-6544-91DF-E686AF7D7F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642" y="0"/>
            <a:ext cx="3430715" cy="5143500"/>
          </a:xfrm>
          <a:prstGeom prst="rect">
            <a:avLst/>
          </a:prstGeom>
        </p:spPr>
      </p:pic>
      <p:pic>
        <p:nvPicPr>
          <p:cNvPr id="8" name="Picture 7" descr="A room with medical equipment&#10;&#10;Description automatically generated with low confidence">
            <a:extLst>
              <a:ext uri="{FF2B5EF4-FFF2-40B4-BE49-F238E27FC236}">
                <a16:creationId xmlns:a16="http://schemas.microsoft.com/office/drawing/2014/main" id="{3757DFFB-45C4-F64D-92CB-6D6488B1E3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08" y="0"/>
            <a:ext cx="7871325" cy="524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55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76DD-7B69-6F45-BEF0-ECE6963F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in clothing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8E3521EB-64B3-664F-9C4B-A2F4F27441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84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134C-C91D-564E-A83E-8C69F07D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in a wheelchair talk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E953BDA8-4901-2F49-B20C-D19322160F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57"/>
            <a:ext cx="4646183" cy="3119137"/>
          </a:xfrm>
          <a:prstGeom prst="rect">
            <a:avLst/>
          </a:prstGeom>
        </p:spPr>
      </p:pic>
      <p:pic>
        <p:nvPicPr>
          <p:cNvPr id="12" name="Picture 11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51291C63-81BD-C842-824E-306FEFA7E7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807" y="2407706"/>
            <a:ext cx="4862193" cy="27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75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134C-C91D-564E-A83E-8C69F07D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4A4B9091-6B50-8D44-9A79-0F152D262A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127" y="1063229"/>
            <a:ext cx="4862193" cy="4042103"/>
          </a:xfrm>
          <a:prstGeom prst="rect">
            <a:avLst/>
          </a:prstGeom>
        </p:spPr>
      </p:pic>
      <p:pic>
        <p:nvPicPr>
          <p:cNvPr id="10" name="Picture 9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553D16F0-7B9E-8549-8B8D-5BCF758AE3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60127" cy="36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3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134C-C91D-564E-A83E-8C69F07D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38ED9A-0CCC-3B4C-87DC-6C9A3A0247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734181" cy="5143500"/>
          </a:xfrm>
          <a:prstGeom prst="rect">
            <a:avLst/>
          </a:prstGeom>
        </p:spPr>
      </p:pic>
      <p:pic>
        <p:nvPicPr>
          <p:cNvPr id="9" name="Picture 8" descr="Two people standing next to 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F01FC987-5787-494D-8697-D002CED45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65" y="0"/>
            <a:ext cx="46497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11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134C-C91D-564E-A83E-8C69F07D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ED0A533-49D2-3B40-A300-4A798D35D3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4042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69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CCD3-4068-BF48-A36B-47E3D6A5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9E8BC-A4C0-4748-828E-C5D4AD2AE6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39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CCD3-4068-BF48-A36B-47E3D6A5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08FA3-F06B-2641-A454-50DB9A715D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31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83C7-9798-344D-95F1-967C90A5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423" y="1224522"/>
            <a:ext cx="1817512" cy="570412"/>
          </a:xfrm>
        </p:spPr>
        <p:txBody>
          <a:bodyPr>
            <a:normAutofit/>
          </a:bodyPr>
          <a:lstStyle/>
          <a:p>
            <a:pPr algn="r"/>
            <a:r>
              <a:rPr lang="en-US" sz="1400" dirty="0"/>
              <a:t>	</a:t>
            </a:r>
            <a:r>
              <a:rPr lang="en-US" sz="1400" dirty="0" err="1">
                <a:solidFill>
                  <a:schemeClr val="bg1"/>
                </a:solidFill>
              </a:rPr>
              <a:t>rtn</a:t>
            </a:r>
            <a:r>
              <a:rPr lang="en-US" sz="1400" dirty="0">
                <a:solidFill>
                  <a:schemeClr val="bg1"/>
                </a:solidFill>
              </a:rPr>
              <a:t>. Manu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		SETH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7DE2554-DD75-EC4A-A10F-9DA5DF2CF993}"/>
              </a:ext>
            </a:extLst>
          </p:cNvPr>
          <p:cNvSpPr txBox="1">
            <a:spLocks/>
          </p:cNvSpPr>
          <p:nvPr/>
        </p:nvSpPr>
        <p:spPr>
          <a:xfrm>
            <a:off x="3081866" y="1224522"/>
            <a:ext cx="1817512" cy="570412"/>
          </a:xfrm>
          <a:prstGeom prst="rect">
            <a:avLst/>
          </a:prstGeom>
        </p:spPr>
        <p:txBody>
          <a:bodyPr vert="horz" lIns="91431" tIns="45717" rIns="91431" bIns="45717" rtlCol="0" anchor="t">
            <a:normAutofit/>
          </a:bodyPr>
          <a:lstStyle>
            <a:lvl1pPr algn="l" defTabSz="457153" rtl="0" eaLnBrk="1" latinLnBrk="0" hangingPunct="1">
              <a:spcBef>
                <a:spcPct val="0"/>
              </a:spcBef>
              <a:buNone/>
              <a:defRPr sz="4100" b="1" kern="1200" cap="all">
                <a:solidFill>
                  <a:schemeClr val="tx1"/>
                </a:solidFill>
                <a:latin typeface="Gotham Bold"/>
                <a:ea typeface="+mj-ea"/>
                <a:cs typeface="Gotham Bold"/>
              </a:defRPr>
            </a:lvl1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err="1">
                <a:solidFill>
                  <a:srgbClr val="000000"/>
                </a:solidFill>
              </a:rPr>
              <a:t>Rtn</a:t>
            </a:r>
            <a:r>
              <a:rPr lang="en-US" sz="1400" dirty="0">
                <a:solidFill>
                  <a:srgbClr val="000000"/>
                </a:solidFill>
              </a:rPr>
              <a:t>. Naveen </a:t>
            </a:r>
          </a:p>
          <a:p>
            <a:pPr algn="r"/>
            <a:r>
              <a:rPr lang="en-US" sz="1400" dirty="0">
                <a:solidFill>
                  <a:srgbClr val="000000"/>
                </a:solidFill>
              </a:rPr>
              <a:t>Agrawal</a:t>
            </a:r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3185D4B-3F75-064F-B678-D0AB7CEA4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8641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3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A7B6-7457-EB43-9A5A-674AC1FC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B79F7-BA19-3545-B521-AB155B349C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40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3552-2496-2149-A288-900BE422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06029"/>
            <a:ext cx="9144000" cy="124650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RCN TEAM 2020-21</a:t>
            </a:r>
            <a:br>
              <a:rPr lang="en-US" sz="4000" dirty="0"/>
            </a:br>
            <a:r>
              <a:rPr lang="en-US" sz="4000" dirty="0"/>
              <a:t>“together we serve”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A5C8E-AD80-C146-8A1F-284A590282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20958"/>
            <a:ext cx="9143998" cy="27336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B24C35-9C63-754D-896A-54CA2B413533}"/>
              </a:ext>
            </a:extLst>
          </p:cNvPr>
          <p:cNvSpPr txBox="1">
            <a:spLocks/>
          </p:cNvSpPr>
          <p:nvPr/>
        </p:nvSpPr>
        <p:spPr>
          <a:xfrm>
            <a:off x="-1" y="2316560"/>
            <a:ext cx="9143999" cy="1380329"/>
          </a:xfrm>
          <a:prstGeom prst="rect">
            <a:avLst/>
          </a:prstGeom>
        </p:spPr>
        <p:txBody>
          <a:bodyPr vert="horz" lIns="91431" tIns="45717" rIns="91431" bIns="45717" rtlCol="0" anchor="b">
            <a:normAutofit/>
          </a:bodyPr>
          <a:lstStyle>
            <a:lvl1pPr marL="0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Gotham Book"/>
                <a:ea typeface="+mn-ea"/>
                <a:cs typeface="Gotham Book"/>
              </a:defRPr>
            </a:lvl1pPr>
            <a:lvl2pPr marL="457153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Gotham Book"/>
                <a:ea typeface="+mn-ea"/>
                <a:cs typeface="Gotham Book"/>
              </a:defRPr>
            </a:lvl2pPr>
            <a:lvl3pPr marL="914307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Gotham Book"/>
                <a:ea typeface="+mn-ea"/>
                <a:cs typeface="Gotham Book"/>
              </a:defRPr>
            </a:lvl3pPr>
            <a:lvl4pPr marL="1371460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Gotham Book"/>
                <a:ea typeface="+mn-ea"/>
                <a:cs typeface="Gotham Book"/>
              </a:defRPr>
            </a:lvl4pPr>
            <a:lvl5pPr marL="1828617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Gotham Book"/>
                <a:ea typeface="+mn-ea"/>
                <a:cs typeface="Gotham Book"/>
              </a:defRPr>
            </a:lvl5pPr>
            <a:lvl6pPr marL="2285770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923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77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230" indent="0" algn="l" defTabSz="457153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MS Chhatrapati" pitchFamily="2" charset="0"/>
            </a:endParaRPr>
          </a:p>
          <a:p>
            <a:pPr algn="ctr"/>
            <a:r>
              <a:rPr lang="en-US" sz="4800" b="1" dirty="0" err="1">
                <a:solidFill>
                  <a:srgbClr val="233E77"/>
                </a:solidFill>
                <a:latin typeface="AMS Chhatrapati" pitchFamily="2" charset="0"/>
              </a:rPr>
              <a:t>Yanya</a:t>
            </a:r>
            <a:r>
              <a:rPr lang="en-US" sz="4800" b="1" dirty="0" err="1">
                <a:solidFill>
                  <a:srgbClr val="EBA341"/>
                </a:solidFill>
                <a:latin typeface="AMS Chhatrapati" pitchFamily="2" charset="0"/>
              </a:rPr>
              <a:t>vaad</a:t>
            </a:r>
            <a:endParaRPr lang="en-US" sz="4800" b="1" dirty="0">
              <a:solidFill>
                <a:srgbClr val="EBA341"/>
              </a:solidFill>
              <a:latin typeface="AMS Chhatrapa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54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79F60-6CDC-5B4E-A66B-79151977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C9BF9-B2E3-4F47-85DB-FA92EEB02E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2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606B8-3943-BC42-8823-8AD0594E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oup of people in suits&#10;&#10;Description automatically generated with low confidence">
            <a:extLst>
              <a:ext uri="{FF2B5EF4-FFF2-40B4-BE49-F238E27FC236}">
                <a16:creationId xmlns:a16="http://schemas.microsoft.com/office/drawing/2014/main" id="{031D1368-4253-534A-8D84-F5339D0584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7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606B8-3943-BC42-8823-8AD0594E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4F659B59-7315-4D4F-91EA-8E86B6DE47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89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193089</TotalTime>
  <Words>240</Words>
  <Application>Microsoft Macintosh PowerPoint</Application>
  <PresentationFormat>On-screen Show (16:9)</PresentationFormat>
  <Paragraphs>41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AMS Chhatrapati</vt:lpstr>
      <vt:lpstr>Arial</vt:lpstr>
      <vt:lpstr>Calibri</vt:lpstr>
      <vt:lpstr>Gotham Bold</vt:lpstr>
      <vt:lpstr>Gotham Book</vt:lpstr>
      <vt:lpstr>Office Theme</vt:lpstr>
      <vt:lpstr>PowerPoint Presentation</vt:lpstr>
      <vt:lpstr>PowerPoint Presentation</vt:lpstr>
      <vt:lpstr>PowerPoint Presentation</vt:lpstr>
      <vt:lpstr>PowerPoint Presentation</vt:lpstr>
      <vt:lpstr>Rotary Noida plasma bank</vt:lpstr>
      <vt:lpstr>IMAGES</vt:lpstr>
      <vt:lpstr>PowerPoint Presentation</vt:lpstr>
      <vt:lpstr>PowerPoint Presentation</vt:lpstr>
      <vt:lpstr>PowerPoint Presentation</vt:lpstr>
      <vt:lpstr>Inauguration by Dignitaries</vt:lpstr>
      <vt:lpstr>FIRST PLASMA DONOR</vt:lpstr>
      <vt:lpstr>FIRST PLASMA DONOR</vt:lpstr>
      <vt:lpstr>PowerPoint Presentation</vt:lpstr>
      <vt:lpstr>PowerPoint Presentation</vt:lpstr>
      <vt:lpstr>PowerPoint Presentation</vt:lpstr>
      <vt:lpstr>PowerPoint Presentation</vt:lpstr>
      <vt:lpstr>Felicitation: Smt.Maenka Gandhi </vt:lpstr>
      <vt:lpstr>PowerPoint Presentation</vt:lpstr>
      <vt:lpstr>Media Coverage</vt:lpstr>
      <vt:lpstr>NATIONAL</vt:lpstr>
      <vt:lpstr>INTER-NATIONAL</vt:lpstr>
      <vt:lpstr>PowerPoint Presentation</vt:lpstr>
      <vt:lpstr>RCN TALKS : HEALTH | Mindfulness </vt:lpstr>
      <vt:lpstr>RCN TALKS:  Well Being | YOUTH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Felicitation image</vt:lpstr>
      <vt:lpstr>PowerPoint Presentation</vt:lpstr>
      <vt:lpstr>Felicitation image</vt:lpstr>
      <vt:lpstr>Coverage’s</vt:lpstr>
      <vt:lpstr>PowerPoint Presentation</vt:lpstr>
      <vt:lpstr>Supplies | Arrangement | Back-up’s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Electronic Covergae’s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rtn. Manu    SETH</vt:lpstr>
      <vt:lpstr>RCN TEAM 2020-21 “together we serve”</vt:lpstr>
    </vt:vector>
  </TitlesOfParts>
  <Company>ONE STOP ADVERTISING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Himanshu Bhalla</dc:creator>
  <cp:lastModifiedBy>Manu Seth</cp:lastModifiedBy>
  <cp:revision>545</cp:revision>
  <cp:lastPrinted>2020-07-11T22:42:45Z</cp:lastPrinted>
  <dcterms:created xsi:type="dcterms:W3CDTF">2016-07-28T16:07:44Z</dcterms:created>
  <dcterms:modified xsi:type="dcterms:W3CDTF">2022-04-12T15:00:40Z</dcterms:modified>
</cp:coreProperties>
</file>