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94" r:id="rId19"/>
    <p:sldId id="275" r:id="rId20"/>
    <p:sldId id="276" r:id="rId21"/>
    <p:sldId id="277" r:id="rId22"/>
    <p:sldId id="287" r:id="rId23"/>
    <p:sldId id="293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8" r:id="rId32"/>
    <p:sldId id="286" r:id="rId33"/>
    <p:sldId id="289" r:id="rId34"/>
    <p:sldId id="290" r:id="rId35"/>
    <p:sldId id="261" r:id="rId36"/>
    <p:sldId id="291" r:id="rId37"/>
    <p:sldId id="2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1F2B3-3763-4E2A-8550-B0CB97F05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036FF-25DE-4244-A98C-EDC94766A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B9A1E-01B3-40E5-8741-982FA441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0BE23-21F3-495E-B4CC-D6409C6F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66FCE-D58D-4376-B189-6B202FCC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6B12-4ED9-4D30-AABD-291D2C6D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9A2D1-5B48-4C04-9B43-AC19D9D0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E3ECB-2C91-46AA-8F71-107F5A7C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61F06-16EB-4633-94C5-B8E3384E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52B20-AF51-492D-9FE6-63C942C6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0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75E05-02E6-4268-A59B-3902D9183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6AFEC-8363-4353-B315-962C235F9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211A4-CA17-431D-9F82-3564E466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C6AEC-F28A-4E2F-B835-0D67F51A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E0E80-EB07-42BC-9E7C-9189BDD4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3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F1D9C-C562-4BA2-A58F-29FD9595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1479-213A-46AB-8493-D0EFD6137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30B4F-A63A-4947-A026-E03E084B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59AE3-B082-4BC5-B97C-3211C007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877BC-1122-4ED1-B3C1-ABC8DCEF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2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3C0B-2FD4-48C0-809A-1A036BE4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1877F-37F0-4276-BAA6-1B150B1F6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1DE9-6E32-455E-944D-33A8C062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C9E8D-68CF-4D31-8054-A2FC6859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60E1-5AAE-465D-8105-331091D6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1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9B86-FE32-4AB6-85D2-3D3F73A0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DE702-A8B7-43F6-A663-D614B05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726BE-916F-4258-8938-C9567F385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9CE13-BB2A-4584-BCD3-F9F25346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28370-8FDD-4508-8F73-F0B9079D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526AE-CD34-46B7-AA0D-0D90EDC6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6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9198-2898-40C7-850A-B4B82971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CA859-22F1-42A9-92E4-7E9395F4E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07FA1-13C7-4E4B-81D4-9316846A5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05FBF-7F13-40D1-AD1C-C667C627A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7B700-71FE-4A6E-AE78-E31409DE0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A190A-DF58-46E0-BF11-C41F1F70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9982C-F851-47CE-B189-DD7AC0E0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D7660-0A77-4067-B7F8-64034F36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5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03B7-4A21-42FA-B00D-679DC418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A014E-D0FE-4986-A825-7C7FDFB0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66463-FDF5-434C-B2E2-11D718E4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FA388-62B5-41BE-A51B-768A3F3E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E15A-31F5-4740-ADAC-EAA52064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CC504-4E10-4221-A516-9702E6B1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E2270-4EBE-4389-8F64-2A617098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AB0D-67C5-4F58-B651-DE8E17C9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C5AC-AE2B-4518-96C7-34B3731B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33898-D5CC-478F-BEA4-A0DBC8102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2CA51-4925-4A59-8C5A-E1F38D69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5BD79-4CCE-45CB-9878-1AE79B32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7B911-D79D-457D-BB4A-780EB966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2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83E4-2C39-404D-BE1D-AD142E8F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2C136-6E1C-4519-BEC6-9072BD159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04F8-E9D2-4CF0-A7C3-36056B8C4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F78FD-9D7F-4196-9121-F2D0A712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16FB1-583C-45B6-B894-F1C4D594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42E1D-0BEE-48AE-9973-717B8817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1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E33DB-D40F-4147-9CCE-490E2D62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FE826-2DE3-4494-98DF-418F995F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63EB-E44D-47D7-AC86-6A32D6E7F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84B6F-162A-4648-B299-9A70957970E5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C6D93-E796-44DE-A133-4171D6B25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C6BE9-27D3-45B5-AFDE-F765FCB0B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CA06-B9C2-42BE-A21F-FD2CEE88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6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B19B-82FA-4D63-95F9-C097BBC99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463" y="2608030"/>
            <a:ext cx="9144000" cy="2387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Hendersonville Rotary Club Partners 2017-2018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7FAE0-8783-4146-B85A-BA3A71079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0667998" y="3509963"/>
            <a:ext cx="965983" cy="58373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4C946-4037-4D18-AEBC-39E2BD75A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3" y="0"/>
            <a:ext cx="8356208" cy="24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32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DF42F-5468-45D8-A0EB-75B39A82C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312533"/>
            <a:ext cx="9355015" cy="62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19045E-1609-48B5-8EB4-A89029F9D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1" y="1983545"/>
            <a:ext cx="11260906" cy="25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5333F-0F71-4F53-934D-6B68810B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40" y="623855"/>
            <a:ext cx="5430128" cy="521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83357-8B19-4F4D-BB07-42929A6A8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76" y="1403252"/>
            <a:ext cx="10108876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7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2DE33C-2305-4023-AA5A-A9A70BA48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1570478"/>
            <a:ext cx="11332698" cy="37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83500-61CD-4C51-8C77-D53944BBFCBF}"/>
              </a:ext>
            </a:extLst>
          </p:cNvPr>
          <p:cNvSpPr/>
          <p:nvPr/>
        </p:nvSpPr>
        <p:spPr>
          <a:xfrm>
            <a:off x="5109870" y="246743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Georgia" panose="02040502050405020303" pitchFamily="18" charset="0"/>
                <a:cs typeface="Arabic Typesetting" panose="03020402040406030203" pitchFamily="66" charset="-78"/>
              </a:rPr>
              <a:t>Ervin W. Bazzle </a:t>
            </a:r>
          </a:p>
          <a:p>
            <a:pPr algn="ctr"/>
            <a:r>
              <a:rPr lang="en-US" sz="6000" dirty="0">
                <a:solidFill>
                  <a:schemeClr val="accent1"/>
                </a:solidFill>
                <a:latin typeface="Georgia" panose="02040502050405020303" pitchFamily="18" charset="0"/>
                <a:cs typeface="Arabic Typesetting" panose="03020402040406030203" pitchFamily="66" charset="-78"/>
              </a:rPr>
              <a:t>Attorney at Law </a:t>
            </a:r>
          </a:p>
          <a:p>
            <a:pPr algn="ctr"/>
            <a:r>
              <a:rPr lang="en-US" sz="6000" dirty="0">
                <a:solidFill>
                  <a:schemeClr val="accent1"/>
                </a:solidFill>
                <a:latin typeface="Georgia" panose="02040502050405020303" pitchFamily="18" charset="0"/>
                <a:cs typeface="Arabic Typesetting" panose="03020402040406030203" pitchFamily="66" charset="-78"/>
              </a:rPr>
              <a:t>697-4327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DDFDC-700C-41C1-A531-A232EBBAC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0" y="1087387"/>
            <a:ext cx="4120442" cy="552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870DC-2697-4B00-A6A4-BB283531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4" y="782359"/>
            <a:ext cx="9924903" cy="52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C84A1-E5D3-4692-AD27-5BAF782F8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62" y="1416089"/>
            <a:ext cx="9088276" cy="40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1C07D-8CB6-4EA5-8C49-C666E858A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" y="1853781"/>
            <a:ext cx="11779347" cy="32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FCFEEC-4E68-4D25-9274-7C994A782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" y="1519311"/>
            <a:ext cx="11504828" cy="36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FD4DC-D529-4372-AFCB-BCC1697FFB5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6" y="2864402"/>
            <a:ext cx="11380787" cy="1365250"/>
          </a:xfrm>
        </p:spPr>
      </p:pic>
    </p:spTree>
    <p:extLst>
      <p:ext uri="{BB962C8B-B14F-4D97-AF65-F5344CB8AC3E}">
        <p14:creationId xmlns:p14="http://schemas.microsoft.com/office/powerpoint/2010/main" val="325629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Tm="2000">
        <p14:reveal/>
      </p:transition>
    </mc:Choice>
    <mc:Fallback>
      <p:transition spd="slow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2AC7EC-0FB3-42DC-BE53-3F8D2C604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7" y="1153552"/>
            <a:ext cx="11034345" cy="35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C8ACEF-7136-4162-8BA8-BE3F3550E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4" y="922349"/>
            <a:ext cx="10952923" cy="43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03520-7044-492A-BA6B-31224BA44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4" y="1886507"/>
            <a:ext cx="11873132" cy="30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3000">
        <p14:reveal/>
      </p:transition>
    </mc:Choice>
    <mc:Fallback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A796E-1B0E-46FD-8EE0-212E88B5E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7CA9A-75B4-4335-8ED9-9ABD89D49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25" y="138866"/>
            <a:ext cx="8695350" cy="67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81C3AA-F051-4CE7-8415-9B425A13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8" y="1645920"/>
            <a:ext cx="12094062" cy="39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8F2FE8-4EB6-4D5E-832F-55A04E896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4" y="675250"/>
            <a:ext cx="7613777" cy="52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B51E1-238D-44A4-B2AE-B8796F26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06" y="1099728"/>
            <a:ext cx="8234882" cy="3359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8826E9-FC7A-485B-BF33-21A6C12B810E}"/>
              </a:ext>
            </a:extLst>
          </p:cNvPr>
          <p:cNvSpPr txBox="1"/>
          <p:nvPr/>
        </p:nvSpPr>
        <p:spPr>
          <a:xfrm>
            <a:off x="3542713" y="4952643"/>
            <a:ext cx="5106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/>
              <a:t>Ken Adams </a:t>
            </a:r>
          </a:p>
        </p:txBody>
      </p:sp>
    </p:spTree>
    <p:extLst>
      <p:ext uri="{BB962C8B-B14F-4D97-AF65-F5344CB8AC3E}">
        <p14:creationId xmlns:p14="http://schemas.microsoft.com/office/powerpoint/2010/main" val="35616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780ED4-04A8-4706-9366-422BA511D168}"/>
              </a:ext>
            </a:extLst>
          </p:cNvPr>
          <p:cNvSpPr txBox="1"/>
          <p:nvPr/>
        </p:nvSpPr>
        <p:spPr>
          <a:xfrm>
            <a:off x="1258956" y="980661"/>
            <a:ext cx="9462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dirty="0"/>
          </a:p>
          <a:p>
            <a:pPr algn="ctr"/>
            <a:r>
              <a:rPr lang="en-US" sz="9600" dirty="0"/>
              <a:t>Bill Reese </a:t>
            </a:r>
          </a:p>
        </p:txBody>
      </p:sp>
    </p:spTree>
    <p:extLst>
      <p:ext uri="{BB962C8B-B14F-4D97-AF65-F5344CB8AC3E}">
        <p14:creationId xmlns:p14="http://schemas.microsoft.com/office/powerpoint/2010/main" val="13560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2350A-6D3F-4ADC-907B-944E08FCF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12" y="311547"/>
            <a:ext cx="6077242" cy="62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4201742-CE3E-4C19-A559-F1AAF0940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18" y="1786596"/>
            <a:ext cx="10194865" cy="25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7D3AC-8CA0-4F38-9539-1899E6C63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2188789"/>
            <a:ext cx="11552503" cy="27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73C176-9593-4AEC-A1EC-E49297754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7" y="3035859"/>
            <a:ext cx="11730405" cy="12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B9CA9-FBEF-4811-8695-56EE13673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6" y="3049609"/>
            <a:ext cx="10990288" cy="12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E3D72D-B06D-48F5-B912-61D7C8FD6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4" y="1209822"/>
            <a:ext cx="11357318" cy="48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F14C69-2BFC-47DF-9EA5-186EF7667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2" y="1607234"/>
            <a:ext cx="11486995" cy="364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F47C-76EF-46FA-97D0-797EC58B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6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2DE5-E905-4F61-AD5A-303C37C64AC8}"/>
              </a:ext>
            </a:extLst>
          </p:cNvPr>
          <p:cNvSpPr txBox="1"/>
          <p:nvPr/>
        </p:nvSpPr>
        <p:spPr>
          <a:xfrm>
            <a:off x="2279374" y="5471441"/>
            <a:ext cx="7385131" cy="598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Chuck and Teresa Edwards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A2027-42A1-4E34-9A12-369B00008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74" y="491446"/>
            <a:ext cx="7385131" cy="48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179635-DD18-42C3-A572-11DFBC687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4" y="1578629"/>
            <a:ext cx="11319011" cy="40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14:reveal/>
      </p:transition>
    </mc:Choice>
    <mc:Fallback xmlns="">
      <p:transition spd="slow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A5B25-8BA8-4D8C-9EDF-1375543AA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07" y="1139484"/>
            <a:ext cx="8234882" cy="3359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9C9FFF-707C-4AD6-9B34-DDF59E4BBEEF}"/>
              </a:ext>
            </a:extLst>
          </p:cNvPr>
          <p:cNvSpPr txBox="1"/>
          <p:nvPr/>
        </p:nvSpPr>
        <p:spPr>
          <a:xfrm>
            <a:off x="3553865" y="4811151"/>
            <a:ext cx="5936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 Don Cooper </a:t>
            </a:r>
          </a:p>
        </p:txBody>
      </p:sp>
    </p:spTree>
    <p:extLst>
      <p:ext uri="{BB962C8B-B14F-4D97-AF65-F5344CB8AC3E}">
        <p14:creationId xmlns:p14="http://schemas.microsoft.com/office/powerpoint/2010/main" val="32894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618B0F-E0EC-491B-9D09-DB612BF8D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3" y="716280"/>
            <a:ext cx="11031417" cy="55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BB1EBF-13E8-443F-BDF8-0CCB2EED0C1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7" y="1740853"/>
            <a:ext cx="10835010" cy="3376293"/>
          </a:xfrm>
        </p:spPr>
      </p:pic>
    </p:spTree>
    <p:extLst>
      <p:ext uri="{BB962C8B-B14F-4D97-AF65-F5344CB8AC3E}">
        <p14:creationId xmlns:p14="http://schemas.microsoft.com/office/powerpoint/2010/main" val="21209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BBF38-1F10-41A3-8A8C-FED7F926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93" y="240781"/>
            <a:ext cx="5471394" cy="63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6A29D-13E2-45FA-95AF-6BB77C2D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3" y="416694"/>
            <a:ext cx="8862646" cy="627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45D67-2B4F-45EA-888F-88BE2037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44217" y="3877296"/>
            <a:ext cx="786109" cy="101826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b="1" dirty="0"/>
            </a:br>
            <a:br>
              <a:rPr lang="en-US" sz="7200" b="1" dirty="0"/>
            </a:br>
            <a:endParaRPr lang="en-US" sz="7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2F1BB-2272-4A7F-93C2-062024528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01" y="542485"/>
            <a:ext cx="8034997" cy="60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80429-F117-4CD1-999E-CD8B05839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44" y="491508"/>
            <a:ext cx="8333312" cy="58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000">
        <p14:reveal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26</Words>
  <Application>Microsoft Office PowerPoint</Application>
  <PresentationFormat>Widescreen</PresentationFormat>
  <Paragraphs>11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Arabic Typesetting</vt:lpstr>
      <vt:lpstr>Arial</vt:lpstr>
      <vt:lpstr>Calibri</vt:lpstr>
      <vt:lpstr>Calibri Light</vt:lpstr>
      <vt:lpstr>Georgia</vt:lpstr>
      <vt:lpstr>Office Theme</vt:lpstr>
      <vt:lpstr>Hendersonville Rotary Club Partners 2017-2018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Hendersonville Rotary Club Partners 2017-2018</dc:title>
  <dc:creator>Melissa Cavenaugh</dc:creator>
  <cp:lastModifiedBy>Melissa Cavenaugh</cp:lastModifiedBy>
  <cp:revision>28</cp:revision>
  <dcterms:created xsi:type="dcterms:W3CDTF">2018-02-09T19:46:49Z</dcterms:created>
  <dcterms:modified xsi:type="dcterms:W3CDTF">2018-11-20T13:57:22Z</dcterms:modified>
</cp:coreProperties>
</file>